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7" d="100"/>
          <a:sy n="67" d="100"/>
        </p:scale>
        <p:origin x="-2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v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ACD242-549B-4750-AD35-F15E5490BC45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27622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9ED8CA-C88E-4F9C-A9A8-8F2881AA5033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7175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FF1BC3-2B2D-4920-9CC1-25CB5463148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8190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C4B468-8C9B-41B3-927E-219E93EF1AFC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6462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D48A1-3C52-447A-9737-B7FB77A1914B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07266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49FFE9-F520-422F-AA08-C8A33E5EBA6E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810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50E052-7E39-4B55-BD76-5625D2348EDC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45599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FE9A7A-3547-40A9-841E-939E53D95A2D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3161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A632B5-A41A-4200-B869-FAF9DEE95D01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1822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AFB52C-CAC1-4456-9220-9865236AF69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7167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F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09A31F-EA48-4609-89AC-7E45B5E2663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72398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82E8B467-2064-4CB2-834F-B534427085E5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slideLayout" Target="../slideLayouts/slideLayout2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" Type="http://schemas.openxmlformats.org/officeDocument/2006/relationships/tags" Target="../tags/tag5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/Relationships>
</file>

<file path=ppt/slides/_rels/slide3.xml.rels><?xml version="1.0" encoding="UTF-8" standalone="yes"?>
<Relationships xmlns="http://schemas.openxmlformats.org/package/2006/relationships"><Relationship Id="rId117" Type="http://schemas.openxmlformats.org/officeDocument/2006/relationships/tags" Target="../tags/tag171.xml"/><Relationship Id="rId21" Type="http://schemas.openxmlformats.org/officeDocument/2006/relationships/tags" Target="../tags/tag75.xml"/><Relationship Id="rId42" Type="http://schemas.openxmlformats.org/officeDocument/2006/relationships/tags" Target="../tags/tag96.xml"/><Relationship Id="rId63" Type="http://schemas.openxmlformats.org/officeDocument/2006/relationships/tags" Target="../tags/tag117.xml"/><Relationship Id="rId84" Type="http://schemas.openxmlformats.org/officeDocument/2006/relationships/tags" Target="../tags/tag138.xml"/><Relationship Id="rId138" Type="http://schemas.openxmlformats.org/officeDocument/2006/relationships/tags" Target="../tags/tag192.xml"/><Relationship Id="rId159" Type="http://schemas.openxmlformats.org/officeDocument/2006/relationships/tags" Target="../tags/tag213.xml"/><Relationship Id="rId170" Type="http://schemas.openxmlformats.org/officeDocument/2006/relationships/tags" Target="../tags/tag224.xml"/><Relationship Id="rId191" Type="http://schemas.openxmlformats.org/officeDocument/2006/relationships/tags" Target="../tags/tag245.xml"/><Relationship Id="rId205" Type="http://schemas.openxmlformats.org/officeDocument/2006/relationships/tags" Target="../tags/tag259.xml"/><Relationship Id="rId107" Type="http://schemas.openxmlformats.org/officeDocument/2006/relationships/tags" Target="../tags/tag161.xml"/><Relationship Id="rId11" Type="http://schemas.openxmlformats.org/officeDocument/2006/relationships/tags" Target="../tags/tag65.xml"/><Relationship Id="rId32" Type="http://schemas.openxmlformats.org/officeDocument/2006/relationships/tags" Target="../tags/tag86.xml"/><Relationship Id="rId53" Type="http://schemas.openxmlformats.org/officeDocument/2006/relationships/tags" Target="../tags/tag107.xml"/><Relationship Id="rId74" Type="http://schemas.openxmlformats.org/officeDocument/2006/relationships/tags" Target="../tags/tag128.xml"/><Relationship Id="rId128" Type="http://schemas.openxmlformats.org/officeDocument/2006/relationships/tags" Target="../tags/tag182.xml"/><Relationship Id="rId149" Type="http://schemas.openxmlformats.org/officeDocument/2006/relationships/tags" Target="../tags/tag203.xml"/><Relationship Id="rId5" Type="http://schemas.openxmlformats.org/officeDocument/2006/relationships/tags" Target="../tags/tag59.xml"/><Relationship Id="rId95" Type="http://schemas.openxmlformats.org/officeDocument/2006/relationships/tags" Target="../tags/tag149.xml"/><Relationship Id="rId160" Type="http://schemas.openxmlformats.org/officeDocument/2006/relationships/tags" Target="../tags/tag214.xml"/><Relationship Id="rId181" Type="http://schemas.openxmlformats.org/officeDocument/2006/relationships/tags" Target="../tags/tag235.xml"/><Relationship Id="rId22" Type="http://schemas.openxmlformats.org/officeDocument/2006/relationships/tags" Target="../tags/tag76.xml"/><Relationship Id="rId43" Type="http://schemas.openxmlformats.org/officeDocument/2006/relationships/tags" Target="../tags/tag97.xml"/><Relationship Id="rId64" Type="http://schemas.openxmlformats.org/officeDocument/2006/relationships/tags" Target="../tags/tag118.xml"/><Relationship Id="rId118" Type="http://schemas.openxmlformats.org/officeDocument/2006/relationships/tags" Target="../tags/tag172.xml"/><Relationship Id="rId139" Type="http://schemas.openxmlformats.org/officeDocument/2006/relationships/tags" Target="../tags/tag193.xml"/><Relationship Id="rId85" Type="http://schemas.openxmlformats.org/officeDocument/2006/relationships/tags" Target="../tags/tag139.xml"/><Relationship Id="rId150" Type="http://schemas.openxmlformats.org/officeDocument/2006/relationships/tags" Target="../tags/tag204.xml"/><Relationship Id="rId171" Type="http://schemas.openxmlformats.org/officeDocument/2006/relationships/tags" Target="../tags/tag225.xml"/><Relationship Id="rId192" Type="http://schemas.openxmlformats.org/officeDocument/2006/relationships/tags" Target="../tags/tag246.xml"/><Relationship Id="rId206" Type="http://schemas.openxmlformats.org/officeDocument/2006/relationships/tags" Target="../tags/tag260.xml"/><Relationship Id="rId12" Type="http://schemas.openxmlformats.org/officeDocument/2006/relationships/tags" Target="../tags/tag66.xml"/><Relationship Id="rId33" Type="http://schemas.openxmlformats.org/officeDocument/2006/relationships/tags" Target="../tags/tag87.xml"/><Relationship Id="rId108" Type="http://schemas.openxmlformats.org/officeDocument/2006/relationships/tags" Target="../tags/tag162.xml"/><Relationship Id="rId129" Type="http://schemas.openxmlformats.org/officeDocument/2006/relationships/tags" Target="../tags/tag183.xml"/><Relationship Id="rId54" Type="http://schemas.openxmlformats.org/officeDocument/2006/relationships/tags" Target="../tags/tag108.xml"/><Relationship Id="rId75" Type="http://schemas.openxmlformats.org/officeDocument/2006/relationships/tags" Target="../tags/tag129.xml"/><Relationship Id="rId96" Type="http://schemas.openxmlformats.org/officeDocument/2006/relationships/tags" Target="../tags/tag150.xml"/><Relationship Id="rId140" Type="http://schemas.openxmlformats.org/officeDocument/2006/relationships/tags" Target="../tags/tag194.xml"/><Relationship Id="rId161" Type="http://schemas.openxmlformats.org/officeDocument/2006/relationships/tags" Target="../tags/tag215.xml"/><Relationship Id="rId182" Type="http://schemas.openxmlformats.org/officeDocument/2006/relationships/tags" Target="../tags/tag236.xml"/><Relationship Id="rId6" Type="http://schemas.openxmlformats.org/officeDocument/2006/relationships/tags" Target="../tags/tag60.xml"/><Relationship Id="rId23" Type="http://schemas.openxmlformats.org/officeDocument/2006/relationships/tags" Target="../tags/tag77.xml"/><Relationship Id="rId119" Type="http://schemas.openxmlformats.org/officeDocument/2006/relationships/tags" Target="../tags/tag173.xml"/><Relationship Id="rId44" Type="http://schemas.openxmlformats.org/officeDocument/2006/relationships/tags" Target="../tags/tag98.xml"/><Relationship Id="rId65" Type="http://schemas.openxmlformats.org/officeDocument/2006/relationships/tags" Target="../tags/tag119.xml"/><Relationship Id="rId86" Type="http://schemas.openxmlformats.org/officeDocument/2006/relationships/tags" Target="../tags/tag140.xml"/><Relationship Id="rId130" Type="http://schemas.openxmlformats.org/officeDocument/2006/relationships/tags" Target="../tags/tag184.xml"/><Relationship Id="rId151" Type="http://schemas.openxmlformats.org/officeDocument/2006/relationships/tags" Target="../tags/tag205.xml"/><Relationship Id="rId172" Type="http://schemas.openxmlformats.org/officeDocument/2006/relationships/tags" Target="../tags/tag226.xml"/><Relationship Id="rId193" Type="http://schemas.openxmlformats.org/officeDocument/2006/relationships/tags" Target="../tags/tag247.xml"/><Relationship Id="rId207" Type="http://schemas.openxmlformats.org/officeDocument/2006/relationships/tags" Target="../tags/tag261.xml"/><Relationship Id="rId13" Type="http://schemas.openxmlformats.org/officeDocument/2006/relationships/tags" Target="../tags/tag67.xml"/><Relationship Id="rId109" Type="http://schemas.openxmlformats.org/officeDocument/2006/relationships/tags" Target="../tags/tag163.xml"/><Relationship Id="rId34" Type="http://schemas.openxmlformats.org/officeDocument/2006/relationships/tags" Target="../tags/tag88.xml"/><Relationship Id="rId55" Type="http://schemas.openxmlformats.org/officeDocument/2006/relationships/tags" Target="../tags/tag109.xml"/><Relationship Id="rId76" Type="http://schemas.openxmlformats.org/officeDocument/2006/relationships/tags" Target="../tags/tag130.xml"/><Relationship Id="rId97" Type="http://schemas.openxmlformats.org/officeDocument/2006/relationships/tags" Target="../tags/tag151.xml"/><Relationship Id="rId120" Type="http://schemas.openxmlformats.org/officeDocument/2006/relationships/tags" Target="../tags/tag174.xml"/><Relationship Id="rId141" Type="http://schemas.openxmlformats.org/officeDocument/2006/relationships/tags" Target="../tags/tag195.xml"/><Relationship Id="rId7" Type="http://schemas.openxmlformats.org/officeDocument/2006/relationships/tags" Target="../tags/tag61.xml"/><Relationship Id="rId162" Type="http://schemas.openxmlformats.org/officeDocument/2006/relationships/tags" Target="../tags/tag216.xml"/><Relationship Id="rId183" Type="http://schemas.openxmlformats.org/officeDocument/2006/relationships/tags" Target="../tags/tag237.xml"/><Relationship Id="rId24" Type="http://schemas.openxmlformats.org/officeDocument/2006/relationships/tags" Target="../tags/tag78.xml"/><Relationship Id="rId45" Type="http://schemas.openxmlformats.org/officeDocument/2006/relationships/tags" Target="../tags/tag99.xml"/><Relationship Id="rId66" Type="http://schemas.openxmlformats.org/officeDocument/2006/relationships/tags" Target="../tags/tag120.xml"/><Relationship Id="rId87" Type="http://schemas.openxmlformats.org/officeDocument/2006/relationships/tags" Target="../tags/tag141.xml"/><Relationship Id="rId110" Type="http://schemas.openxmlformats.org/officeDocument/2006/relationships/tags" Target="../tags/tag164.xml"/><Relationship Id="rId131" Type="http://schemas.openxmlformats.org/officeDocument/2006/relationships/tags" Target="../tags/tag185.xml"/><Relationship Id="rId61" Type="http://schemas.openxmlformats.org/officeDocument/2006/relationships/tags" Target="../tags/tag115.xml"/><Relationship Id="rId82" Type="http://schemas.openxmlformats.org/officeDocument/2006/relationships/tags" Target="../tags/tag136.xml"/><Relationship Id="rId152" Type="http://schemas.openxmlformats.org/officeDocument/2006/relationships/tags" Target="../tags/tag206.xml"/><Relationship Id="rId173" Type="http://schemas.openxmlformats.org/officeDocument/2006/relationships/tags" Target="../tags/tag227.xml"/><Relationship Id="rId194" Type="http://schemas.openxmlformats.org/officeDocument/2006/relationships/tags" Target="../tags/tag248.xml"/><Relationship Id="rId199" Type="http://schemas.openxmlformats.org/officeDocument/2006/relationships/tags" Target="../tags/tag253.xml"/><Relationship Id="rId203" Type="http://schemas.openxmlformats.org/officeDocument/2006/relationships/tags" Target="../tags/tag257.xml"/><Relationship Id="rId208" Type="http://schemas.openxmlformats.org/officeDocument/2006/relationships/tags" Target="../tags/tag262.xml"/><Relationship Id="rId19" Type="http://schemas.openxmlformats.org/officeDocument/2006/relationships/tags" Target="../tags/tag73.xml"/><Relationship Id="rId14" Type="http://schemas.openxmlformats.org/officeDocument/2006/relationships/tags" Target="../tags/tag68.xml"/><Relationship Id="rId30" Type="http://schemas.openxmlformats.org/officeDocument/2006/relationships/tags" Target="../tags/tag84.xml"/><Relationship Id="rId35" Type="http://schemas.openxmlformats.org/officeDocument/2006/relationships/tags" Target="../tags/tag89.xml"/><Relationship Id="rId56" Type="http://schemas.openxmlformats.org/officeDocument/2006/relationships/tags" Target="../tags/tag110.xml"/><Relationship Id="rId77" Type="http://schemas.openxmlformats.org/officeDocument/2006/relationships/tags" Target="../tags/tag131.xml"/><Relationship Id="rId100" Type="http://schemas.openxmlformats.org/officeDocument/2006/relationships/tags" Target="../tags/tag154.xml"/><Relationship Id="rId105" Type="http://schemas.openxmlformats.org/officeDocument/2006/relationships/tags" Target="../tags/tag159.xml"/><Relationship Id="rId126" Type="http://schemas.openxmlformats.org/officeDocument/2006/relationships/tags" Target="../tags/tag180.xml"/><Relationship Id="rId147" Type="http://schemas.openxmlformats.org/officeDocument/2006/relationships/tags" Target="../tags/tag201.xml"/><Relationship Id="rId168" Type="http://schemas.openxmlformats.org/officeDocument/2006/relationships/tags" Target="../tags/tag222.xml"/><Relationship Id="rId8" Type="http://schemas.openxmlformats.org/officeDocument/2006/relationships/tags" Target="../tags/tag62.xml"/><Relationship Id="rId51" Type="http://schemas.openxmlformats.org/officeDocument/2006/relationships/tags" Target="../tags/tag105.xml"/><Relationship Id="rId72" Type="http://schemas.openxmlformats.org/officeDocument/2006/relationships/tags" Target="../tags/tag126.xml"/><Relationship Id="rId93" Type="http://schemas.openxmlformats.org/officeDocument/2006/relationships/tags" Target="../tags/tag147.xml"/><Relationship Id="rId98" Type="http://schemas.openxmlformats.org/officeDocument/2006/relationships/tags" Target="../tags/tag152.xml"/><Relationship Id="rId121" Type="http://schemas.openxmlformats.org/officeDocument/2006/relationships/tags" Target="../tags/tag175.xml"/><Relationship Id="rId142" Type="http://schemas.openxmlformats.org/officeDocument/2006/relationships/tags" Target="../tags/tag196.xml"/><Relationship Id="rId163" Type="http://schemas.openxmlformats.org/officeDocument/2006/relationships/tags" Target="../tags/tag217.xml"/><Relationship Id="rId184" Type="http://schemas.openxmlformats.org/officeDocument/2006/relationships/tags" Target="../tags/tag238.xml"/><Relationship Id="rId189" Type="http://schemas.openxmlformats.org/officeDocument/2006/relationships/tags" Target="../tags/tag243.xml"/><Relationship Id="rId3" Type="http://schemas.openxmlformats.org/officeDocument/2006/relationships/tags" Target="../tags/tag57.xml"/><Relationship Id="rId25" Type="http://schemas.openxmlformats.org/officeDocument/2006/relationships/tags" Target="../tags/tag79.xml"/><Relationship Id="rId46" Type="http://schemas.openxmlformats.org/officeDocument/2006/relationships/tags" Target="../tags/tag100.xml"/><Relationship Id="rId67" Type="http://schemas.openxmlformats.org/officeDocument/2006/relationships/tags" Target="../tags/tag121.xml"/><Relationship Id="rId116" Type="http://schemas.openxmlformats.org/officeDocument/2006/relationships/tags" Target="../tags/tag170.xml"/><Relationship Id="rId137" Type="http://schemas.openxmlformats.org/officeDocument/2006/relationships/tags" Target="../tags/tag191.xml"/><Relationship Id="rId158" Type="http://schemas.openxmlformats.org/officeDocument/2006/relationships/tags" Target="../tags/tag212.xml"/><Relationship Id="rId20" Type="http://schemas.openxmlformats.org/officeDocument/2006/relationships/tags" Target="../tags/tag74.xml"/><Relationship Id="rId41" Type="http://schemas.openxmlformats.org/officeDocument/2006/relationships/tags" Target="../tags/tag95.xml"/><Relationship Id="rId62" Type="http://schemas.openxmlformats.org/officeDocument/2006/relationships/tags" Target="../tags/tag116.xml"/><Relationship Id="rId83" Type="http://schemas.openxmlformats.org/officeDocument/2006/relationships/tags" Target="../tags/tag137.xml"/><Relationship Id="rId88" Type="http://schemas.openxmlformats.org/officeDocument/2006/relationships/tags" Target="../tags/tag142.xml"/><Relationship Id="rId111" Type="http://schemas.openxmlformats.org/officeDocument/2006/relationships/tags" Target="../tags/tag165.xml"/><Relationship Id="rId132" Type="http://schemas.openxmlformats.org/officeDocument/2006/relationships/tags" Target="../tags/tag186.xml"/><Relationship Id="rId153" Type="http://schemas.openxmlformats.org/officeDocument/2006/relationships/tags" Target="../tags/tag207.xml"/><Relationship Id="rId174" Type="http://schemas.openxmlformats.org/officeDocument/2006/relationships/tags" Target="../tags/tag228.xml"/><Relationship Id="rId179" Type="http://schemas.openxmlformats.org/officeDocument/2006/relationships/tags" Target="../tags/tag233.xml"/><Relationship Id="rId195" Type="http://schemas.openxmlformats.org/officeDocument/2006/relationships/tags" Target="../tags/tag249.xml"/><Relationship Id="rId209" Type="http://schemas.openxmlformats.org/officeDocument/2006/relationships/tags" Target="../tags/tag263.xml"/><Relationship Id="rId190" Type="http://schemas.openxmlformats.org/officeDocument/2006/relationships/tags" Target="../tags/tag244.xml"/><Relationship Id="rId204" Type="http://schemas.openxmlformats.org/officeDocument/2006/relationships/tags" Target="../tags/tag258.xml"/><Relationship Id="rId15" Type="http://schemas.openxmlformats.org/officeDocument/2006/relationships/tags" Target="../tags/tag69.xml"/><Relationship Id="rId36" Type="http://schemas.openxmlformats.org/officeDocument/2006/relationships/tags" Target="../tags/tag90.xml"/><Relationship Id="rId57" Type="http://schemas.openxmlformats.org/officeDocument/2006/relationships/tags" Target="../tags/tag111.xml"/><Relationship Id="rId106" Type="http://schemas.openxmlformats.org/officeDocument/2006/relationships/tags" Target="../tags/tag160.xml"/><Relationship Id="rId127" Type="http://schemas.openxmlformats.org/officeDocument/2006/relationships/tags" Target="../tags/tag181.xml"/><Relationship Id="rId10" Type="http://schemas.openxmlformats.org/officeDocument/2006/relationships/tags" Target="../tags/tag64.xml"/><Relationship Id="rId31" Type="http://schemas.openxmlformats.org/officeDocument/2006/relationships/tags" Target="../tags/tag85.xml"/><Relationship Id="rId52" Type="http://schemas.openxmlformats.org/officeDocument/2006/relationships/tags" Target="../tags/tag106.xml"/><Relationship Id="rId73" Type="http://schemas.openxmlformats.org/officeDocument/2006/relationships/tags" Target="../tags/tag127.xml"/><Relationship Id="rId78" Type="http://schemas.openxmlformats.org/officeDocument/2006/relationships/tags" Target="../tags/tag132.xml"/><Relationship Id="rId94" Type="http://schemas.openxmlformats.org/officeDocument/2006/relationships/tags" Target="../tags/tag148.xml"/><Relationship Id="rId99" Type="http://schemas.openxmlformats.org/officeDocument/2006/relationships/tags" Target="../tags/tag153.xml"/><Relationship Id="rId101" Type="http://schemas.openxmlformats.org/officeDocument/2006/relationships/tags" Target="../tags/tag155.xml"/><Relationship Id="rId122" Type="http://schemas.openxmlformats.org/officeDocument/2006/relationships/tags" Target="../tags/tag176.xml"/><Relationship Id="rId143" Type="http://schemas.openxmlformats.org/officeDocument/2006/relationships/tags" Target="../tags/tag197.xml"/><Relationship Id="rId148" Type="http://schemas.openxmlformats.org/officeDocument/2006/relationships/tags" Target="../tags/tag202.xml"/><Relationship Id="rId164" Type="http://schemas.openxmlformats.org/officeDocument/2006/relationships/tags" Target="../tags/tag218.xml"/><Relationship Id="rId169" Type="http://schemas.openxmlformats.org/officeDocument/2006/relationships/tags" Target="../tags/tag223.xml"/><Relationship Id="rId185" Type="http://schemas.openxmlformats.org/officeDocument/2006/relationships/tags" Target="../tags/tag239.xml"/><Relationship Id="rId4" Type="http://schemas.openxmlformats.org/officeDocument/2006/relationships/tags" Target="../tags/tag58.xml"/><Relationship Id="rId9" Type="http://schemas.openxmlformats.org/officeDocument/2006/relationships/tags" Target="../tags/tag63.xml"/><Relationship Id="rId180" Type="http://schemas.openxmlformats.org/officeDocument/2006/relationships/tags" Target="../tags/tag234.xml"/><Relationship Id="rId210" Type="http://schemas.openxmlformats.org/officeDocument/2006/relationships/tags" Target="../tags/tag264.xml"/><Relationship Id="rId26" Type="http://schemas.openxmlformats.org/officeDocument/2006/relationships/tags" Target="../tags/tag80.xml"/><Relationship Id="rId47" Type="http://schemas.openxmlformats.org/officeDocument/2006/relationships/tags" Target="../tags/tag101.xml"/><Relationship Id="rId68" Type="http://schemas.openxmlformats.org/officeDocument/2006/relationships/tags" Target="../tags/tag122.xml"/><Relationship Id="rId89" Type="http://schemas.openxmlformats.org/officeDocument/2006/relationships/tags" Target="../tags/tag143.xml"/><Relationship Id="rId112" Type="http://schemas.openxmlformats.org/officeDocument/2006/relationships/tags" Target="../tags/tag166.xml"/><Relationship Id="rId133" Type="http://schemas.openxmlformats.org/officeDocument/2006/relationships/tags" Target="../tags/tag187.xml"/><Relationship Id="rId154" Type="http://schemas.openxmlformats.org/officeDocument/2006/relationships/tags" Target="../tags/tag208.xml"/><Relationship Id="rId175" Type="http://schemas.openxmlformats.org/officeDocument/2006/relationships/tags" Target="../tags/tag229.xml"/><Relationship Id="rId196" Type="http://schemas.openxmlformats.org/officeDocument/2006/relationships/tags" Target="../tags/tag250.xml"/><Relationship Id="rId200" Type="http://schemas.openxmlformats.org/officeDocument/2006/relationships/tags" Target="../tags/tag254.xml"/><Relationship Id="rId16" Type="http://schemas.openxmlformats.org/officeDocument/2006/relationships/tags" Target="../tags/tag70.xml"/><Relationship Id="rId37" Type="http://schemas.openxmlformats.org/officeDocument/2006/relationships/tags" Target="../tags/tag91.xml"/><Relationship Id="rId58" Type="http://schemas.openxmlformats.org/officeDocument/2006/relationships/tags" Target="../tags/tag112.xml"/><Relationship Id="rId79" Type="http://schemas.openxmlformats.org/officeDocument/2006/relationships/tags" Target="../tags/tag133.xml"/><Relationship Id="rId102" Type="http://schemas.openxmlformats.org/officeDocument/2006/relationships/tags" Target="../tags/tag156.xml"/><Relationship Id="rId123" Type="http://schemas.openxmlformats.org/officeDocument/2006/relationships/tags" Target="../tags/tag177.xml"/><Relationship Id="rId144" Type="http://schemas.openxmlformats.org/officeDocument/2006/relationships/tags" Target="../tags/tag198.xml"/><Relationship Id="rId90" Type="http://schemas.openxmlformats.org/officeDocument/2006/relationships/tags" Target="../tags/tag144.xml"/><Relationship Id="rId165" Type="http://schemas.openxmlformats.org/officeDocument/2006/relationships/tags" Target="../tags/tag219.xml"/><Relationship Id="rId186" Type="http://schemas.openxmlformats.org/officeDocument/2006/relationships/tags" Target="../tags/tag240.xml"/><Relationship Id="rId211" Type="http://schemas.openxmlformats.org/officeDocument/2006/relationships/slideLayout" Target="../slideLayouts/slideLayout2.xml"/><Relationship Id="rId27" Type="http://schemas.openxmlformats.org/officeDocument/2006/relationships/tags" Target="../tags/tag81.xml"/><Relationship Id="rId48" Type="http://schemas.openxmlformats.org/officeDocument/2006/relationships/tags" Target="../tags/tag102.xml"/><Relationship Id="rId69" Type="http://schemas.openxmlformats.org/officeDocument/2006/relationships/tags" Target="../tags/tag123.xml"/><Relationship Id="rId113" Type="http://schemas.openxmlformats.org/officeDocument/2006/relationships/tags" Target="../tags/tag167.xml"/><Relationship Id="rId134" Type="http://schemas.openxmlformats.org/officeDocument/2006/relationships/tags" Target="../tags/tag188.xml"/><Relationship Id="rId80" Type="http://schemas.openxmlformats.org/officeDocument/2006/relationships/tags" Target="../tags/tag134.xml"/><Relationship Id="rId155" Type="http://schemas.openxmlformats.org/officeDocument/2006/relationships/tags" Target="../tags/tag209.xml"/><Relationship Id="rId176" Type="http://schemas.openxmlformats.org/officeDocument/2006/relationships/tags" Target="../tags/tag230.xml"/><Relationship Id="rId197" Type="http://schemas.openxmlformats.org/officeDocument/2006/relationships/tags" Target="../tags/tag251.xml"/><Relationship Id="rId201" Type="http://schemas.openxmlformats.org/officeDocument/2006/relationships/tags" Target="../tags/tag255.xml"/><Relationship Id="rId17" Type="http://schemas.openxmlformats.org/officeDocument/2006/relationships/tags" Target="../tags/tag71.xml"/><Relationship Id="rId38" Type="http://schemas.openxmlformats.org/officeDocument/2006/relationships/tags" Target="../tags/tag92.xml"/><Relationship Id="rId59" Type="http://schemas.openxmlformats.org/officeDocument/2006/relationships/tags" Target="../tags/tag113.xml"/><Relationship Id="rId103" Type="http://schemas.openxmlformats.org/officeDocument/2006/relationships/tags" Target="../tags/tag157.xml"/><Relationship Id="rId124" Type="http://schemas.openxmlformats.org/officeDocument/2006/relationships/tags" Target="../tags/tag178.xml"/><Relationship Id="rId70" Type="http://schemas.openxmlformats.org/officeDocument/2006/relationships/tags" Target="../tags/tag124.xml"/><Relationship Id="rId91" Type="http://schemas.openxmlformats.org/officeDocument/2006/relationships/tags" Target="../tags/tag145.xml"/><Relationship Id="rId145" Type="http://schemas.openxmlformats.org/officeDocument/2006/relationships/tags" Target="../tags/tag199.xml"/><Relationship Id="rId166" Type="http://schemas.openxmlformats.org/officeDocument/2006/relationships/tags" Target="../tags/tag220.xml"/><Relationship Id="rId187" Type="http://schemas.openxmlformats.org/officeDocument/2006/relationships/tags" Target="../tags/tag241.xml"/><Relationship Id="rId1" Type="http://schemas.openxmlformats.org/officeDocument/2006/relationships/tags" Target="../tags/tag55.xml"/><Relationship Id="rId28" Type="http://schemas.openxmlformats.org/officeDocument/2006/relationships/tags" Target="../tags/tag82.xml"/><Relationship Id="rId49" Type="http://schemas.openxmlformats.org/officeDocument/2006/relationships/tags" Target="../tags/tag103.xml"/><Relationship Id="rId114" Type="http://schemas.openxmlformats.org/officeDocument/2006/relationships/tags" Target="../tags/tag168.xml"/><Relationship Id="rId60" Type="http://schemas.openxmlformats.org/officeDocument/2006/relationships/tags" Target="../tags/tag114.xml"/><Relationship Id="rId81" Type="http://schemas.openxmlformats.org/officeDocument/2006/relationships/tags" Target="../tags/tag135.xml"/><Relationship Id="rId135" Type="http://schemas.openxmlformats.org/officeDocument/2006/relationships/tags" Target="../tags/tag189.xml"/><Relationship Id="rId156" Type="http://schemas.openxmlformats.org/officeDocument/2006/relationships/tags" Target="../tags/tag210.xml"/><Relationship Id="rId177" Type="http://schemas.openxmlformats.org/officeDocument/2006/relationships/tags" Target="../tags/tag231.xml"/><Relationship Id="rId198" Type="http://schemas.openxmlformats.org/officeDocument/2006/relationships/tags" Target="../tags/tag252.xml"/><Relationship Id="rId202" Type="http://schemas.openxmlformats.org/officeDocument/2006/relationships/tags" Target="../tags/tag256.xml"/><Relationship Id="rId18" Type="http://schemas.openxmlformats.org/officeDocument/2006/relationships/tags" Target="../tags/tag72.xml"/><Relationship Id="rId39" Type="http://schemas.openxmlformats.org/officeDocument/2006/relationships/tags" Target="../tags/tag93.xml"/><Relationship Id="rId50" Type="http://schemas.openxmlformats.org/officeDocument/2006/relationships/tags" Target="../tags/tag104.xml"/><Relationship Id="rId104" Type="http://schemas.openxmlformats.org/officeDocument/2006/relationships/tags" Target="../tags/tag158.xml"/><Relationship Id="rId125" Type="http://schemas.openxmlformats.org/officeDocument/2006/relationships/tags" Target="../tags/tag179.xml"/><Relationship Id="rId146" Type="http://schemas.openxmlformats.org/officeDocument/2006/relationships/tags" Target="../tags/tag200.xml"/><Relationship Id="rId167" Type="http://schemas.openxmlformats.org/officeDocument/2006/relationships/tags" Target="../tags/tag221.xml"/><Relationship Id="rId188" Type="http://schemas.openxmlformats.org/officeDocument/2006/relationships/tags" Target="../tags/tag242.xml"/><Relationship Id="rId71" Type="http://schemas.openxmlformats.org/officeDocument/2006/relationships/tags" Target="../tags/tag125.xml"/><Relationship Id="rId92" Type="http://schemas.openxmlformats.org/officeDocument/2006/relationships/tags" Target="../tags/tag146.xml"/><Relationship Id="rId2" Type="http://schemas.openxmlformats.org/officeDocument/2006/relationships/tags" Target="../tags/tag56.xml"/><Relationship Id="rId29" Type="http://schemas.openxmlformats.org/officeDocument/2006/relationships/tags" Target="../tags/tag83.xml"/><Relationship Id="rId40" Type="http://schemas.openxmlformats.org/officeDocument/2006/relationships/tags" Target="../tags/tag94.xml"/><Relationship Id="rId115" Type="http://schemas.openxmlformats.org/officeDocument/2006/relationships/tags" Target="../tags/tag169.xml"/><Relationship Id="rId136" Type="http://schemas.openxmlformats.org/officeDocument/2006/relationships/tags" Target="../tags/tag190.xml"/><Relationship Id="rId157" Type="http://schemas.openxmlformats.org/officeDocument/2006/relationships/tags" Target="../tags/tag211.xml"/><Relationship Id="rId178" Type="http://schemas.openxmlformats.org/officeDocument/2006/relationships/tags" Target="../tags/tag23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188640"/>
            <a:ext cx="7772400" cy="1143000"/>
          </a:xfrm>
        </p:spPr>
        <p:txBody>
          <a:bodyPr/>
          <a:lstStyle/>
          <a:p>
            <a:pPr eaLnBrk="1" hangingPunct="1"/>
            <a:r>
              <a:rPr lang="sv-SE" dirty="0" smtClean="0"/>
              <a:t>3. </a:t>
            </a:r>
            <a:r>
              <a:rPr lang="sv-SE" dirty="0" err="1" smtClean="0"/>
              <a:t>Våg-partikeldualism</a:t>
            </a:r>
            <a:endParaRPr lang="sv-SE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51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683568" y="1340768"/>
                <a:ext cx="7772400" cy="4114800"/>
              </a:xfrm>
            </p:spPr>
            <p:txBody>
              <a:bodyPr/>
              <a:lstStyle/>
              <a:p>
                <a:pPr eaLnBrk="1" hangingPunct="1"/>
                <a:r>
                  <a:rPr lang="sv-SE" b="1" dirty="0" smtClean="0"/>
                  <a:t>Alla</a:t>
                </a:r>
                <a:r>
                  <a:rPr lang="sv-SE" dirty="0" smtClean="0"/>
                  <a:t> typer av strålning (EM-strålning och partikelstrålning) uppvisar både </a:t>
                </a:r>
                <a:r>
                  <a:rPr lang="sv-SE" b="1" dirty="0" smtClean="0"/>
                  <a:t>vågegenskaper</a:t>
                </a:r>
                <a:r>
                  <a:rPr lang="sv-SE" dirty="0" smtClean="0"/>
                  <a:t> och </a:t>
                </a:r>
                <a:r>
                  <a:rPr lang="sv-SE" b="1" dirty="0" smtClean="0"/>
                  <a:t>partikelegenskaper</a:t>
                </a:r>
              </a:p>
              <a:p>
                <a:pPr eaLnBrk="1" hangingPunct="1"/>
                <a:r>
                  <a:rPr lang="sv-SE" dirty="0" smtClean="0"/>
                  <a:t>T.ex. </a:t>
                </a:r>
                <a:r>
                  <a:rPr lang="sv-SE" b="1" dirty="0" err="1" smtClean="0"/>
                  <a:t>Comptoneffekt</a:t>
                </a:r>
                <a:r>
                  <a:rPr lang="sv-SE" dirty="0" smtClean="0"/>
                  <a:t> visar på ljusets partikelegenskaper och </a:t>
                </a:r>
                <a:r>
                  <a:rPr lang="sv-SE" b="1" dirty="0" smtClean="0"/>
                  <a:t>diffraktion</a:t>
                </a:r>
                <a:r>
                  <a:rPr lang="sv-SE" dirty="0" smtClean="0"/>
                  <a:t> visar partiklars vågegenskaper</a:t>
                </a:r>
              </a:p>
              <a:p>
                <a:pPr eaLnBrk="1" hangingPunct="1"/>
                <a:r>
                  <a:rPr lang="sv-SE" b="1" dirty="0">
                    <a:sym typeface="Symbol" charset="2"/>
                  </a:rPr>
                  <a:t>de </a:t>
                </a:r>
                <a:r>
                  <a:rPr lang="sv-SE" b="1" dirty="0" err="1">
                    <a:sym typeface="Symbol" charset="2"/>
                  </a:rPr>
                  <a:t>Broglie-våglängden</a:t>
                </a:r>
                <a:r>
                  <a:rPr lang="sv-SE" b="1" dirty="0">
                    <a:sym typeface="Symbol" charset="2"/>
                  </a:rPr>
                  <a:t> </a:t>
                </a:r>
                <a:r>
                  <a:rPr lang="sv-SE" dirty="0" smtClean="0">
                    <a:latin typeface="Cambria Math"/>
                    <a:sym typeface="Symbol" charset="2"/>
                  </a:rPr>
                  <a:t>för partiklar:</a:t>
                </a:r>
              </a:p>
              <a:p>
                <a:pPr marL="457200" lvl="1" indent="0" eaLnBrk="1" hangingPunct="1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v-SE" i="1" dirty="0" smtClean="0">
                          <a:latin typeface="Cambria Math"/>
                          <a:sym typeface="Symbol" charset="2"/>
                        </a:rPr>
                        <m:t> =</m:t>
                      </m:r>
                      <m:f>
                        <m:fPr>
                          <m:ctrlPr>
                            <a:rPr lang="sv-FI" b="0" i="1" dirty="0" smtClean="0">
                              <a:latin typeface="Cambria Math"/>
                              <a:sym typeface="Symbol" charset="2"/>
                            </a:rPr>
                          </m:ctrlPr>
                        </m:fPr>
                        <m:num>
                          <m:r>
                            <a:rPr lang="sv-SE" i="1" dirty="0" smtClean="0">
                              <a:latin typeface="Cambria Math"/>
                              <a:sym typeface="Symbol" charset="2"/>
                            </a:rPr>
                            <m:t>h</m:t>
                          </m:r>
                        </m:num>
                        <m:den>
                          <m:r>
                            <a:rPr lang="sv-FI" b="0" i="1" dirty="0" smtClean="0">
                              <a:latin typeface="Cambria Math"/>
                              <a:sym typeface="Symbol" charset="2"/>
                            </a:rPr>
                            <m:t>𝑝</m:t>
                          </m:r>
                        </m:den>
                      </m:f>
                      <m:r>
                        <a:rPr lang="sv-FI" b="0" i="1" dirty="0" smtClean="0">
                          <a:latin typeface="Cambria Math"/>
                          <a:sym typeface="Symbol" charset="2"/>
                        </a:rPr>
                        <m:t>=</m:t>
                      </m:r>
                      <m:f>
                        <m:fPr>
                          <m:ctrlPr>
                            <a:rPr lang="sv-FI" b="0" i="1" dirty="0" smtClean="0">
                              <a:latin typeface="Cambria Math"/>
                              <a:sym typeface="Symbol" charset="2"/>
                            </a:rPr>
                          </m:ctrlPr>
                        </m:fPr>
                        <m:num>
                          <m:r>
                            <a:rPr lang="sv-FI" b="0" i="1" dirty="0" smtClean="0">
                              <a:latin typeface="Cambria Math"/>
                              <a:sym typeface="Symbol" charset="2"/>
                            </a:rPr>
                            <m:t>h</m:t>
                          </m:r>
                        </m:num>
                        <m:den>
                          <m:r>
                            <a:rPr lang="sv-FI" b="0" i="1" dirty="0" smtClean="0">
                              <a:latin typeface="Cambria Math"/>
                              <a:sym typeface="Symbol" charset="2"/>
                            </a:rPr>
                            <m:t>𝑚𝑣</m:t>
                          </m:r>
                        </m:den>
                      </m:f>
                    </m:oMath>
                  </m:oMathPara>
                </a14:m>
                <a:endParaRPr lang="sv-SE" dirty="0" smtClean="0"/>
              </a:p>
            </p:txBody>
          </p:sp>
        </mc:Choice>
        <mc:Fallback xmlns="">
          <p:sp>
            <p:nvSpPr>
              <p:cNvPr id="2051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683568" y="1340768"/>
                <a:ext cx="7772400" cy="4114800"/>
              </a:xfrm>
              <a:blipFill rotWithShape="1">
                <a:blip r:embed="rId2"/>
                <a:stretch>
                  <a:fillRect l="-1804" t="-1926" b="-10222"/>
                </a:stretch>
              </a:blipFill>
            </p:spPr>
            <p:txBody>
              <a:bodyPr/>
              <a:lstStyle/>
              <a:p>
                <a:r>
                  <a:rPr lang="sv-FI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88640"/>
            <a:ext cx="8568952" cy="1440160"/>
          </a:xfrm>
        </p:spPr>
        <p:txBody>
          <a:bodyPr/>
          <a:lstStyle/>
          <a:p>
            <a:r>
              <a:rPr lang="sv-FI" sz="2800" dirty="0" smtClean="0"/>
              <a:t>Ex: En fotboll (m = 0,5 kg) rör sig med hastigheten </a:t>
            </a:r>
            <a:br>
              <a:rPr lang="sv-FI" sz="2800" dirty="0" smtClean="0"/>
            </a:br>
            <a:r>
              <a:rPr lang="sv-FI" sz="2800" dirty="0" smtClean="0"/>
              <a:t>20 m/s. Beräkna bollens de </a:t>
            </a:r>
            <a:r>
              <a:rPr lang="sv-FI" sz="2800" dirty="0" err="1" smtClean="0"/>
              <a:t>Broglie-våglängd</a:t>
            </a:r>
            <a:r>
              <a:rPr lang="sv-FI" sz="2800" dirty="0" smtClean="0"/>
              <a:t>.</a:t>
            </a:r>
            <a:endParaRPr lang="sv-FI" sz="2800" dirty="0"/>
          </a:p>
        </p:txBody>
      </p:sp>
      <p:grpSp>
        <p:nvGrpSpPr>
          <p:cNvPr id="7" name="SMARTInkShape-Group51"/>
          <p:cNvGrpSpPr/>
          <p:nvPr/>
        </p:nvGrpSpPr>
        <p:grpSpPr>
          <a:xfrm>
            <a:off x="867789" y="1424280"/>
            <a:ext cx="614539" cy="540252"/>
            <a:chOff x="867789" y="1424280"/>
            <a:chExt cx="614539" cy="540252"/>
          </a:xfrm>
        </p:grpSpPr>
        <p:sp>
          <p:nvSpPr>
            <p:cNvPr id="2" name="SMARTInkShape-278"/>
            <p:cNvSpPr/>
            <p:nvPr>
              <p:custDataLst>
                <p:tags r:id="rId51"/>
              </p:custDataLst>
            </p:nvPr>
          </p:nvSpPr>
          <p:spPr bwMode="auto">
            <a:xfrm>
              <a:off x="867789" y="1424280"/>
              <a:ext cx="328790" cy="540252"/>
            </a:xfrm>
            <a:custGeom>
              <a:avLst/>
              <a:gdLst/>
              <a:ahLst/>
              <a:cxnLst/>
              <a:rect l="0" t="0" r="0" b="0"/>
              <a:pathLst>
                <a:path w="328790" h="540252">
                  <a:moveTo>
                    <a:pt x="16250" y="40189"/>
                  </a:moveTo>
                  <a:lnTo>
                    <a:pt x="0" y="0"/>
                  </a:lnTo>
                  <a:lnTo>
                    <a:pt x="1448" y="498"/>
                  </a:lnTo>
                  <a:lnTo>
                    <a:pt x="8348" y="6342"/>
                  </a:lnTo>
                  <a:lnTo>
                    <a:pt x="12738" y="12909"/>
                  </a:lnTo>
                  <a:lnTo>
                    <a:pt x="32723" y="50643"/>
                  </a:lnTo>
                  <a:lnTo>
                    <a:pt x="49802" y="93968"/>
                  </a:lnTo>
                  <a:lnTo>
                    <a:pt x="70576" y="132171"/>
                  </a:lnTo>
                  <a:lnTo>
                    <a:pt x="93788" y="172901"/>
                  </a:lnTo>
                  <a:lnTo>
                    <a:pt x="116943" y="212227"/>
                  </a:lnTo>
                  <a:lnTo>
                    <a:pt x="141983" y="254814"/>
                  </a:lnTo>
                  <a:lnTo>
                    <a:pt x="165220" y="295022"/>
                  </a:lnTo>
                  <a:lnTo>
                    <a:pt x="194063" y="333061"/>
                  </a:lnTo>
                  <a:lnTo>
                    <a:pt x="219057" y="375128"/>
                  </a:lnTo>
                  <a:lnTo>
                    <a:pt x="245890" y="418651"/>
                  </a:lnTo>
                  <a:lnTo>
                    <a:pt x="278044" y="461399"/>
                  </a:lnTo>
                  <a:lnTo>
                    <a:pt x="305152" y="505952"/>
                  </a:lnTo>
                  <a:lnTo>
                    <a:pt x="317727" y="520031"/>
                  </a:lnTo>
                  <a:lnTo>
                    <a:pt x="318912" y="523988"/>
                  </a:lnTo>
                  <a:lnTo>
                    <a:pt x="319672" y="529873"/>
                  </a:lnTo>
                  <a:lnTo>
                    <a:pt x="328789" y="540251"/>
                  </a:lnTo>
                  <a:lnTo>
                    <a:pt x="328789" y="517687"/>
                  </a:lnTo>
                  <a:lnTo>
                    <a:pt x="327797" y="516278"/>
                  </a:lnTo>
                  <a:lnTo>
                    <a:pt x="326143" y="515340"/>
                  </a:lnTo>
                  <a:lnTo>
                    <a:pt x="319859" y="513462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4" name="SMARTInkShape-279"/>
            <p:cNvSpPr/>
            <p:nvPr>
              <p:custDataLst>
                <p:tags r:id="rId52"/>
              </p:custDataLst>
            </p:nvPr>
          </p:nvSpPr>
          <p:spPr bwMode="auto">
            <a:xfrm>
              <a:off x="875109" y="1687711"/>
              <a:ext cx="133947" cy="214313"/>
            </a:xfrm>
            <a:custGeom>
              <a:avLst/>
              <a:gdLst/>
              <a:ahLst/>
              <a:cxnLst/>
              <a:rect l="0" t="0" r="0" b="0"/>
              <a:pathLst>
                <a:path w="133947" h="214313">
                  <a:moveTo>
                    <a:pt x="125016" y="35718"/>
                  </a:moveTo>
                  <a:lnTo>
                    <a:pt x="125016" y="19133"/>
                  </a:lnTo>
                  <a:lnTo>
                    <a:pt x="132704" y="10282"/>
                  </a:lnTo>
                  <a:lnTo>
                    <a:pt x="133945" y="4"/>
                  </a:lnTo>
                  <a:lnTo>
                    <a:pt x="133946" y="0"/>
                  </a:lnTo>
                  <a:lnTo>
                    <a:pt x="133946" y="13302"/>
                  </a:lnTo>
                  <a:lnTo>
                    <a:pt x="131300" y="18480"/>
                  </a:lnTo>
                  <a:lnTo>
                    <a:pt x="112696" y="51502"/>
                  </a:lnTo>
                  <a:lnTo>
                    <a:pt x="105240" y="70772"/>
                  </a:lnTo>
                  <a:lnTo>
                    <a:pt x="84262" y="104318"/>
                  </a:lnTo>
                  <a:lnTo>
                    <a:pt x="78491" y="122985"/>
                  </a:lnTo>
                  <a:lnTo>
                    <a:pt x="57474" y="154886"/>
                  </a:lnTo>
                  <a:lnTo>
                    <a:pt x="53741" y="165837"/>
                  </a:lnTo>
                  <a:lnTo>
                    <a:pt x="47784" y="175365"/>
                  </a:lnTo>
                  <a:lnTo>
                    <a:pt x="46042" y="181458"/>
                  </a:lnTo>
                  <a:lnTo>
                    <a:pt x="44585" y="183480"/>
                  </a:lnTo>
                  <a:lnTo>
                    <a:pt x="42622" y="184828"/>
                  </a:lnTo>
                  <a:lnTo>
                    <a:pt x="40321" y="185726"/>
                  </a:lnTo>
                  <a:lnTo>
                    <a:pt x="38787" y="187317"/>
                  </a:lnTo>
                  <a:lnTo>
                    <a:pt x="37083" y="191731"/>
                  </a:lnTo>
                  <a:lnTo>
                    <a:pt x="36123" y="199795"/>
                  </a:lnTo>
                  <a:lnTo>
                    <a:pt x="34996" y="201657"/>
                  </a:lnTo>
                  <a:lnTo>
                    <a:pt x="33253" y="202899"/>
                  </a:lnTo>
                  <a:lnTo>
                    <a:pt x="31098" y="203727"/>
                  </a:lnTo>
                  <a:lnTo>
                    <a:pt x="29662" y="205271"/>
                  </a:lnTo>
                  <a:lnTo>
                    <a:pt x="26902" y="213902"/>
                  </a:lnTo>
                  <a:lnTo>
                    <a:pt x="0" y="214312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5" name="SMARTInkShape-280"/>
            <p:cNvSpPr/>
            <p:nvPr>
              <p:custDataLst>
                <p:tags r:id="rId53"/>
              </p:custDataLst>
            </p:nvPr>
          </p:nvSpPr>
          <p:spPr bwMode="auto">
            <a:xfrm>
              <a:off x="1294805" y="1625203"/>
              <a:ext cx="178594" cy="17860"/>
            </a:xfrm>
            <a:custGeom>
              <a:avLst/>
              <a:gdLst/>
              <a:ahLst/>
              <a:cxnLst/>
              <a:rect l="0" t="0" r="0" b="0"/>
              <a:pathLst>
                <a:path w="178594" h="17860">
                  <a:moveTo>
                    <a:pt x="17859" y="17859"/>
                  </a:moveTo>
                  <a:lnTo>
                    <a:pt x="9038" y="9039"/>
                  </a:lnTo>
                  <a:lnTo>
                    <a:pt x="4221" y="8962"/>
                  </a:lnTo>
                  <a:lnTo>
                    <a:pt x="2814" y="7959"/>
                  </a:lnTo>
                  <a:lnTo>
                    <a:pt x="1876" y="6298"/>
                  </a:lnTo>
                  <a:lnTo>
                    <a:pt x="2" y="10"/>
                  </a:lnTo>
                  <a:lnTo>
                    <a:pt x="0" y="7689"/>
                  </a:lnTo>
                  <a:lnTo>
                    <a:pt x="992" y="8103"/>
                  </a:lnTo>
                  <a:lnTo>
                    <a:pt x="20737" y="11527"/>
                  </a:lnTo>
                  <a:lnTo>
                    <a:pt x="33925" y="15983"/>
                  </a:lnTo>
                  <a:lnTo>
                    <a:pt x="74692" y="17786"/>
                  </a:lnTo>
                  <a:lnTo>
                    <a:pt x="104020" y="16861"/>
                  </a:lnTo>
                  <a:lnTo>
                    <a:pt x="130040" y="9757"/>
                  </a:lnTo>
                  <a:lnTo>
                    <a:pt x="156011" y="8939"/>
                  </a:lnTo>
                  <a:lnTo>
                    <a:pt x="157586" y="7944"/>
                  </a:lnTo>
                  <a:lnTo>
                    <a:pt x="158635" y="6288"/>
                  </a:lnTo>
                  <a:lnTo>
                    <a:pt x="160320" y="1242"/>
                  </a:lnTo>
                  <a:lnTo>
                    <a:pt x="163196" y="552"/>
                  </a:lnTo>
                  <a:lnTo>
                    <a:pt x="178484" y="0"/>
                  </a:lnTo>
                  <a:lnTo>
                    <a:pt x="178593" y="893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6" name="SMARTInkShape-281"/>
            <p:cNvSpPr/>
            <p:nvPr>
              <p:custDataLst>
                <p:tags r:id="rId54"/>
              </p:custDataLst>
            </p:nvPr>
          </p:nvSpPr>
          <p:spPr bwMode="auto">
            <a:xfrm>
              <a:off x="1294806" y="1687711"/>
              <a:ext cx="187522" cy="35719"/>
            </a:xfrm>
            <a:custGeom>
              <a:avLst/>
              <a:gdLst/>
              <a:ahLst/>
              <a:cxnLst/>
              <a:rect l="0" t="0" r="0" b="0"/>
              <a:pathLst>
                <a:path w="187522" h="35719">
                  <a:moveTo>
                    <a:pt x="35717" y="26789"/>
                  </a:moveTo>
                  <a:lnTo>
                    <a:pt x="22415" y="26789"/>
                  </a:lnTo>
                  <a:lnTo>
                    <a:pt x="20896" y="27781"/>
                  </a:lnTo>
                  <a:lnTo>
                    <a:pt x="19883" y="29435"/>
                  </a:lnTo>
                  <a:lnTo>
                    <a:pt x="18258" y="34477"/>
                  </a:lnTo>
                  <a:lnTo>
                    <a:pt x="15390" y="35167"/>
                  </a:lnTo>
                  <a:lnTo>
                    <a:pt x="0" y="35718"/>
                  </a:lnTo>
                  <a:lnTo>
                    <a:pt x="7687" y="35718"/>
                  </a:lnTo>
                  <a:lnTo>
                    <a:pt x="13301" y="30978"/>
                  </a:lnTo>
                  <a:lnTo>
                    <a:pt x="21124" y="28651"/>
                  </a:lnTo>
                  <a:lnTo>
                    <a:pt x="53864" y="24307"/>
                  </a:lnTo>
                  <a:lnTo>
                    <a:pt x="71521" y="19769"/>
                  </a:lnTo>
                  <a:lnTo>
                    <a:pt x="89321" y="15779"/>
                  </a:lnTo>
                  <a:lnTo>
                    <a:pt x="102205" y="11974"/>
                  </a:lnTo>
                  <a:lnTo>
                    <a:pt x="144031" y="8204"/>
                  </a:lnTo>
                  <a:lnTo>
                    <a:pt x="163078" y="1276"/>
                  </a:lnTo>
                  <a:lnTo>
                    <a:pt x="187521" y="0"/>
                  </a:lnTo>
                  <a:lnTo>
                    <a:pt x="178592" y="892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</p:grpSp>
      <p:grpSp>
        <p:nvGrpSpPr>
          <p:cNvPr id="13" name="SMARTInkShape-Group52"/>
          <p:cNvGrpSpPr/>
          <p:nvPr/>
        </p:nvGrpSpPr>
        <p:grpSpPr>
          <a:xfrm>
            <a:off x="1571658" y="1160859"/>
            <a:ext cx="580397" cy="794742"/>
            <a:chOff x="1571658" y="1160859"/>
            <a:chExt cx="580397" cy="794742"/>
          </a:xfrm>
        </p:grpSpPr>
        <p:sp>
          <p:nvSpPr>
            <p:cNvPr id="8" name="SMARTInkShape-282"/>
            <p:cNvSpPr/>
            <p:nvPr>
              <p:custDataLst>
                <p:tags r:id="rId46"/>
              </p:custDataLst>
            </p:nvPr>
          </p:nvSpPr>
          <p:spPr bwMode="auto">
            <a:xfrm>
              <a:off x="1777008" y="1160859"/>
              <a:ext cx="125016" cy="285750"/>
            </a:xfrm>
            <a:custGeom>
              <a:avLst/>
              <a:gdLst/>
              <a:ahLst/>
              <a:cxnLst/>
              <a:rect l="0" t="0" r="0" b="0"/>
              <a:pathLst>
                <a:path w="125016" h="285750">
                  <a:moveTo>
                    <a:pt x="26789" y="44649"/>
                  </a:moveTo>
                  <a:lnTo>
                    <a:pt x="26789" y="35828"/>
                  </a:lnTo>
                  <a:lnTo>
                    <a:pt x="19100" y="35729"/>
                  </a:lnTo>
                  <a:lnTo>
                    <a:pt x="18687" y="34733"/>
                  </a:lnTo>
                  <a:lnTo>
                    <a:pt x="17859" y="0"/>
                  </a:lnTo>
                  <a:lnTo>
                    <a:pt x="17859" y="8562"/>
                  </a:lnTo>
                  <a:lnTo>
                    <a:pt x="22599" y="8821"/>
                  </a:lnTo>
                  <a:lnTo>
                    <a:pt x="23996" y="9849"/>
                  </a:lnTo>
                  <a:lnTo>
                    <a:pt x="26421" y="16609"/>
                  </a:lnTo>
                  <a:lnTo>
                    <a:pt x="26788" y="60814"/>
                  </a:lnTo>
                  <a:lnTo>
                    <a:pt x="26788" y="64356"/>
                  </a:lnTo>
                  <a:lnTo>
                    <a:pt x="24143" y="70936"/>
                  </a:lnTo>
                  <a:lnTo>
                    <a:pt x="22048" y="74080"/>
                  </a:lnTo>
                  <a:lnTo>
                    <a:pt x="19100" y="87985"/>
                  </a:lnTo>
                  <a:lnTo>
                    <a:pt x="17881" y="131059"/>
                  </a:lnTo>
                  <a:lnTo>
                    <a:pt x="17859" y="172522"/>
                  </a:lnTo>
                  <a:lnTo>
                    <a:pt x="9093" y="214148"/>
                  </a:lnTo>
                  <a:lnTo>
                    <a:pt x="8930" y="257197"/>
                  </a:lnTo>
                  <a:lnTo>
                    <a:pt x="1241" y="266495"/>
                  </a:lnTo>
                  <a:lnTo>
                    <a:pt x="368" y="272218"/>
                  </a:lnTo>
                  <a:lnTo>
                    <a:pt x="0" y="285749"/>
                  </a:lnTo>
                  <a:lnTo>
                    <a:pt x="0" y="264501"/>
                  </a:lnTo>
                  <a:lnTo>
                    <a:pt x="992" y="262654"/>
                  </a:lnTo>
                  <a:lnTo>
                    <a:pt x="2646" y="261423"/>
                  </a:lnTo>
                  <a:lnTo>
                    <a:pt x="4740" y="260603"/>
                  </a:lnTo>
                  <a:lnTo>
                    <a:pt x="6136" y="259063"/>
                  </a:lnTo>
                  <a:lnTo>
                    <a:pt x="11024" y="249464"/>
                  </a:lnTo>
                  <a:lnTo>
                    <a:pt x="14821" y="243826"/>
                  </a:lnTo>
                  <a:lnTo>
                    <a:pt x="16509" y="238013"/>
                  </a:lnTo>
                  <a:lnTo>
                    <a:pt x="17951" y="236066"/>
                  </a:lnTo>
                  <a:lnTo>
                    <a:pt x="19905" y="234768"/>
                  </a:lnTo>
                  <a:lnTo>
                    <a:pt x="22199" y="233903"/>
                  </a:lnTo>
                  <a:lnTo>
                    <a:pt x="23729" y="232334"/>
                  </a:lnTo>
                  <a:lnTo>
                    <a:pt x="28830" y="222686"/>
                  </a:lnTo>
                  <a:lnTo>
                    <a:pt x="32657" y="217042"/>
                  </a:lnTo>
                  <a:lnTo>
                    <a:pt x="35803" y="208286"/>
                  </a:lnTo>
                  <a:lnTo>
                    <a:pt x="51111" y="187519"/>
                  </a:lnTo>
                  <a:lnTo>
                    <a:pt x="53473" y="181569"/>
                  </a:lnTo>
                  <a:lnTo>
                    <a:pt x="59390" y="172640"/>
                  </a:lnTo>
                  <a:lnTo>
                    <a:pt x="62576" y="163711"/>
                  </a:lnTo>
                  <a:lnTo>
                    <a:pt x="66837" y="157758"/>
                  </a:lnTo>
                  <a:lnTo>
                    <a:pt x="72039" y="154451"/>
                  </a:lnTo>
                  <a:lnTo>
                    <a:pt x="78722" y="152328"/>
                  </a:lnTo>
                  <a:lnTo>
                    <a:pt x="79270" y="151161"/>
                  </a:lnTo>
                  <a:lnTo>
                    <a:pt x="80324" y="143257"/>
                  </a:lnTo>
                  <a:lnTo>
                    <a:pt x="89187" y="142878"/>
                  </a:lnTo>
                  <a:lnTo>
                    <a:pt x="110545" y="164125"/>
                  </a:lnTo>
                  <a:lnTo>
                    <a:pt x="113623" y="169848"/>
                  </a:lnTo>
                  <a:lnTo>
                    <a:pt x="124635" y="208102"/>
                  </a:lnTo>
                  <a:lnTo>
                    <a:pt x="125014" y="250031"/>
                  </a:lnTo>
                  <a:lnTo>
                    <a:pt x="125015" y="261938"/>
                  </a:lnTo>
                  <a:lnTo>
                    <a:pt x="124023" y="263922"/>
                  </a:lnTo>
                  <a:lnTo>
                    <a:pt x="122369" y="265245"/>
                  </a:lnTo>
                  <a:lnTo>
                    <a:pt x="120275" y="266127"/>
                  </a:lnTo>
                  <a:lnTo>
                    <a:pt x="118878" y="267707"/>
                  </a:lnTo>
                  <a:lnTo>
                    <a:pt x="116195" y="276407"/>
                  </a:lnTo>
                  <a:lnTo>
                    <a:pt x="116086" y="285717"/>
                  </a:lnTo>
                  <a:lnTo>
                    <a:pt x="116086" y="276823"/>
                  </a:lnTo>
                  <a:lnTo>
                    <a:pt x="107156" y="276821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9" name="SMARTInkShape-283"/>
            <p:cNvSpPr/>
            <p:nvPr>
              <p:custDataLst>
                <p:tags r:id="rId47"/>
              </p:custDataLst>
            </p:nvPr>
          </p:nvSpPr>
          <p:spPr bwMode="auto">
            <a:xfrm>
              <a:off x="1571658" y="1598414"/>
              <a:ext cx="580397" cy="35720"/>
            </a:xfrm>
            <a:custGeom>
              <a:avLst/>
              <a:gdLst/>
              <a:ahLst/>
              <a:cxnLst/>
              <a:rect l="0" t="0" r="0" b="0"/>
              <a:pathLst>
                <a:path w="580397" h="35720">
                  <a:moveTo>
                    <a:pt x="35686" y="26789"/>
                  </a:moveTo>
                  <a:lnTo>
                    <a:pt x="13486" y="26789"/>
                  </a:lnTo>
                  <a:lnTo>
                    <a:pt x="11956" y="27781"/>
                  </a:lnTo>
                  <a:lnTo>
                    <a:pt x="10936" y="29435"/>
                  </a:lnTo>
                  <a:lnTo>
                    <a:pt x="9299" y="34478"/>
                  </a:lnTo>
                  <a:lnTo>
                    <a:pt x="6430" y="35167"/>
                  </a:lnTo>
                  <a:lnTo>
                    <a:pt x="0" y="35716"/>
                  </a:lnTo>
                  <a:lnTo>
                    <a:pt x="42869" y="35719"/>
                  </a:lnTo>
                  <a:lnTo>
                    <a:pt x="85134" y="35719"/>
                  </a:lnTo>
                  <a:lnTo>
                    <a:pt x="117295" y="33073"/>
                  </a:lnTo>
                  <a:lnTo>
                    <a:pt x="160865" y="27617"/>
                  </a:lnTo>
                  <a:lnTo>
                    <a:pt x="199098" y="26952"/>
                  </a:lnTo>
                  <a:lnTo>
                    <a:pt x="232932" y="26838"/>
                  </a:lnTo>
                  <a:lnTo>
                    <a:pt x="268093" y="24158"/>
                  </a:lnTo>
                  <a:lnTo>
                    <a:pt x="303646" y="19725"/>
                  </a:lnTo>
                  <a:lnTo>
                    <a:pt x="344607" y="15766"/>
                  </a:lnTo>
                  <a:lnTo>
                    <a:pt x="389156" y="10955"/>
                  </a:lnTo>
                  <a:lnTo>
                    <a:pt x="427491" y="9530"/>
                  </a:lnTo>
                  <a:lnTo>
                    <a:pt x="463984" y="9108"/>
                  </a:lnTo>
                  <a:lnTo>
                    <a:pt x="507131" y="4224"/>
                  </a:lnTo>
                  <a:lnTo>
                    <a:pt x="549948" y="371"/>
                  </a:lnTo>
                  <a:lnTo>
                    <a:pt x="580396" y="0"/>
                  </a:lnTo>
                  <a:lnTo>
                    <a:pt x="580396" y="893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0" name="SMARTInkShape-284"/>
            <p:cNvSpPr/>
            <p:nvPr>
              <p:custDataLst>
                <p:tags r:id="rId48"/>
              </p:custDataLst>
            </p:nvPr>
          </p:nvSpPr>
          <p:spPr bwMode="auto">
            <a:xfrm>
              <a:off x="1580555" y="1768079"/>
              <a:ext cx="205383" cy="187522"/>
            </a:xfrm>
            <a:custGeom>
              <a:avLst/>
              <a:gdLst/>
              <a:ahLst/>
              <a:cxnLst/>
              <a:rect l="0" t="0" r="0" b="0"/>
              <a:pathLst>
                <a:path w="205383" h="187522">
                  <a:moveTo>
                    <a:pt x="0" y="26788"/>
                  </a:moveTo>
                  <a:lnTo>
                    <a:pt x="0" y="0"/>
                  </a:lnTo>
                  <a:lnTo>
                    <a:pt x="0" y="29810"/>
                  </a:lnTo>
                  <a:lnTo>
                    <a:pt x="2646" y="35738"/>
                  </a:lnTo>
                  <a:lnTo>
                    <a:pt x="4740" y="38708"/>
                  </a:lnTo>
                  <a:lnTo>
                    <a:pt x="7688" y="52369"/>
                  </a:lnTo>
                  <a:lnTo>
                    <a:pt x="8915" y="96315"/>
                  </a:lnTo>
                  <a:lnTo>
                    <a:pt x="9915" y="104322"/>
                  </a:lnTo>
                  <a:lnTo>
                    <a:pt x="13667" y="114495"/>
                  </a:lnTo>
                  <a:lnTo>
                    <a:pt x="14072" y="118994"/>
                  </a:lnTo>
                  <a:lnTo>
                    <a:pt x="9803" y="136520"/>
                  </a:lnTo>
                  <a:lnTo>
                    <a:pt x="11963" y="142696"/>
                  </a:lnTo>
                  <a:lnTo>
                    <a:pt x="13929" y="145732"/>
                  </a:lnTo>
                  <a:lnTo>
                    <a:pt x="14246" y="148748"/>
                  </a:lnTo>
                  <a:lnTo>
                    <a:pt x="11954" y="154745"/>
                  </a:lnTo>
                  <a:lnTo>
                    <a:pt x="11938" y="156741"/>
                  </a:lnTo>
                  <a:lnTo>
                    <a:pt x="12919" y="158072"/>
                  </a:lnTo>
                  <a:lnTo>
                    <a:pt x="14566" y="158959"/>
                  </a:lnTo>
                  <a:lnTo>
                    <a:pt x="14671" y="160543"/>
                  </a:lnTo>
                  <a:lnTo>
                    <a:pt x="10358" y="170213"/>
                  </a:lnTo>
                  <a:lnTo>
                    <a:pt x="8929" y="187521"/>
                  </a:lnTo>
                  <a:lnTo>
                    <a:pt x="8929" y="145775"/>
                  </a:lnTo>
                  <a:lnTo>
                    <a:pt x="8929" y="139864"/>
                  </a:lnTo>
                  <a:lnTo>
                    <a:pt x="11575" y="133930"/>
                  </a:lnTo>
                  <a:lnTo>
                    <a:pt x="15066" y="127985"/>
                  </a:lnTo>
                  <a:lnTo>
                    <a:pt x="17307" y="116084"/>
                  </a:lnTo>
                  <a:lnTo>
                    <a:pt x="17491" y="113108"/>
                  </a:lnTo>
                  <a:lnTo>
                    <a:pt x="20341" y="107155"/>
                  </a:lnTo>
                  <a:lnTo>
                    <a:pt x="23923" y="101202"/>
                  </a:lnTo>
                  <a:lnTo>
                    <a:pt x="26223" y="89296"/>
                  </a:lnTo>
                  <a:lnTo>
                    <a:pt x="26411" y="86319"/>
                  </a:lnTo>
                  <a:lnTo>
                    <a:pt x="29267" y="80366"/>
                  </a:lnTo>
                  <a:lnTo>
                    <a:pt x="31417" y="77390"/>
                  </a:lnTo>
                  <a:lnTo>
                    <a:pt x="35861" y="60339"/>
                  </a:lnTo>
                  <a:lnTo>
                    <a:pt x="37798" y="58085"/>
                  </a:lnTo>
                  <a:lnTo>
                    <a:pt x="40081" y="56582"/>
                  </a:lnTo>
                  <a:lnTo>
                    <a:pt x="41603" y="54588"/>
                  </a:lnTo>
                  <a:lnTo>
                    <a:pt x="46692" y="44259"/>
                  </a:lnTo>
                  <a:lnTo>
                    <a:pt x="52218" y="37405"/>
                  </a:lnTo>
                  <a:lnTo>
                    <a:pt x="53175" y="31477"/>
                  </a:lnTo>
                  <a:lnTo>
                    <a:pt x="54301" y="29914"/>
                  </a:lnTo>
                  <a:lnTo>
                    <a:pt x="56044" y="28872"/>
                  </a:lnTo>
                  <a:lnTo>
                    <a:pt x="62395" y="26824"/>
                  </a:lnTo>
                  <a:lnTo>
                    <a:pt x="70186" y="26791"/>
                  </a:lnTo>
                  <a:lnTo>
                    <a:pt x="70603" y="27783"/>
                  </a:lnTo>
                  <a:lnTo>
                    <a:pt x="71066" y="31530"/>
                  </a:lnTo>
                  <a:lnTo>
                    <a:pt x="72182" y="32925"/>
                  </a:lnTo>
                  <a:lnTo>
                    <a:pt x="83833" y="40091"/>
                  </a:lnTo>
                  <a:lnTo>
                    <a:pt x="86868" y="45268"/>
                  </a:lnTo>
                  <a:lnTo>
                    <a:pt x="89969" y="59612"/>
                  </a:lnTo>
                  <a:lnTo>
                    <a:pt x="95338" y="68484"/>
                  </a:lnTo>
                  <a:lnTo>
                    <a:pt x="96943" y="74424"/>
                  </a:lnTo>
                  <a:lnTo>
                    <a:pt x="96378" y="77397"/>
                  </a:lnTo>
                  <a:lnTo>
                    <a:pt x="93105" y="83346"/>
                  </a:lnTo>
                  <a:lnTo>
                    <a:pt x="92828" y="86322"/>
                  </a:lnTo>
                  <a:lnTo>
                    <a:pt x="97319" y="101202"/>
                  </a:lnTo>
                  <a:lnTo>
                    <a:pt x="96629" y="104179"/>
                  </a:lnTo>
                  <a:lnTo>
                    <a:pt x="91039" y="116085"/>
                  </a:lnTo>
                  <a:lnTo>
                    <a:pt x="89399" y="132180"/>
                  </a:lnTo>
                  <a:lnTo>
                    <a:pt x="80399" y="142838"/>
                  </a:lnTo>
                  <a:lnTo>
                    <a:pt x="85518" y="142867"/>
                  </a:lnTo>
                  <a:lnTo>
                    <a:pt x="80626" y="142874"/>
                  </a:lnTo>
                  <a:lnTo>
                    <a:pt x="86555" y="135745"/>
                  </a:lnTo>
                  <a:lnTo>
                    <a:pt x="89476" y="127643"/>
                  </a:lnTo>
                  <a:lnTo>
                    <a:pt x="95193" y="118958"/>
                  </a:lnTo>
                  <a:lnTo>
                    <a:pt x="98320" y="110101"/>
                  </a:lnTo>
                  <a:lnTo>
                    <a:pt x="104097" y="101193"/>
                  </a:lnTo>
                  <a:lnTo>
                    <a:pt x="107242" y="92270"/>
                  </a:lnTo>
                  <a:lnTo>
                    <a:pt x="138930" y="48861"/>
                  </a:lnTo>
                  <a:lnTo>
                    <a:pt x="147096" y="40462"/>
                  </a:lnTo>
                  <a:lnTo>
                    <a:pt x="152358" y="37826"/>
                  </a:lnTo>
                  <a:lnTo>
                    <a:pt x="164984" y="35841"/>
                  </a:lnTo>
                  <a:lnTo>
                    <a:pt x="173018" y="35754"/>
                  </a:lnTo>
                  <a:lnTo>
                    <a:pt x="174876" y="36734"/>
                  </a:lnTo>
                  <a:lnTo>
                    <a:pt x="176115" y="38380"/>
                  </a:lnTo>
                  <a:lnTo>
                    <a:pt x="178484" y="42854"/>
                  </a:lnTo>
                  <a:lnTo>
                    <a:pt x="182844" y="48150"/>
                  </a:lnTo>
                  <a:lnTo>
                    <a:pt x="188090" y="51165"/>
                  </a:lnTo>
                  <a:lnTo>
                    <a:pt x="190877" y="51969"/>
                  </a:lnTo>
                  <a:lnTo>
                    <a:pt x="192736" y="53497"/>
                  </a:lnTo>
                  <a:lnTo>
                    <a:pt x="202263" y="74851"/>
                  </a:lnTo>
                  <a:lnTo>
                    <a:pt x="205108" y="95026"/>
                  </a:lnTo>
                  <a:lnTo>
                    <a:pt x="205382" y="136920"/>
                  </a:lnTo>
                  <a:lnTo>
                    <a:pt x="205382" y="145850"/>
                  </a:lnTo>
                  <a:lnTo>
                    <a:pt x="204390" y="147835"/>
                  </a:lnTo>
                  <a:lnTo>
                    <a:pt x="202736" y="149158"/>
                  </a:lnTo>
                  <a:lnTo>
                    <a:pt x="197694" y="151281"/>
                  </a:lnTo>
                  <a:lnTo>
                    <a:pt x="197004" y="154217"/>
                  </a:lnTo>
                  <a:lnTo>
                    <a:pt x="196821" y="156389"/>
                  </a:lnTo>
                  <a:lnTo>
                    <a:pt x="197690" y="157837"/>
                  </a:lnTo>
                  <a:lnTo>
                    <a:pt x="199262" y="158803"/>
                  </a:lnTo>
                  <a:lnTo>
                    <a:pt x="205382" y="160733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1" name="SMARTInkShape-285"/>
            <p:cNvSpPr/>
            <p:nvPr>
              <p:custDataLst>
                <p:tags r:id="rId49"/>
              </p:custDataLst>
            </p:nvPr>
          </p:nvSpPr>
          <p:spPr bwMode="auto">
            <a:xfrm>
              <a:off x="1866304" y="1866304"/>
              <a:ext cx="17861" cy="1"/>
            </a:xfrm>
            <a:custGeom>
              <a:avLst/>
              <a:gdLst/>
              <a:ahLst/>
              <a:cxnLst/>
              <a:rect l="0" t="0" r="0" b="0"/>
              <a:pathLst>
                <a:path w="17861" h="1">
                  <a:moveTo>
                    <a:pt x="0" y="0"/>
                  </a:moveTo>
                  <a:lnTo>
                    <a:pt x="17860" y="0"/>
                  </a:lnTo>
                </a:path>
              </a:pathLst>
            </a:custGeom>
            <a:solidFill>
              <a:schemeClr val="accent1"/>
            </a:solidFill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2" name="SMARTInkShape-286"/>
            <p:cNvSpPr/>
            <p:nvPr>
              <p:custDataLst>
                <p:tags r:id="rId50"/>
              </p:custDataLst>
            </p:nvPr>
          </p:nvSpPr>
          <p:spPr bwMode="auto">
            <a:xfrm>
              <a:off x="1955601" y="1768078"/>
              <a:ext cx="187525" cy="151793"/>
            </a:xfrm>
            <a:custGeom>
              <a:avLst/>
              <a:gdLst/>
              <a:ahLst/>
              <a:cxnLst/>
              <a:rect l="0" t="0" r="0" b="0"/>
              <a:pathLst>
                <a:path w="187525" h="151793">
                  <a:moveTo>
                    <a:pt x="8930" y="17859"/>
                  </a:moveTo>
                  <a:lnTo>
                    <a:pt x="8930" y="8933"/>
                  </a:lnTo>
                  <a:lnTo>
                    <a:pt x="0" y="0"/>
                  </a:lnTo>
                  <a:lnTo>
                    <a:pt x="0" y="4740"/>
                  </a:lnTo>
                  <a:lnTo>
                    <a:pt x="2646" y="9714"/>
                  </a:lnTo>
                  <a:lnTo>
                    <a:pt x="6137" y="15231"/>
                  </a:lnTo>
                  <a:lnTo>
                    <a:pt x="9095" y="23916"/>
                  </a:lnTo>
                  <a:lnTo>
                    <a:pt x="14822" y="32773"/>
                  </a:lnTo>
                  <a:lnTo>
                    <a:pt x="28831" y="70886"/>
                  </a:lnTo>
                  <a:lnTo>
                    <a:pt x="40949" y="86248"/>
                  </a:lnTo>
                  <a:lnTo>
                    <a:pt x="46564" y="98212"/>
                  </a:lnTo>
                  <a:lnTo>
                    <a:pt x="50461" y="104173"/>
                  </a:lnTo>
                  <a:lnTo>
                    <a:pt x="53647" y="113107"/>
                  </a:lnTo>
                  <a:lnTo>
                    <a:pt x="59442" y="122038"/>
                  </a:lnTo>
                  <a:lnTo>
                    <a:pt x="62105" y="132181"/>
                  </a:lnTo>
                  <a:lnTo>
                    <a:pt x="68565" y="140726"/>
                  </a:lnTo>
                  <a:lnTo>
                    <a:pt x="71060" y="150150"/>
                  </a:lnTo>
                  <a:lnTo>
                    <a:pt x="72178" y="150701"/>
                  </a:lnTo>
                  <a:lnTo>
                    <a:pt x="80256" y="151792"/>
                  </a:lnTo>
                  <a:lnTo>
                    <a:pt x="105523" y="123999"/>
                  </a:lnTo>
                  <a:lnTo>
                    <a:pt x="132638" y="83284"/>
                  </a:lnTo>
                  <a:lnTo>
                    <a:pt x="163644" y="42661"/>
                  </a:lnTo>
                  <a:lnTo>
                    <a:pt x="183288" y="21184"/>
                  </a:lnTo>
                  <a:lnTo>
                    <a:pt x="186269" y="12009"/>
                  </a:lnTo>
                  <a:lnTo>
                    <a:pt x="187524" y="1"/>
                  </a:lnTo>
                  <a:lnTo>
                    <a:pt x="187524" y="1785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</p:grpSp>
      <p:grpSp>
        <p:nvGrpSpPr>
          <p:cNvPr id="16" name="SMARTInkShape-Group53"/>
          <p:cNvGrpSpPr/>
          <p:nvPr/>
        </p:nvGrpSpPr>
        <p:grpSpPr>
          <a:xfrm>
            <a:off x="2321719" y="1571625"/>
            <a:ext cx="223243" cy="116087"/>
            <a:chOff x="2321719" y="1571625"/>
            <a:chExt cx="223243" cy="116087"/>
          </a:xfrm>
        </p:grpSpPr>
        <p:sp>
          <p:nvSpPr>
            <p:cNvPr id="14" name="SMARTInkShape-287"/>
            <p:cNvSpPr/>
            <p:nvPr>
              <p:custDataLst>
                <p:tags r:id="rId44"/>
              </p:custDataLst>
            </p:nvPr>
          </p:nvSpPr>
          <p:spPr bwMode="auto">
            <a:xfrm>
              <a:off x="2330648" y="1571625"/>
              <a:ext cx="169666" cy="17828"/>
            </a:xfrm>
            <a:custGeom>
              <a:avLst/>
              <a:gdLst/>
              <a:ahLst/>
              <a:cxnLst/>
              <a:rect l="0" t="0" r="0" b="0"/>
              <a:pathLst>
                <a:path w="169666" h="17828">
                  <a:moveTo>
                    <a:pt x="8930" y="8930"/>
                  </a:moveTo>
                  <a:lnTo>
                    <a:pt x="8930" y="368"/>
                  </a:lnTo>
                  <a:lnTo>
                    <a:pt x="10" y="0"/>
                  </a:lnTo>
                  <a:lnTo>
                    <a:pt x="0" y="8820"/>
                  </a:lnTo>
                  <a:lnTo>
                    <a:pt x="41696" y="8930"/>
                  </a:lnTo>
                  <a:lnTo>
                    <a:pt x="74599" y="9922"/>
                  </a:lnTo>
                  <a:lnTo>
                    <a:pt x="91392" y="15997"/>
                  </a:lnTo>
                  <a:lnTo>
                    <a:pt x="132615" y="17827"/>
                  </a:lnTo>
                  <a:lnTo>
                    <a:pt x="140961" y="15199"/>
                  </a:lnTo>
                  <a:lnTo>
                    <a:pt x="149663" y="10168"/>
                  </a:lnTo>
                  <a:lnTo>
                    <a:pt x="160774" y="9002"/>
                  </a:lnTo>
                  <a:lnTo>
                    <a:pt x="169259" y="8932"/>
                  </a:lnTo>
                  <a:lnTo>
                    <a:pt x="169584" y="14075"/>
                  </a:lnTo>
                  <a:lnTo>
                    <a:pt x="169665" y="893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5" name="SMARTInkShape-288"/>
            <p:cNvSpPr/>
            <p:nvPr>
              <p:custDataLst>
                <p:tags r:id="rId45"/>
              </p:custDataLst>
            </p:nvPr>
          </p:nvSpPr>
          <p:spPr bwMode="auto">
            <a:xfrm>
              <a:off x="2321719" y="1678781"/>
              <a:ext cx="223243" cy="8931"/>
            </a:xfrm>
            <a:custGeom>
              <a:avLst/>
              <a:gdLst/>
              <a:ahLst/>
              <a:cxnLst/>
              <a:rect l="0" t="0" r="0" b="0"/>
              <a:pathLst>
                <a:path w="223243" h="8931">
                  <a:moveTo>
                    <a:pt x="8929" y="8930"/>
                  </a:moveTo>
                  <a:lnTo>
                    <a:pt x="0" y="8930"/>
                  </a:lnTo>
                  <a:lnTo>
                    <a:pt x="0" y="4190"/>
                  </a:lnTo>
                  <a:lnTo>
                    <a:pt x="992" y="2793"/>
                  </a:lnTo>
                  <a:lnTo>
                    <a:pt x="2646" y="1862"/>
                  </a:lnTo>
                  <a:lnTo>
                    <a:pt x="9094" y="245"/>
                  </a:lnTo>
                  <a:lnTo>
                    <a:pt x="38731" y="3"/>
                  </a:lnTo>
                  <a:lnTo>
                    <a:pt x="44664" y="2647"/>
                  </a:lnTo>
                  <a:lnTo>
                    <a:pt x="47635" y="4742"/>
                  </a:lnTo>
                  <a:lnTo>
                    <a:pt x="61298" y="7689"/>
                  </a:lnTo>
                  <a:lnTo>
                    <a:pt x="101306" y="8857"/>
                  </a:lnTo>
                  <a:lnTo>
                    <a:pt x="119093" y="7916"/>
                  </a:lnTo>
                  <a:lnTo>
                    <a:pt x="160736" y="550"/>
                  </a:lnTo>
                  <a:lnTo>
                    <a:pt x="204598" y="15"/>
                  </a:lnTo>
                  <a:lnTo>
                    <a:pt x="223242" y="0"/>
                  </a:lnTo>
                  <a:lnTo>
                    <a:pt x="223242" y="893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</p:grpSp>
      <p:grpSp>
        <p:nvGrpSpPr>
          <p:cNvPr id="46" name="SMARTInkShape-Group55"/>
          <p:cNvGrpSpPr/>
          <p:nvPr/>
        </p:nvGrpSpPr>
        <p:grpSpPr>
          <a:xfrm>
            <a:off x="2803922" y="1071672"/>
            <a:ext cx="2472236" cy="1098187"/>
            <a:chOff x="2803922" y="1071672"/>
            <a:chExt cx="2472236" cy="1098187"/>
          </a:xfrm>
        </p:grpSpPr>
        <p:sp>
          <p:nvSpPr>
            <p:cNvPr id="17" name="SMARTInkShape-289"/>
            <p:cNvSpPr/>
            <p:nvPr>
              <p:custDataLst>
                <p:tags r:id="rId15"/>
              </p:custDataLst>
            </p:nvPr>
          </p:nvSpPr>
          <p:spPr bwMode="auto">
            <a:xfrm>
              <a:off x="2902562" y="1178722"/>
              <a:ext cx="133533" cy="276686"/>
            </a:xfrm>
            <a:custGeom>
              <a:avLst/>
              <a:gdLst/>
              <a:ahLst/>
              <a:cxnLst/>
              <a:rect l="0" t="0" r="0" b="0"/>
              <a:pathLst>
                <a:path w="133533" h="276686">
                  <a:moveTo>
                    <a:pt x="124602" y="26786"/>
                  </a:moveTo>
                  <a:lnTo>
                    <a:pt x="124602" y="14357"/>
                  </a:lnTo>
                  <a:lnTo>
                    <a:pt x="125594" y="12547"/>
                  </a:lnTo>
                  <a:lnTo>
                    <a:pt x="127248" y="11340"/>
                  </a:lnTo>
                  <a:lnTo>
                    <a:pt x="132290" y="9403"/>
                  </a:lnTo>
                  <a:lnTo>
                    <a:pt x="132980" y="6492"/>
                  </a:lnTo>
                  <a:lnTo>
                    <a:pt x="133532" y="0"/>
                  </a:lnTo>
                  <a:lnTo>
                    <a:pt x="125843" y="7685"/>
                  </a:lnTo>
                  <a:lnTo>
                    <a:pt x="117718" y="9673"/>
                  </a:lnTo>
                  <a:lnTo>
                    <a:pt x="103643" y="21323"/>
                  </a:lnTo>
                  <a:lnTo>
                    <a:pt x="86221" y="42848"/>
                  </a:lnTo>
                  <a:lnTo>
                    <a:pt x="76786" y="50792"/>
                  </a:lnTo>
                  <a:lnTo>
                    <a:pt x="47284" y="93180"/>
                  </a:lnTo>
                  <a:lnTo>
                    <a:pt x="26380" y="133995"/>
                  </a:lnTo>
                  <a:lnTo>
                    <a:pt x="12485" y="169851"/>
                  </a:lnTo>
                  <a:lnTo>
                    <a:pt x="1680" y="214146"/>
                  </a:lnTo>
                  <a:lnTo>
                    <a:pt x="0" y="233349"/>
                  </a:lnTo>
                  <a:lnTo>
                    <a:pt x="2416" y="240300"/>
                  </a:lnTo>
                  <a:lnTo>
                    <a:pt x="4449" y="243542"/>
                  </a:lnTo>
                  <a:lnTo>
                    <a:pt x="8705" y="261020"/>
                  </a:lnTo>
                  <a:lnTo>
                    <a:pt x="10626" y="263309"/>
                  </a:lnTo>
                  <a:lnTo>
                    <a:pt x="12899" y="264835"/>
                  </a:lnTo>
                  <a:lnTo>
                    <a:pt x="14415" y="266845"/>
                  </a:lnTo>
                  <a:lnTo>
                    <a:pt x="16099" y="271724"/>
                  </a:lnTo>
                  <a:lnTo>
                    <a:pt x="18532" y="273422"/>
                  </a:lnTo>
                  <a:lnTo>
                    <a:pt x="34050" y="276146"/>
                  </a:lnTo>
                  <a:lnTo>
                    <a:pt x="46963" y="276685"/>
                  </a:lnTo>
                  <a:lnTo>
                    <a:pt x="53054" y="274112"/>
                  </a:lnTo>
                  <a:lnTo>
                    <a:pt x="56067" y="272037"/>
                  </a:lnTo>
                  <a:lnTo>
                    <a:pt x="74170" y="266723"/>
                  </a:lnTo>
                  <a:lnTo>
                    <a:pt x="91490" y="247878"/>
                  </a:lnTo>
                  <a:lnTo>
                    <a:pt x="95003" y="241466"/>
                  </a:lnTo>
                  <a:lnTo>
                    <a:pt x="96980" y="229631"/>
                  </a:lnTo>
                  <a:lnTo>
                    <a:pt x="97764" y="202777"/>
                  </a:lnTo>
                  <a:lnTo>
                    <a:pt x="95146" y="196616"/>
                  </a:lnTo>
                  <a:lnTo>
                    <a:pt x="68001" y="166687"/>
                  </a:lnTo>
                  <a:lnTo>
                    <a:pt x="62073" y="163378"/>
                  </a:lnTo>
                  <a:lnTo>
                    <a:pt x="50184" y="161254"/>
                  </a:lnTo>
                  <a:lnTo>
                    <a:pt x="48201" y="160087"/>
                  </a:lnTo>
                  <a:lnTo>
                    <a:pt x="46879" y="158318"/>
                  </a:lnTo>
                  <a:lnTo>
                    <a:pt x="44248" y="151835"/>
                  </a:lnTo>
                  <a:lnTo>
                    <a:pt x="44236" y="159493"/>
                  </a:lnTo>
                  <a:lnTo>
                    <a:pt x="45228" y="159905"/>
                  </a:lnTo>
                  <a:lnTo>
                    <a:pt x="53164" y="160731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8" name="SMARTInkShape-290"/>
            <p:cNvSpPr/>
            <p:nvPr>
              <p:custDataLst>
                <p:tags r:id="rId16"/>
              </p:custDataLst>
            </p:nvPr>
          </p:nvSpPr>
          <p:spPr bwMode="auto">
            <a:xfrm>
              <a:off x="3071813" y="1446609"/>
              <a:ext cx="26789" cy="53579"/>
            </a:xfrm>
            <a:custGeom>
              <a:avLst/>
              <a:gdLst/>
              <a:ahLst/>
              <a:cxnLst/>
              <a:rect l="0" t="0" r="0" b="0"/>
              <a:pathLst>
                <a:path w="26789" h="53579">
                  <a:moveTo>
                    <a:pt x="26788" y="0"/>
                  </a:moveTo>
                  <a:lnTo>
                    <a:pt x="22048" y="0"/>
                  </a:lnTo>
                  <a:lnTo>
                    <a:pt x="20652" y="992"/>
                  </a:lnTo>
                  <a:lnTo>
                    <a:pt x="19720" y="2646"/>
                  </a:lnTo>
                  <a:lnTo>
                    <a:pt x="18226" y="12429"/>
                  </a:lnTo>
                  <a:lnTo>
                    <a:pt x="17968" y="20991"/>
                  </a:lnTo>
                  <a:lnTo>
                    <a:pt x="16939" y="22924"/>
                  </a:lnTo>
                  <a:lnTo>
                    <a:pt x="15261" y="24212"/>
                  </a:lnTo>
                  <a:lnTo>
                    <a:pt x="13151" y="25071"/>
                  </a:lnTo>
                  <a:lnTo>
                    <a:pt x="11744" y="26636"/>
                  </a:lnTo>
                  <a:lnTo>
                    <a:pt x="6839" y="36277"/>
                  </a:lnTo>
                  <a:lnTo>
                    <a:pt x="3039" y="41920"/>
                  </a:lnTo>
                  <a:lnTo>
                    <a:pt x="0" y="53575"/>
                  </a:lnTo>
                  <a:lnTo>
                    <a:pt x="8929" y="53578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9" name="SMARTInkShape-291"/>
            <p:cNvSpPr/>
            <p:nvPr>
              <p:custDataLst>
                <p:tags r:id="rId17"/>
              </p:custDataLst>
            </p:nvPr>
          </p:nvSpPr>
          <p:spPr bwMode="auto">
            <a:xfrm>
              <a:off x="3178969" y="1178722"/>
              <a:ext cx="89297" cy="267839"/>
            </a:xfrm>
            <a:custGeom>
              <a:avLst/>
              <a:gdLst/>
              <a:ahLst/>
              <a:cxnLst/>
              <a:rect l="0" t="0" r="0" b="0"/>
              <a:pathLst>
                <a:path w="89297" h="267839">
                  <a:moveTo>
                    <a:pt x="89296" y="8926"/>
                  </a:moveTo>
                  <a:lnTo>
                    <a:pt x="89296" y="0"/>
                  </a:lnTo>
                  <a:lnTo>
                    <a:pt x="89296" y="7685"/>
                  </a:lnTo>
                  <a:lnTo>
                    <a:pt x="82167" y="21947"/>
                  </a:lnTo>
                  <a:lnTo>
                    <a:pt x="59485" y="59978"/>
                  </a:lnTo>
                  <a:lnTo>
                    <a:pt x="41996" y="96421"/>
                  </a:lnTo>
                  <a:lnTo>
                    <a:pt x="28649" y="118194"/>
                  </a:lnTo>
                  <a:lnTo>
                    <a:pt x="9092" y="162778"/>
                  </a:lnTo>
                  <a:lnTo>
                    <a:pt x="1796" y="192114"/>
                  </a:lnTo>
                  <a:lnTo>
                    <a:pt x="70" y="233978"/>
                  </a:lnTo>
                  <a:lnTo>
                    <a:pt x="1023" y="243887"/>
                  </a:lnTo>
                  <a:lnTo>
                    <a:pt x="9097" y="263641"/>
                  </a:lnTo>
                  <a:lnTo>
                    <a:pt x="11025" y="265056"/>
                  </a:lnTo>
                  <a:lnTo>
                    <a:pt x="15814" y="266629"/>
                  </a:lnTo>
                  <a:lnTo>
                    <a:pt x="38731" y="267838"/>
                  </a:lnTo>
                  <a:lnTo>
                    <a:pt x="52376" y="263132"/>
                  </a:lnTo>
                  <a:lnTo>
                    <a:pt x="70887" y="249794"/>
                  </a:lnTo>
                  <a:lnTo>
                    <a:pt x="78494" y="242816"/>
                  </a:lnTo>
                  <a:lnTo>
                    <a:pt x="79534" y="239216"/>
                  </a:lnTo>
                  <a:lnTo>
                    <a:pt x="80202" y="228820"/>
                  </a:lnTo>
                  <a:lnTo>
                    <a:pt x="79265" y="226960"/>
                  </a:lnTo>
                  <a:lnTo>
                    <a:pt x="77648" y="225719"/>
                  </a:lnTo>
                  <a:lnTo>
                    <a:pt x="73205" y="223349"/>
                  </a:lnTo>
                  <a:lnTo>
                    <a:pt x="65126" y="217429"/>
                  </a:lnTo>
                  <a:lnTo>
                    <a:pt x="56448" y="214241"/>
                  </a:lnTo>
                  <a:lnTo>
                    <a:pt x="46601" y="208446"/>
                  </a:lnTo>
                  <a:lnTo>
                    <a:pt x="15249" y="205499"/>
                  </a:lnTo>
                  <a:lnTo>
                    <a:pt x="13142" y="204467"/>
                  </a:lnTo>
                  <a:lnTo>
                    <a:pt x="11738" y="202787"/>
                  </a:lnTo>
                  <a:lnTo>
                    <a:pt x="10802" y="200674"/>
                  </a:lnTo>
                  <a:lnTo>
                    <a:pt x="9185" y="199266"/>
                  </a:lnTo>
                  <a:lnTo>
                    <a:pt x="0" y="19645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0" name="SMARTInkShape-292"/>
            <p:cNvSpPr/>
            <p:nvPr>
              <p:custDataLst>
                <p:tags r:id="rId18"/>
              </p:custDataLst>
            </p:nvPr>
          </p:nvSpPr>
          <p:spPr bwMode="auto">
            <a:xfrm>
              <a:off x="3339848" y="1196614"/>
              <a:ext cx="178449" cy="249996"/>
            </a:xfrm>
            <a:custGeom>
              <a:avLst/>
              <a:gdLst/>
              <a:ahLst/>
              <a:cxnLst/>
              <a:rect l="0" t="0" r="0" b="0"/>
              <a:pathLst>
                <a:path w="178449" h="249996">
                  <a:moveTo>
                    <a:pt x="53433" y="53542"/>
                  </a:moveTo>
                  <a:lnTo>
                    <a:pt x="80101" y="53542"/>
                  </a:lnTo>
                  <a:lnTo>
                    <a:pt x="80211" y="61231"/>
                  </a:lnTo>
                  <a:lnTo>
                    <a:pt x="79223" y="61644"/>
                  </a:lnTo>
                  <a:lnTo>
                    <a:pt x="36071" y="62470"/>
                  </a:lnTo>
                  <a:lnTo>
                    <a:pt x="32928" y="62471"/>
                  </a:lnTo>
                  <a:lnTo>
                    <a:pt x="26791" y="59826"/>
                  </a:lnTo>
                  <a:lnTo>
                    <a:pt x="23766" y="57731"/>
                  </a:lnTo>
                  <a:lnTo>
                    <a:pt x="20404" y="52758"/>
                  </a:lnTo>
                  <a:lnTo>
                    <a:pt x="17918" y="47241"/>
                  </a:lnTo>
                  <a:lnTo>
                    <a:pt x="3580" y="29699"/>
                  </a:lnTo>
                  <a:lnTo>
                    <a:pt x="959" y="20791"/>
                  </a:lnTo>
                  <a:lnTo>
                    <a:pt x="0" y="10656"/>
                  </a:lnTo>
                  <a:lnTo>
                    <a:pt x="8420" y="378"/>
                  </a:lnTo>
                  <a:lnTo>
                    <a:pt x="21182" y="0"/>
                  </a:lnTo>
                  <a:lnTo>
                    <a:pt x="26862" y="2626"/>
                  </a:lnTo>
                  <a:lnTo>
                    <a:pt x="32694" y="6108"/>
                  </a:lnTo>
                  <a:lnTo>
                    <a:pt x="56602" y="15778"/>
                  </a:lnTo>
                  <a:lnTo>
                    <a:pt x="78643" y="29852"/>
                  </a:lnTo>
                  <a:lnTo>
                    <a:pt x="82146" y="33780"/>
                  </a:lnTo>
                  <a:lnTo>
                    <a:pt x="89060" y="47797"/>
                  </a:lnTo>
                  <a:lnTo>
                    <a:pt x="108995" y="65084"/>
                  </a:lnTo>
                  <a:lnTo>
                    <a:pt x="112854" y="73885"/>
                  </a:lnTo>
                  <a:lnTo>
                    <a:pt x="113883" y="79010"/>
                  </a:lnTo>
                  <a:lnTo>
                    <a:pt x="112380" y="89997"/>
                  </a:lnTo>
                  <a:lnTo>
                    <a:pt x="102585" y="130976"/>
                  </a:lnTo>
                  <a:lnTo>
                    <a:pt x="82122" y="172607"/>
                  </a:lnTo>
                  <a:lnTo>
                    <a:pt x="43133" y="215489"/>
                  </a:lnTo>
                  <a:lnTo>
                    <a:pt x="29938" y="233956"/>
                  </a:lnTo>
                  <a:lnTo>
                    <a:pt x="8941" y="249862"/>
                  </a:lnTo>
                  <a:lnTo>
                    <a:pt x="53324" y="249995"/>
                  </a:lnTo>
                  <a:lnTo>
                    <a:pt x="96499" y="249995"/>
                  </a:lnTo>
                  <a:lnTo>
                    <a:pt x="104985" y="247349"/>
                  </a:lnTo>
                  <a:lnTo>
                    <a:pt x="113056" y="243858"/>
                  </a:lnTo>
                  <a:lnTo>
                    <a:pt x="135417" y="241433"/>
                  </a:lnTo>
                  <a:lnTo>
                    <a:pt x="137855" y="240319"/>
                  </a:lnTo>
                  <a:lnTo>
                    <a:pt x="139480" y="238583"/>
                  </a:lnTo>
                  <a:lnTo>
                    <a:pt x="140563" y="236434"/>
                  </a:lnTo>
                  <a:lnTo>
                    <a:pt x="142278" y="235001"/>
                  </a:lnTo>
                  <a:lnTo>
                    <a:pt x="152158" y="230056"/>
                  </a:lnTo>
                  <a:lnTo>
                    <a:pt x="164836" y="218867"/>
                  </a:lnTo>
                  <a:lnTo>
                    <a:pt x="167438" y="213671"/>
                  </a:lnTo>
                  <a:lnTo>
                    <a:pt x="168131" y="210896"/>
                  </a:lnTo>
                  <a:lnTo>
                    <a:pt x="178448" y="196417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1" name="SMARTInkShape-293"/>
            <p:cNvSpPr/>
            <p:nvPr>
              <p:custDataLst>
                <p:tags r:id="rId19"/>
              </p:custDataLst>
            </p:nvPr>
          </p:nvSpPr>
          <p:spPr bwMode="auto">
            <a:xfrm>
              <a:off x="3589734" y="1187757"/>
              <a:ext cx="53579" cy="230654"/>
            </a:xfrm>
            <a:custGeom>
              <a:avLst/>
              <a:gdLst/>
              <a:ahLst/>
              <a:cxnLst/>
              <a:rect l="0" t="0" r="0" b="0"/>
              <a:pathLst>
                <a:path w="53579" h="230654">
                  <a:moveTo>
                    <a:pt x="53578" y="8821"/>
                  </a:moveTo>
                  <a:lnTo>
                    <a:pt x="53578" y="0"/>
                  </a:lnTo>
                  <a:lnTo>
                    <a:pt x="45890" y="7589"/>
                  </a:lnTo>
                  <a:lnTo>
                    <a:pt x="40017" y="25882"/>
                  </a:lnTo>
                  <a:lnTo>
                    <a:pt x="17795" y="70104"/>
                  </a:lnTo>
                  <a:lnTo>
                    <a:pt x="2640" y="106940"/>
                  </a:lnTo>
                  <a:lnTo>
                    <a:pt x="233" y="149825"/>
                  </a:lnTo>
                  <a:lnTo>
                    <a:pt x="1023" y="181215"/>
                  </a:lnTo>
                  <a:lnTo>
                    <a:pt x="9097" y="210030"/>
                  </a:lnTo>
                  <a:lnTo>
                    <a:pt x="17952" y="222844"/>
                  </a:lnTo>
                  <a:lnTo>
                    <a:pt x="22200" y="227304"/>
                  </a:lnTo>
                  <a:lnTo>
                    <a:pt x="27396" y="229948"/>
                  </a:lnTo>
                  <a:lnTo>
                    <a:pt x="30170" y="230653"/>
                  </a:lnTo>
                  <a:lnTo>
                    <a:pt x="32020" y="230131"/>
                  </a:lnTo>
                  <a:lnTo>
                    <a:pt x="33253" y="228791"/>
                  </a:lnTo>
                  <a:lnTo>
                    <a:pt x="34075" y="226905"/>
                  </a:lnTo>
                  <a:lnTo>
                    <a:pt x="35615" y="225648"/>
                  </a:lnTo>
                  <a:lnTo>
                    <a:pt x="39972" y="224251"/>
                  </a:lnTo>
                  <a:lnTo>
                    <a:pt x="41531" y="222886"/>
                  </a:lnTo>
                  <a:lnTo>
                    <a:pt x="43263" y="218724"/>
                  </a:lnTo>
                  <a:lnTo>
                    <a:pt x="44527" y="202172"/>
                  </a:lnTo>
                  <a:lnTo>
                    <a:pt x="41949" y="196289"/>
                  </a:lnTo>
                  <a:lnTo>
                    <a:pt x="38488" y="190367"/>
                  </a:lnTo>
                  <a:lnTo>
                    <a:pt x="28139" y="158889"/>
                  </a:lnTo>
                  <a:lnTo>
                    <a:pt x="22097" y="152247"/>
                  </a:lnTo>
                  <a:lnTo>
                    <a:pt x="14782" y="145988"/>
                  </a:lnTo>
                  <a:lnTo>
                    <a:pt x="2205" y="124921"/>
                  </a:lnTo>
                  <a:lnTo>
                    <a:pt x="86" y="115334"/>
                  </a:lnTo>
                  <a:lnTo>
                    <a:pt x="0" y="107048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2" name="SMARTInkShape-294"/>
            <p:cNvSpPr/>
            <p:nvPr>
              <p:custDataLst>
                <p:tags r:id="rId20"/>
              </p:custDataLst>
            </p:nvPr>
          </p:nvSpPr>
          <p:spPr bwMode="auto">
            <a:xfrm>
              <a:off x="3768437" y="1312664"/>
              <a:ext cx="17751" cy="26790"/>
            </a:xfrm>
            <a:custGeom>
              <a:avLst/>
              <a:gdLst/>
              <a:ahLst/>
              <a:cxnLst/>
              <a:rect l="0" t="0" r="0" b="0"/>
              <a:pathLst>
                <a:path w="17751" h="26790">
                  <a:moveTo>
                    <a:pt x="8820" y="26789"/>
                  </a:moveTo>
                  <a:lnTo>
                    <a:pt x="8820" y="17869"/>
                  </a:lnTo>
                  <a:lnTo>
                    <a:pt x="4080" y="17862"/>
                  </a:lnTo>
                  <a:lnTo>
                    <a:pt x="2684" y="16869"/>
                  </a:lnTo>
                  <a:lnTo>
                    <a:pt x="1753" y="15215"/>
                  </a:lnTo>
                  <a:lnTo>
                    <a:pt x="0" y="9298"/>
                  </a:lnTo>
                  <a:lnTo>
                    <a:pt x="7589" y="8962"/>
                  </a:lnTo>
                  <a:lnTo>
                    <a:pt x="8000" y="7959"/>
                  </a:lnTo>
                  <a:lnTo>
                    <a:pt x="8456" y="4199"/>
                  </a:lnTo>
                  <a:lnTo>
                    <a:pt x="9570" y="2799"/>
                  </a:lnTo>
                  <a:lnTo>
                    <a:pt x="17750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3" name="SMARTInkShape-295"/>
            <p:cNvSpPr/>
            <p:nvPr>
              <p:custDataLst>
                <p:tags r:id="rId21"/>
              </p:custDataLst>
            </p:nvPr>
          </p:nvSpPr>
          <p:spPr bwMode="auto">
            <a:xfrm>
              <a:off x="3876736" y="1189011"/>
              <a:ext cx="34468" cy="204020"/>
            </a:xfrm>
            <a:custGeom>
              <a:avLst/>
              <a:gdLst/>
              <a:ahLst/>
              <a:cxnLst/>
              <a:rect l="0" t="0" r="0" b="0"/>
              <a:pathLst>
                <a:path w="34468" h="204020">
                  <a:moveTo>
                    <a:pt x="25537" y="34356"/>
                  </a:moveTo>
                  <a:lnTo>
                    <a:pt x="25537" y="21927"/>
                  </a:lnTo>
                  <a:lnTo>
                    <a:pt x="26530" y="20117"/>
                  </a:lnTo>
                  <a:lnTo>
                    <a:pt x="28183" y="18910"/>
                  </a:lnTo>
                  <a:lnTo>
                    <a:pt x="30278" y="18106"/>
                  </a:lnTo>
                  <a:lnTo>
                    <a:pt x="31674" y="16577"/>
                  </a:lnTo>
                  <a:lnTo>
                    <a:pt x="34099" y="8950"/>
                  </a:lnTo>
                  <a:lnTo>
                    <a:pt x="34435" y="0"/>
                  </a:lnTo>
                  <a:lnTo>
                    <a:pt x="34467" y="37974"/>
                  </a:lnTo>
                  <a:lnTo>
                    <a:pt x="33475" y="52831"/>
                  </a:lnTo>
                  <a:lnTo>
                    <a:pt x="25373" y="91696"/>
                  </a:lnTo>
                  <a:lnTo>
                    <a:pt x="16515" y="134713"/>
                  </a:lnTo>
                  <a:lnTo>
                    <a:pt x="8584" y="165067"/>
                  </a:lnTo>
                  <a:lnTo>
                    <a:pt x="7797" y="187731"/>
                  </a:lnTo>
                  <a:lnTo>
                    <a:pt x="5085" y="194466"/>
                  </a:lnTo>
                  <a:lnTo>
                    <a:pt x="0" y="202133"/>
                  </a:lnTo>
                  <a:lnTo>
                    <a:pt x="575" y="202762"/>
                  </a:lnTo>
                  <a:lnTo>
                    <a:pt x="7578" y="204006"/>
                  </a:lnTo>
                  <a:lnTo>
                    <a:pt x="15357" y="204019"/>
                  </a:lnTo>
                  <a:lnTo>
                    <a:pt x="34467" y="186161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4" name="SMARTInkShape-296"/>
            <p:cNvSpPr/>
            <p:nvPr>
              <p:custDataLst>
                <p:tags r:id="rId22"/>
              </p:custDataLst>
            </p:nvPr>
          </p:nvSpPr>
          <p:spPr bwMode="auto">
            <a:xfrm>
              <a:off x="3991581" y="1205509"/>
              <a:ext cx="160576" cy="210424"/>
            </a:xfrm>
            <a:custGeom>
              <a:avLst/>
              <a:gdLst/>
              <a:ahLst/>
              <a:cxnLst/>
              <a:rect l="0" t="0" r="0" b="0"/>
              <a:pathLst>
                <a:path w="160576" h="210424">
                  <a:moveTo>
                    <a:pt x="89286" y="8928"/>
                  </a:moveTo>
                  <a:lnTo>
                    <a:pt x="89286" y="2"/>
                  </a:lnTo>
                  <a:lnTo>
                    <a:pt x="84545" y="0"/>
                  </a:lnTo>
                  <a:lnTo>
                    <a:pt x="83149" y="992"/>
                  </a:lnTo>
                  <a:lnTo>
                    <a:pt x="82219" y="2645"/>
                  </a:lnTo>
                  <a:lnTo>
                    <a:pt x="75984" y="17168"/>
                  </a:lnTo>
                  <a:lnTo>
                    <a:pt x="45814" y="59957"/>
                  </a:lnTo>
                  <a:lnTo>
                    <a:pt x="18010" y="104526"/>
                  </a:lnTo>
                  <a:lnTo>
                    <a:pt x="14979" y="108379"/>
                  </a:lnTo>
                  <a:lnTo>
                    <a:pt x="11612" y="117951"/>
                  </a:lnTo>
                  <a:lnTo>
                    <a:pt x="611" y="159998"/>
                  </a:lnTo>
                  <a:lnTo>
                    <a:pt x="0" y="190486"/>
                  </a:lnTo>
                  <a:lnTo>
                    <a:pt x="2640" y="196446"/>
                  </a:lnTo>
                  <a:lnTo>
                    <a:pt x="4733" y="199425"/>
                  </a:lnTo>
                  <a:lnTo>
                    <a:pt x="9705" y="202734"/>
                  </a:lnTo>
                  <a:lnTo>
                    <a:pt x="18081" y="204597"/>
                  </a:lnTo>
                  <a:lnTo>
                    <a:pt x="20980" y="204858"/>
                  </a:lnTo>
                  <a:lnTo>
                    <a:pt x="26847" y="207795"/>
                  </a:lnTo>
                  <a:lnTo>
                    <a:pt x="29801" y="209967"/>
                  </a:lnTo>
                  <a:lnTo>
                    <a:pt x="32762" y="210423"/>
                  </a:lnTo>
                  <a:lnTo>
                    <a:pt x="35729" y="209735"/>
                  </a:lnTo>
                  <a:lnTo>
                    <a:pt x="57723" y="199818"/>
                  </a:lnTo>
                  <a:lnTo>
                    <a:pt x="74753" y="195465"/>
                  </a:lnTo>
                  <a:lnTo>
                    <a:pt x="117301" y="166938"/>
                  </a:lnTo>
                  <a:lnTo>
                    <a:pt x="135757" y="148693"/>
                  </a:lnTo>
                  <a:lnTo>
                    <a:pt x="156918" y="110041"/>
                  </a:lnTo>
                  <a:lnTo>
                    <a:pt x="160500" y="80970"/>
                  </a:lnTo>
                  <a:lnTo>
                    <a:pt x="160575" y="77792"/>
                  </a:lnTo>
                  <a:lnTo>
                    <a:pt x="155939" y="63839"/>
                  </a:lnTo>
                  <a:lnTo>
                    <a:pt x="153565" y="60418"/>
                  </a:lnTo>
                  <a:lnTo>
                    <a:pt x="130911" y="41415"/>
                  </a:lnTo>
                  <a:lnTo>
                    <a:pt x="127630" y="35604"/>
                  </a:lnTo>
                  <a:lnTo>
                    <a:pt x="126754" y="32665"/>
                  </a:lnTo>
                  <a:lnTo>
                    <a:pt x="125179" y="30706"/>
                  </a:lnTo>
                  <a:lnTo>
                    <a:pt x="120783" y="28529"/>
                  </a:lnTo>
                  <a:lnTo>
                    <a:pt x="89664" y="26788"/>
                  </a:lnTo>
                  <a:lnTo>
                    <a:pt x="80356" y="35718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5" name="SMARTInkShape-297"/>
            <p:cNvSpPr/>
            <p:nvPr>
              <p:custDataLst>
                <p:tags r:id="rId23"/>
              </p:custDataLst>
            </p:nvPr>
          </p:nvSpPr>
          <p:spPr bwMode="auto">
            <a:xfrm>
              <a:off x="4179103" y="1151930"/>
              <a:ext cx="98218" cy="8929"/>
            </a:xfrm>
            <a:custGeom>
              <a:avLst/>
              <a:gdLst/>
              <a:ahLst/>
              <a:cxnLst/>
              <a:rect l="0" t="0" r="0" b="0"/>
              <a:pathLst>
                <a:path w="98218" h="8929">
                  <a:moveTo>
                    <a:pt x="8920" y="0"/>
                  </a:moveTo>
                  <a:lnTo>
                    <a:pt x="0" y="0"/>
                  </a:lnTo>
                  <a:lnTo>
                    <a:pt x="42832" y="0"/>
                  </a:lnTo>
                  <a:lnTo>
                    <a:pt x="46411" y="0"/>
                  </a:lnTo>
                  <a:lnTo>
                    <a:pt x="53033" y="2646"/>
                  </a:lnTo>
                  <a:lnTo>
                    <a:pt x="59284" y="6136"/>
                  </a:lnTo>
                  <a:lnTo>
                    <a:pt x="71381" y="8378"/>
                  </a:lnTo>
                  <a:lnTo>
                    <a:pt x="96853" y="8928"/>
                  </a:lnTo>
                  <a:lnTo>
                    <a:pt x="97308" y="7936"/>
                  </a:lnTo>
                  <a:lnTo>
                    <a:pt x="98217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6" name="SMARTInkShape-298"/>
            <p:cNvSpPr/>
            <p:nvPr>
              <p:custDataLst>
                <p:tags r:id="rId24"/>
              </p:custDataLst>
            </p:nvPr>
          </p:nvSpPr>
          <p:spPr bwMode="auto">
            <a:xfrm>
              <a:off x="4313049" y="1071672"/>
              <a:ext cx="62367" cy="142763"/>
            </a:xfrm>
            <a:custGeom>
              <a:avLst/>
              <a:gdLst/>
              <a:ahLst/>
              <a:cxnLst/>
              <a:rect l="0" t="0" r="0" b="0"/>
              <a:pathLst>
                <a:path w="62367" h="142763">
                  <a:moveTo>
                    <a:pt x="8919" y="17750"/>
                  </a:moveTo>
                  <a:lnTo>
                    <a:pt x="0" y="8830"/>
                  </a:lnTo>
                  <a:lnTo>
                    <a:pt x="4733" y="4082"/>
                  </a:lnTo>
                  <a:lnTo>
                    <a:pt x="9705" y="1754"/>
                  </a:lnTo>
                  <a:lnTo>
                    <a:pt x="25061" y="0"/>
                  </a:lnTo>
                  <a:lnTo>
                    <a:pt x="34560" y="6049"/>
                  </a:lnTo>
                  <a:lnTo>
                    <a:pt x="50673" y="8455"/>
                  </a:lnTo>
                  <a:lnTo>
                    <a:pt x="61002" y="16477"/>
                  </a:lnTo>
                  <a:lnTo>
                    <a:pt x="61833" y="19830"/>
                  </a:lnTo>
                  <a:lnTo>
                    <a:pt x="62366" y="25326"/>
                  </a:lnTo>
                  <a:lnTo>
                    <a:pt x="61418" y="25778"/>
                  </a:lnTo>
                  <a:lnTo>
                    <a:pt x="57718" y="26279"/>
                  </a:lnTo>
                  <a:lnTo>
                    <a:pt x="56335" y="27404"/>
                  </a:lnTo>
                  <a:lnTo>
                    <a:pt x="54798" y="31301"/>
                  </a:lnTo>
                  <a:lnTo>
                    <a:pt x="53933" y="39073"/>
                  </a:lnTo>
                  <a:lnTo>
                    <a:pt x="52818" y="40895"/>
                  </a:lnTo>
                  <a:lnTo>
                    <a:pt x="51084" y="42110"/>
                  </a:lnTo>
                  <a:lnTo>
                    <a:pt x="43902" y="43819"/>
                  </a:lnTo>
                  <a:lnTo>
                    <a:pt x="41171" y="44059"/>
                  </a:lnTo>
                  <a:lnTo>
                    <a:pt x="35491" y="46971"/>
                  </a:lnTo>
                  <a:lnTo>
                    <a:pt x="26824" y="53435"/>
                  </a:lnTo>
                  <a:lnTo>
                    <a:pt x="26783" y="61154"/>
                  </a:lnTo>
                  <a:lnTo>
                    <a:pt x="27773" y="61569"/>
                  </a:lnTo>
                  <a:lnTo>
                    <a:pt x="31521" y="62030"/>
                  </a:lnTo>
                  <a:lnTo>
                    <a:pt x="32917" y="63145"/>
                  </a:lnTo>
                  <a:lnTo>
                    <a:pt x="36456" y="71471"/>
                  </a:lnTo>
                  <a:lnTo>
                    <a:pt x="49001" y="84597"/>
                  </a:lnTo>
                  <a:lnTo>
                    <a:pt x="54184" y="87147"/>
                  </a:lnTo>
                  <a:lnTo>
                    <a:pt x="56955" y="87827"/>
                  </a:lnTo>
                  <a:lnTo>
                    <a:pt x="57811" y="89273"/>
                  </a:lnTo>
                  <a:lnTo>
                    <a:pt x="57388" y="91229"/>
                  </a:lnTo>
                  <a:lnTo>
                    <a:pt x="56115" y="93525"/>
                  </a:lnTo>
                  <a:lnTo>
                    <a:pt x="56258" y="96048"/>
                  </a:lnTo>
                  <a:lnTo>
                    <a:pt x="61819" y="106943"/>
                  </a:lnTo>
                  <a:lnTo>
                    <a:pt x="62196" y="111300"/>
                  </a:lnTo>
                  <a:lnTo>
                    <a:pt x="59718" y="116544"/>
                  </a:lnTo>
                  <a:lnTo>
                    <a:pt x="54782" y="123254"/>
                  </a:lnTo>
                  <a:lnTo>
                    <a:pt x="53928" y="129157"/>
                  </a:lnTo>
                  <a:lnTo>
                    <a:pt x="52816" y="130717"/>
                  </a:lnTo>
                  <a:lnTo>
                    <a:pt x="51082" y="131756"/>
                  </a:lnTo>
                  <a:lnTo>
                    <a:pt x="48934" y="132449"/>
                  </a:lnTo>
                  <a:lnTo>
                    <a:pt x="35491" y="140721"/>
                  </a:lnTo>
                  <a:lnTo>
                    <a:pt x="9074" y="142762"/>
                  </a:lnTo>
                  <a:lnTo>
                    <a:pt x="1244" y="135077"/>
                  </a:lnTo>
                  <a:lnTo>
                    <a:pt x="362" y="129463"/>
                  </a:lnTo>
                  <a:lnTo>
                    <a:pt x="1230" y="127944"/>
                  </a:lnTo>
                  <a:lnTo>
                    <a:pt x="2801" y="126931"/>
                  </a:lnTo>
                  <a:lnTo>
                    <a:pt x="4841" y="126256"/>
                  </a:lnTo>
                  <a:lnTo>
                    <a:pt x="17849" y="11597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7" name="SMARTInkShape-299"/>
            <p:cNvSpPr/>
            <p:nvPr>
              <p:custDataLst>
                <p:tags r:id="rId25"/>
              </p:custDataLst>
            </p:nvPr>
          </p:nvSpPr>
          <p:spPr bwMode="auto">
            <a:xfrm>
              <a:off x="4393416" y="1080492"/>
              <a:ext cx="80358" cy="71438"/>
            </a:xfrm>
            <a:custGeom>
              <a:avLst/>
              <a:gdLst/>
              <a:ahLst/>
              <a:cxnLst/>
              <a:rect l="0" t="0" r="0" b="0"/>
              <a:pathLst>
                <a:path w="80358" h="71438">
                  <a:moveTo>
                    <a:pt x="35709" y="0"/>
                  </a:moveTo>
                  <a:lnTo>
                    <a:pt x="43397" y="0"/>
                  </a:lnTo>
                  <a:lnTo>
                    <a:pt x="39249" y="0"/>
                  </a:lnTo>
                  <a:lnTo>
                    <a:pt x="44370" y="0"/>
                  </a:lnTo>
                  <a:lnTo>
                    <a:pt x="39818" y="0"/>
                  </a:lnTo>
                  <a:lnTo>
                    <a:pt x="38449" y="992"/>
                  </a:lnTo>
                  <a:lnTo>
                    <a:pt x="36926" y="4740"/>
                  </a:lnTo>
                  <a:lnTo>
                    <a:pt x="35529" y="6137"/>
                  </a:lnTo>
                  <a:lnTo>
                    <a:pt x="26156" y="11024"/>
                  </a:lnTo>
                  <a:lnTo>
                    <a:pt x="10305" y="25429"/>
                  </a:lnTo>
                  <a:lnTo>
                    <a:pt x="9330" y="31127"/>
                  </a:lnTo>
                  <a:lnTo>
                    <a:pt x="8202" y="32657"/>
                  </a:lnTo>
                  <a:lnTo>
                    <a:pt x="4301" y="34358"/>
                  </a:lnTo>
                  <a:lnTo>
                    <a:pt x="2864" y="35804"/>
                  </a:lnTo>
                  <a:lnTo>
                    <a:pt x="102" y="44245"/>
                  </a:lnTo>
                  <a:lnTo>
                    <a:pt x="0" y="52302"/>
                  </a:lnTo>
                  <a:lnTo>
                    <a:pt x="16499" y="70078"/>
                  </a:lnTo>
                  <a:lnTo>
                    <a:pt x="25419" y="71318"/>
                  </a:lnTo>
                  <a:lnTo>
                    <a:pt x="52183" y="71437"/>
                  </a:lnTo>
                  <a:lnTo>
                    <a:pt x="60423" y="65301"/>
                  </a:lnTo>
                  <a:lnTo>
                    <a:pt x="65875" y="63749"/>
                  </a:lnTo>
                  <a:lnTo>
                    <a:pt x="67726" y="62343"/>
                  </a:lnTo>
                  <a:lnTo>
                    <a:pt x="69783" y="58135"/>
                  </a:lnTo>
                  <a:lnTo>
                    <a:pt x="70941" y="50188"/>
                  </a:lnTo>
                  <a:lnTo>
                    <a:pt x="72095" y="48342"/>
                  </a:lnTo>
                  <a:lnTo>
                    <a:pt x="73857" y="47110"/>
                  </a:lnTo>
                  <a:lnTo>
                    <a:pt x="76024" y="46290"/>
                  </a:lnTo>
                  <a:lnTo>
                    <a:pt x="77469" y="44751"/>
                  </a:lnTo>
                  <a:lnTo>
                    <a:pt x="80357" y="3571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8" name="SMARTInkShape-300"/>
            <p:cNvSpPr/>
            <p:nvPr>
              <p:custDataLst>
                <p:tags r:id="rId26"/>
              </p:custDataLst>
            </p:nvPr>
          </p:nvSpPr>
          <p:spPr bwMode="auto">
            <a:xfrm>
              <a:off x="4455914" y="1089454"/>
              <a:ext cx="35719" cy="133914"/>
            </a:xfrm>
            <a:custGeom>
              <a:avLst/>
              <a:gdLst/>
              <a:ahLst/>
              <a:cxnLst/>
              <a:rect l="0" t="0" r="0" b="0"/>
              <a:pathLst>
                <a:path w="35719" h="133914">
                  <a:moveTo>
                    <a:pt x="35718" y="8897"/>
                  </a:moveTo>
                  <a:lnTo>
                    <a:pt x="35718" y="0"/>
                  </a:lnTo>
                  <a:lnTo>
                    <a:pt x="30978" y="4718"/>
                  </a:lnTo>
                  <a:lnTo>
                    <a:pt x="28651" y="9686"/>
                  </a:lnTo>
                  <a:lnTo>
                    <a:pt x="26042" y="23884"/>
                  </a:lnTo>
                  <a:lnTo>
                    <a:pt x="20725" y="33733"/>
                  </a:lnTo>
                  <a:lnTo>
                    <a:pt x="17716" y="47786"/>
                  </a:lnTo>
                  <a:lnTo>
                    <a:pt x="10959" y="61926"/>
                  </a:lnTo>
                  <a:lnTo>
                    <a:pt x="8017" y="94369"/>
                  </a:lnTo>
                  <a:lnTo>
                    <a:pt x="835" y="106866"/>
                  </a:lnTo>
                  <a:lnTo>
                    <a:pt x="3" y="124579"/>
                  </a:lnTo>
                  <a:lnTo>
                    <a:pt x="4741" y="129604"/>
                  </a:lnTo>
                  <a:lnTo>
                    <a:pt x="5145" y="131040"/>
                  </a:lnTo>
                  <a:lnTo>
                    <a:pt x="4422" y="131998"/>
                  </a:lnTo>
                  <a:lnTo>
                    <a:pt x="0" y="133913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9" name="SMARTInkShape-301"/>
            <p:cNvSpPr/>
            <p:nvPr>
              <p:custDataLst>
                <p:tags r:id="rId27"/>
              </p:custDataLst>
            </p:nvPr>
          </p:nvSpPr>
          <p:spPr bwMode="auto">
            <a:xfrm>
              <a:off x="4473773" y="1187649"/>
              <a:ext cx="151799" cy="293171"/>
            </a:xfrm>
            <a:custGeom>
              <a:avLst/>
              <a:gdLst/>
              <a:ahLst/>
              <a:cxnLst/>
              <a:rect l="0" t="0" r="0" b="0"/>
              <a:pathLst>
                <a:path w="151799" h="293171">
                  <a:moveTo>
                    <a:pt x="116086" y="44648"/>
                  </a:moveTo>
                  <a:lnTo>
                    <a:pt x="116086" y="39907"/>
                  </a:lnTo>
                  <a:lnTo>
                    <a:pt x="118732" y="34934"/>
                  </a:lnTo>
                  <a:lnTo>
                    <a:pt x="123774" y="28397"/>
                  </a:lnTo>
                  <a:lnTo>
                    <a:pt x="124906" y="19241"/>
                  </a:lnTo>
                  <a:lnTo>
                    <a:pt x="124984" y="13528"/>
                  </a:lnTo>
                  <a:lnTo>
                    <a:pt x="125987" y="11995"/>
                  </a:lnTo>
                  <a:lnTo>
                    <a:pt x="127647" y="10973"/>
                  </a:lnTo>
                  <a:lnTo>
                    <a:pt x="132701" y="9333"/>
                  </a:lnTo>
                  <a:lnTo>
                    <a:pt x="133393" y="6463"/>
                  </a:lnTo>
                  <a:lnTo>
                    <a:pt x="133935" y="111"/>
                  </a:lnTo>
                  <a:lnTo>
                    <a:pt x="128799" y="22"/>
                  </a:lnTo>
                  <a:lnTo>
                    <a:pt x="133687" y="0"/>
                  </a:lnTo>
                  <a:lnTo>
                    <a:pt x="133945" y="42955"/>
                  </a:lnTo>
                  <a:lnTo>
                    <a:pt x="133945" y="46496"/>
                  </a:lnTo>
                  <a:lnTo>
                    <a:pt x="144969" y="89485"/>
                  </a:lnTo>
                  <a:lnTo>
                    <a:pt x="149779" y="107211"/>
                  </a:lnTo>
                  <a:lnTo>
                    <a:pt x="151686" y="148831"/>
                  </a:lnTo>
                  <a:lnTo>
                    <a:pt x="151798" y="190500"/>
                  </a:lnTo>
                  <a:lnTo>
                    <a:pt x="150813" y="226218"/>
                  </a:lnTo>
                  <a:lnTo>
                    <a:pt x="144676" y="243085"/>
                  </a:lnTo>
                  <a:lnTo>
                    <a:pt x="119032" y="278885"/>
                  </a:lnTo>
                  <a:lnTo>
                    <a:pt x="99435" y="289586"/>
                  </a:lnTo>
                  <a:lnTo>
                    <a:pt x="82820" y="293170"/>
                  </a:lnTo>
                  <a:lnTo>
                    <a:pt x="73851" y="291363"/>
                  </a:lnTo>
                  <a:lnTo>
                    <a:pt x="63223" y="287413"/>
                  </a:lnTo>
                  <a:lnTo>
                    <a:pt x="47719" y="284976"/>
                  </a:lnTo>
                  <a:lnTo>
                    <a:pt x="41714" y="281106"/>
                  </a:lnTo>
                  <a:lnTo>
                    <a:pt x="29774" y="265393"/>
                  </a:lnTo>
                  <a:lnTo>
                    <a:pt x="20838" y="258882"/>
                  </a:lnTo>
                  <a:lnTo>
                    <a:pt x="3969" y="235794"/>
                  </a:lnTo>
                  <a:lnTo>
                    <a:pt x="1176" y="226410"/>
                  </a:lnTo>
                  <a:lnTo>
                    <a:pt x="0" y="205382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30" name="SMARTInkShape-302"/>
            <p:cNvSpPr/>
            <p:nvPr>
              <p:custDataLst>
                <p:tags r:id="rId28"/>
              </p:custDataLst>
            </p:nvPr>
          </p:nvSpPr>
          <p:spPr bwMode="auto">
            <a:xfrm>
              <a:off x="4750593" y="1312674"/>
              <a:ext cx="89298" cy="133926"/>
            </a:xfrm>
            <a:custGeom>
              <a:avLst/>
              <a:gdLst/>
              <a:ahLst/>
              <a:cxnLst/>
              <a:rect l="0" t="0" r="0" b="0"/>
              <a:pathLst>
                <a:path w="89298" h="133926">
                  <a:moveTo>
                    <a:pt x="89297" y="17849"/>
                  </a:moveTo>
                  <a:lnTo>
                    <a:pt x="89297" y="102"/>
                  </a:lnTo>
                  <a:lnTo>
                    <a:pt x="76869" y="0"/>
                  </a:lnTo>
                  <a:lnTo>
                    <a:pt x="71206" y="2640"/>
                  </a:lnTo>
                  <a:lnTo>
                    <a:pt x="65382" y="6129"/>
                  </a:lnTo>
                  <a:lnTo>
                    <a:pt x="53559" y="8369"/>
                  </a:lnTo>
                  <a:lnTo>
                    <a:pt x="50589" y="8552"/>
                  </a:lnTo>
                  <a:lnTo>
                    <a:pt x="44643" y="11402"/>
                  </a:lnTo>
                  <a:lnTo>
                    <a:pt x="38693" y="14984"/>
                  </a:lnTo>
                  <a:lnTo>
                    <a:pt x="32741" y="16576"/>
                  </a:lnTo>
                  <a:lnTo>
                    <a:pt x="30757" y="17993"/>
                  </a:lnTo>
                  <a:lnTo>
                    <a:pt x="29435" y="19929"/>
                  </a:lnTo>
                  <a:lnTo>
                    <a:pt x="26944" y="26378"/>
                  </a:lnTo>
                  <a:lnTo>
                    <a:pt x="19114" y="34432"/>
                  </a:lnTo>
                  <a:lnTo>
                    <a:pt x="18232" y="40071"/>
                  </a:lnTo>
                  <a:lnTo>
                    <a:pt x="20671" y="45254"/>
                  </a:lnTo>
                  <a:lnTo>
                    <a:pt x="22711" y="48026"/>
                  </a:lnTo>
                  <a:lnTo>
                    <a:pt x="27623" y="51105"/>
                  </a:lnTo>
                  <a:lnTo>
                    <a:pt x="30322" y="51926"/>
                  </a:lnTo>
                  <a:lnTo>
                    <a:pt x="32121" y="53465"/>
                  </a:lnTo>
                  <a:lnTo>
                    <a:pt x="39986" y="65853"/>
                  </a:lnTo>
                  <a:lnTo>
                    <a:pt x="45222" y="68950"/>
                  </a:lnTo>
                  <a:lnTo>
                    <a:pt x="50857" y="71319"/>
                  </a:lnTo>
                  <a:lnTo>
                    <a:pt x="65519" y="83711"/>
                  </a:lnTo>
                  <a:lnTo>
                    <a:pt x="68807" y="89455"/>
                  </a:lnTo>
                  <a:lnTo>
                    <a:pt x="69684" y="92375"/>
                  </a:lnTo>
                  <a:lnTo>
                    <a:pt x="71260" y="94322"/>
                  </a:lnTo>
                  <a:lnTo>
                    <a:pt x="77228" y="98055"/>
                  </a:lnTo>
                  <a:lnTo>
                    <a:pt x="79954" y="105753"/>
                  </a:lnTo>
                  <a:lnTo>
                    <a:pt x="73246" y="116676"/>
                  </a:lnTo>
                  <a:lnTo>
                    <a:pt x="72643" y="119453"/>
                  </a:lnTo>
                  <a:lnTo>
                    <a:pt x="71249" y="121304"/>
                  </a:lnTo>
                  <a:lnTo>
                    <a:pt x="56277" y="130817"/>
                  </a:lnTo>
                  <a:lnTo>
                    <a:pt x="47543" y="133012"/>
                  </a:lnTo>
                  <a:lnTo>
                    <a:pt x="23445" y="133925"/>
                  </a:lnTo>
                  <a:lnTo>
                    <a:pt x="21583" y="132936"/>
                  </a:lnTo>
                  <a:lnTo>
                    <a:pt x="20343" y="131285"/>
                  </a:lnTo>
                  <a:lnTo>
                    <a:pt x="19515" y="129192"/>
                  </a:lnTo>
                  <a:lnTo>
                    <a:pt x="17971" y="127796"/>
                  </a:lnTo>
                  <a:lnTo>
                    <a:pt x="10317" y="125373"/>
                  </a:lnTo>
                  <a:lnTo>
                    <a:pt x="9546" y="122523"/>
                  </a:lnTo>
                  <a:lnTo>
                    <a:pt x="9341" y="120374"/>
                  </a:lnTo>
                  <a:lnTo>
                    <a:pt x="8212" y="118941"/>
                  </a:lnTo>
                  <a:lnTo>
                    <a:pt x="0" y="11607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31" name="SMARTInkShape-303"/>
            <p:cNvSpPr/>
            <p:nvPr>
              <p:custDataLst>
                <p:tags r:id="rId29"/>
              </p:custDataLst>
            </p:nvPr>
          </p:nvSpPr>
          <p:spPr bwMode="auto">
            <a:xfrm>
              <a:off x="2803922" y="1584340"/>
              <a:ext cx="2169915" cy="94442"/>
            </a:xfrm>
            <a:custGeom>
              <a:avLst/>
              <a:gdLst/>
              <a:ahLst/>
              <a:cxnLst/>
              <a:rect l="0" t="0" r="0" b="0"/>
              <a:pathLst>
                <a:path w="2169915" h="94442">
                  <a:moveTo>
                    <a:pt x="0" y="94441"/>
                  </a:moveTo>
                  <a:lnTo>
                    <a:pt x="0" y="68023"/>
                  </a:lnTo>
                  <a:lnTo>
                    <a:pt x="8562" y="67662"/>
                  </a:lnTo>
                  <a:lnTo>
                    <a:pt x="8820" y="72395"/>
                  </a:lnTo>
                  <a:lnTo>
                    <a:pt x="9849" y="73791"/>
                  </a:lnTo>
                  <a:lnTo>
                    <a:pt x="13637" y="75341"/>
                  </a:lnTo>
                  <a:lnTo>
                    <a:pt x="33599" y="77553"/>
                  </a:lnTo>
                  <a:lnTo>
                    <a:pt x="41926" y="82712"/>
                  </a:lnTo>
                  <a:lnTo>
                    <a:pt x="53628" y="84958"/>
                  </a:lnTo>
                  <a:lnTo>
                    <a:pt x="82106" y="85479"/>
                  </a:lnTo>
                  <a:lnTo>
                    <a:pt x="88746" y="88143"/>
                  </a:lnTo>
                  <a:lnTo>
                    <a:pt x="95005" y="91642"/>
                  </a:lnTo>
                  <a:lnTo>
                    <a:pt x="107108" y="93888"/>
                  </a:lnTo>
                  <a:lnTo>
                    <a:pt x="149574" y="94435"/>
                  </a:lnTo>
                  <a:lnTo>
                    <a:pt x="193389" y="94441"/>
                  </a:lnTo>
                  <a:lnTo>
                    <a:pt x="226472" y="93449"/>
                  </a:lnTo>
                  <a:lnTo>
                    <a:pt x="261960" y="86339"/>
                  </a:lnTo>
                  <a:lnTo>
                    <a:pt x="303795" y="85584"/>
                  </a:lnTo>
                  <a:lnTo>
                    <a:pt x="332493" y="82880"/>
                  </a:lnTo>
                  <a:lnTo>
                    <a:pt x="374447" y="77135"/>
                  </a:lnTo>
                  <a:lnTo>
                    <a:pt x="417781" y="76630"/>
                  </a:lnTo>
                  <a:lnTo>
                    <a:pt x="455345" y="75596"/>
                  </a:lnTo>
                  <a:lnTo>
                    <a:pt x="492495" y="68894"/>
                  </a:lnTo>
                  <a:lnTo>
                    <a:pt x="533314" y="67816"/>
                  </a:lnTo>
                  <a:lnTo>
                    <a:pt x="571358" y="67674"/>
                  </a:lnTo>
                  <a:lnTo>
                    <a:pt x="608572" y="67655"/>
                  </a:lnTo>
                  <a:lnTo>
                    <a:pt x="652045" y="65007"/>
                  </a:lnTo>
                  <a:lnTo>
                    <a:pt x="690402" y="59550"/>
                  </a:lnTo>
                  <a:lnTo>
                    <a:pt x="732605" y="58831"/>
                  </a:lnTo>
                  <a:lnTo>
                    <a:pt x="774286" y="58737"/>
                  </a:lnTo>
                  <a:lnTo>
                    <a:pt x="796618" y="56081"/>
                  </a:lnTo>
                  <a:lnTo>
                    <a:pt x="834493" y="50621"/>
                  </a:lnTo>
                  <a:lnTo>
                    <a:pt x="878457" y="49902"/>
                  </a:lnTo>
                  <a:lnTo>
                    <a:pt x="917553" y="49807"/>
                  </a:lnTo>
                  <a:lnTo>
                    <a:pt x="955369" y="49795"/>
                  </a:lnTo>
                  <a:lnTo>
                    <a:pt x="992553" y="49793"/>
                  </a:lnTo>
                  <a:lnTo>
                    <a:pt x="1028954" y="49793"/>
                  </a:lnTo>
                  <a:lnTo>
                    <a:pt x="1070839" y="49793"/>
                  </a:lnTo>
                  <a:lnTo>
                    <a:pt x="1108557" y="49793"/>
                  </a:lnTo>
                  <a:lnTo>
                    <a:pt x="1147676" y="49793"/>
                  </a:lnTo>
                  <a:lnTo>
                    <a:pt x="1189880" y="49793"/>
                  </a:lnTo>
                  <a:lnTo>
                    <a:pt x="1227850" y="49793"/>
                  </a:lnTo>
                  <a:lnTo>
                    <a:pt x="1258979" y="44648"/>
                  </a:lnTo>
                  <a:lnTo>
                    <a:pt x="1280000" y="46835"/>
                  </a:lnTo>
                  <a:lnTo>
                    <a:pt x="1317255" y="41846"/>
                  </a:lnTo>
                  <a:lnTo>
                    <a:pt x="1357917" y="40992"/>
                  </a:lnTo>
                  <a:lnTo>
                    <a:pt x="1393150" y="40889"/>
                  </a:lnTo>
                  <a:lnTo>
                    <a:pt x="1433918" y="34731"/>
                  </a:lnTo>
                  <a:lnTo>
                    <a:pt x="1474275" y="32302"/>
                  </a:lnTo>
                  <a:lnTo>
                    <a:pt x="1518162" y="31982"/>
                  </a:lnTo>
                  <a:lnTo>
                    <a:pt x="1558528" y="27202"/>
                  </a:lnTo>
                  <a:lnTo>
                    <a:pt x="1599727" y="23557"/>
                  </a:lnTo>
                  <a:lnTo>
                    <a:pt x="1639132" y="23113"/>
                  </a:lnTo>
                  <a:lnTo>
                    <a:pt x="1678005" y="23025"/>
                  </a:lnTo>
                  <a:lnTo>
                    <a:pt x="1716992" y="20362"/>
                  </a:lnTo>
                  <a:lnTo>
                    <a:pt x="1757877" y="15316"/>
                  </a:lnTo>
                  <a:lnTo>
                    <a:pt x="1800752" y="14319"/>
                  </a:lnTo>
                  <a:lnTo>
                    <a:pt x="1841560" y="11477"/>
                  </a:lnTo>
                  <a:lnTo>
                    <a:pt x="1875839" y="7021"/>
                  </a:lnTo>
                  <a:lnTo>
                    <a:pt x="1911132" y="5700"/>
                  </a:lnTo>
                  <a:lnTo>
                    <a:pt x="1953872" y="5254"/>
                  </a:lnTo>
                  <a:lnTo>
                    <a:pt x="1990978" y="5166"/>
                  </a:lnTo>
                  <a:lnTo>
                    <a:pt x="2026971" y="5149"/>
                  </a:lnTo>
                  <a:lnTo>
                    <a:pt x="2070897" y="5145"/>
                  </a:lnTo>
                  <a:lnTo>
                    <a:pt x="2109982" y="2498"/>
                  </a:lnTo>
                  <a:lnTo>
                    <a:pt x="2124426" y="0"/>
                  </a:lnTo>
                  <a:lnTo>
                    <a:pt x="2168895" y="5129"/>
                  </a:lnTo>
                  <a:lnTo>
                    <a:pt x="2169914" y="5144"/>
                  </a:lnTo>
                  <a:lnTo>
                    <a:pt x="2160984" y="5144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32" name="SMARTInkShape-304"/>
            <p:cNvSpPr/>
            <p:nvPr>
              <p:custDataLst>
                <p:tags r:id="rId30"/>
              </p:custDataLst>
            </p:nvPr>
          </p:nvSpPr>
          <p:spPr bwMode="auto">
            <a:xfrm>
              <a:off x="2857512" y="1830619"/>
              <a:ext cx="214110" cy="232126"/>
            </a:xfrm>
            <a:custGeom>
              <a:avLst/>
              <a:gdLst/>
              <a:ahLst/>
              <a:cxnLst/>
              <a:rect l="0" t="0" r="0" b="0"/>
              <a:pathLst>
                <a:path w="214110" h="232126">
                  <a:moveTo>
                    <a:pt x="107144" y="35685"/>
                  </a:moveTo>
                  <a:lnTo>
                    <a:pt x="115706" y="27124"/>
                  </a:lnTo>
                  <a:lnTo>
                    <a:pt x="115965" y="22124"/>
                  </a:lnTo>
                  <a:lnTo>
                    <a:pt x="116993" y="20692"/>
                  </a:lnTo>
                  <a:lnTo>
                    <a:pt x="118671" y="19736"/>
                  </a:lnTo>
                  <a:lnTo>
                    <a:pt x="123753" y="18203"/>
                  </a:lnTo>
                  <a:lnTo>
                    <a:pt x="124448" y="15348"/>
                  </a:lnTo>
                  <a:lnTo>
                    <a:pt x="125003" y="344"/>
                  </a:lnTo>
                  <a:lnTo>
                    <a:pt x="117315" y="0"/>
                  </a:lnTo>
                  <a:lnTo>
                    <a:pt x="109190" y="6110"/>
                  </a:lnTo>
                  <a:lnTo>
                    <a:pt x="100915" y="9063"/>
                  </a:lnTo>
                  <a:lnTo>
                    <a:pt x="59333" y="42655"/>
                  </a:lnTo>
                  <a:lnTo>
                    <a:pt x="28834" y="86207"/>
                  </a:lnTo>
                  <a:lnTo>
                    <a:pt x="15700" y="102028"/>
                  </a:lnTo>
                  <a:lnTo>
                    <a:pt x="1493" y="144088"/>
                  </a:lnTo>
                  <a:lnTo>
                    <a:pt x="14" y="185231"/>
                  </a:lnTo>
                  <a:lnTo>
                    <a:pt x="0" y="195085"/>
                  </a:lnTo>
                  <a:lnTo>
                    <a:pt x="988" y="198507"/>
                  </a:lnTo>
                  <a:lnTo>
                    <a:pt x="2639" y="200788"/>
                  </a:lnTo>
                  <a:lnTo>
                    <a:pt x="12418" y="209189"/>
                  </a:lnTo>
                  <a:lnTo>
                    <a:pt x="15434" y="214663"/>
                  </a:lnTo>
                  <a:lnTo>
                    <a:pt x="17767" y="220403"/>
                  </a:lnTo>
                  <a:lnTo>
                    <a:pt x="22111" y="226261"/>
                  </a:lnTo>
                  <a:lnTo>
                    <a:pt x="27349" y="229526"/>
                  </a:lnTo>
                  <a:lnTo>
                    <a:pt x="38796" y="231623"/>
                  </a:lnTo>
                  <a:lnTo>
                    <a:pt x="70216" y="232125"/>
                  </a:lnTo>
                  <a:lnTo>
                    <a:pt x="86832" y="227394"/>
                  </a:lnTo>
                  <a:lnTo>
                    <a:pt x="125576" y="202635"/>
                  </a:lnTo>
                  <a:lnTo>
                    <a:pt x="166709" y="163519"/>
                  </a:lnTo>
                  <a:lnTo>
                    <a:pt x="199255" y="121997"/>
                  </a:lnTo>
                  <a:lnTo>
                    <a:pt x="209401" y="104144"/>
                  </a:lnTo>
                  <a:lnTo>
                    <a:pt x="213870" y="74565"/>
                  </a:lnTo>
                  <a:lnTo>
                    <a:pt x="214109" y="64210"/>
                  </a:lnTo>
                  <a:lnTo>
                    <a:pt x="211570" y="55639"/>
                  </a:lnTo>
                  <a:lnTo>
                    <a:pt x="198066" y="32801"/>
                  </a:lnTo>
                  <a:lnTo>
                    <a:pt x="188564" y="25143"/>
                  </a:lnTo>
                  <a:lnTo>
                    <a:pt x="177727" y="21078"/>
                  </a:lnTo>
                  <a:lnTo>
                    <a:pt x="136860" y="10328"/>
                  </a:lnTo>
                  <a:lnTo>
                    <a:pt x="98350" y="8898"/>
                  </a:lnTo>
                  <a:lnTo>
                    <a:pt x="98226" y="21325"/>
                  </a:lnTo>
                  <a:lnTo>
                    <a:pt x="99214" y="23135"/>
                  </a:lnTo>
                  <a:lnTo>
                    <a:pt x="100865" y="24342"/>
                  </a:lnTo>
                  <a:lnTo>
                    <a:pt x="105346" y="26675"/>
                  </a:lnTo>
                  <a:lnTo>
                    <a:pt x="116074" y="35685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33" name="SMARTInkShape-305"/>
            <p:cNvSpPr/>
            <p:nvPr>
              <p:custDataLst>
                <p:tags r:id="rId31"/>
              </p:custDataLst>
            </p:nvPr>
          </p:nvSpPr>
          <p:spPr bwMode="auto">
            <a:xfrm>
              <a:off x="3028441" y="2062758"/>
              <a:ext cx="34443" cy="71315"/>
            </a:xfrm>
            <a:custGeom>
              <a:avLst/>
              <a:gdLst/>
              <a:ahLst/>
              <a:cxnLst/>
              <a:rect l="0" t="0" r="0" b="0"/>
              <a:pathLst>
                <a:path w="34443" h="71315">
                  <a:moveTo>
                    <a:pt x="34442" y="0"/>
                  </a:moveTo>
                  <a:lnTo>
                    <a:pt x="29701" y="4740"/>
                  </a:lnTo>
                  <a:lnTo>
                    <a:pt x="27373" y="9714"/>
                  </a:lnTo>
                  <a:lnTo>
                    <a:pt x="26753" y="12429"/>
                  </a:lnTo>
                  <a:lnTo>
                    <a:pt x="18608" y="26858"/>
                  </a:lnTo>
                  <a:lnTo>
                    <a:pt x="17932" y="29811"/>
                  </a:lnTo>
                  <a:lnTo>
                    <a:pt x="9692" y="44654"/>
                  </a:lnTo>
                  <a:lnTo>
                    <a:pt x="8056" y="56555"/>
                  </a:lnTo>
                  <a:lnTo>
                    <a:pt x="6929" y="58539"/>
                  </a:lnTo>
                  <a:lnTo>
                    <a:pt x="5186" y="59862"/>
                  </a:lnTo>
                  <a:lnTo>
                    <a:pt x="3031" y="60744"/>
                  </a:lnTo>
                  <a:lnTo>
                    <a:pt x="1595" y="62324"/>
                  </a:lnTo>
                  <a:lnTo>
                    <a:pt x="0" y="66725"/>
                  </a:lnTo>
                  <a:lnTo>
                    <a:pt x="566" y="68296"/>
                  </a:lnTo>
                  <a:lnTo>
                    <a:pt x="1936" y="69343"/>
                  </a:lnTo>
                  <a:lnTo>
                    <a:pt x="7318" y="71314"/>
                  </a:lnTo>
                  <a:lnTo>
                    <a:pt x="21309" y="60409"/>
                  </a:lnTo>
                  <a:lnTo>
                    <a:pt x="25687" y="58132"/>
                  </a:lnTo>
                  <a:lnTo>
                    <a:pt x="28605" y="55622"/>
                  </a:lnTo>
                  <a:lnTo>
                    <a:pt x="34442" y="44648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34" name="SMARTInkShape-306"/>
            <p:cNvSpPr/>
            <p:nvPr>
              <p:custDataLst>
                <p:tags r:id="rId32"/>
              </p:custDataLst>
            </p:nvPr>
          </p:nvSpPr>
          <p:spPr bwMode="auto">
            <a:xfrm>
              <a:off x="3126677" y="1875235"/>
              <a:ext cx="88011" cy="169654"/>
            </a:xfrm>
            <a:custGeom>
              <a:avLst/>
              <a:gdLst/>
              <a:ahLst/>
              <a:cxnLst/>
              <a:rect l="0" t="0" r="0" b="0"/>
              <a:pathLst>
                <a:path w="88011" h="169654">
                  <a:moveTo>
                    <a:pt x="88010" y="17859"/>
                  </a:moveTo>
                  <a:lnTo>
                    <a:pt x="80322" y="17859"/>
                  </a:lnTo>
                  <a:lnTo>
                    <a:pt x="72197" y="11722"/>
                  </a:lnTo>
                  <a:lnTo>
                    <a:pt x="61708" y="9038"/>
                  </a:lnTo>
                  <a:lnTo>
                    <a:pt x="52404" y="109"/>
                  </a:lnTo>
                  <a:lnTo>
                    <a:pt x="43472" y="0"/>
                  </a:lnTo>
                  <a:lnTo>
                    <a:pt x="38654" y="4740"/>
                  </a:lnTo>
                  <a:lnTo>
                    <a:pt x="36308" y="9713"/>
                  </a:lnTo>
                  <a:lnTo>
                    <a:pt x="35683" y="12428"/>
                  </a:lnTo>
                  <a:lnTo>
                    <a:pt x="27529" y="26857"/>
                  </a:lnTo>
                  <a:lnTo>
                    <a:pt x="26854" y="29811"/>
                  </a:lnTo>
                  <a:lnTo>
                    <a:pt x="19633" y="42672"/>
                  </a:lnTo>
                  <a:lnTo>
                    <a:pt x="16580" y="87126"/>
                  </a:lnTo>
                  <a:lnTo>
                    <a:pt x="16576" y="92631"/>
                  </a:lnTo>
                  <a:lnTo>
                    <a:pt x="17567" y="94496"/>
                  </a:lnTo>
                  <a:lnTo>
                    <a:pt x="19220" y="95739"/>
                  </a:lnTo>
                  <a:lnTo>
                    <a:pt x="24262" y="97735"/>
                  </a:lnTo>
                  <a:lnTo>
                    <a:pt x="32387" y="104266"/>
                  </a:lnTo>
                  <a:lnTo>
                    <a:pt x="40661" y="106299"/>
                  </a:lnTo>
                  <a:lnTo>
                    <a:pt x="55304" y="107043"/>
                  </a:lnTo>
                  <a:lnTo>
                    <a:pt x="61238" y="109751"/>
                  </a:lnTo>
                  <a:lnTo>
                    <a:pt x="86615" y="132562"/>
                  </a:lnTo>
                  <a:lnTo>
                    <a:pt x="87597" y="138275"/>
                  </a:lnTo>
                  <a:lnTo>
                    <a:pt x="87888" y="146252"/>
                  </a:lnTo>
                  <a:lnTo>
                    <a:pt x="86936" y="148103"/>
                  </a:lnTo>
                  <a:lnTo>
                    <a:pt x="85310" y="149337"/>
                  </a:lnTo>
                  <a:lnTo>
                    <a:pt x="80857" y="151700"/>
                  </a:lnTo>
                  <a:lnTo>
                    <a:pt x="61146" y="165064"/>
                  </a:lnTo>
                  <a:lnTo>
                    <a:pt x="50175" y="168300"/>
                  </a:lnTo>
                  <a:lnTo>
                    <a:pt x="13603" y="169653"/>
                  </a:lnTo>
                  <a:lnTo>
                    <a:pt x="11616" y="168664"/>
                  </a:lnTo>
                  <a:lnTo>
                    <a:pt x="10292" y="167013"/>
                  </a:lnTo>
                  <a:lnTo>
                    <a:pt x="8820" y="162532"/>
                  </a:lnTo>
                  <a:lnTo>
                    <a:pt x="8166" y="157234"/>
                  </a:lnTo>
                  <a:lnTo>
                    <a:pt x="7000" y="155424"/>
                  </a:lnTo>
                  <a:lnTo>
                    <a:pt x="5230" y="154217"/>
                  </a:lnTo>
                  <a:lnTo>
                    <a:pt x="3058" y="153413"/>
                  </a:lnTo>
                  <a:lnTo>
                    <a:pt x="1609" y="151884"/>
                  </a:lnTo>
                  <a:lnTo>
                    <a:pt x="0" y="147540"/>
                  </a:lnTo>
                  <a:lnTo>
                    <a:pt x="564" y="145985"/>
                  </a:lnTo>
                  <a:lnTo>
                    <a:pt x="1931" y="144948"/>
                  </a:lnTo>
                  <a:lnTo>
                    <a:pt x="3835" y="144257"/>
                  </a:lnTo>
                  <a:lnTo>
                    <a:pt x="5105" y="142804"/>
                  </a:lnTo>
                  <a:lnTo>
                    <a:pt x="7643" y="133944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35" name="SMARTInkShape-307"/>
            <p:cNvSpPr/>
            <p:nvPr>
              <p:custDataLst>
                <p:tags r:id="rId33"/>
              </p:custDataLst>
            </p:nvPr>
          </p:nvSpPr>
          <p:spPr bwMode="auto">
            <a:xfrm>
              <a:off x="3330773" y="1848554"/>
              <a:ext cx="71439" cy="196309"/>
            </a:xfrm>
            <a:custGeom>
              <a:avLst/>
              <a:gdLst/>
              <a:ahLst/>
              <a:cxnLst/>
              <a:rect l="0" t="0" r="0" b="0"/>
              <a:pathLst>
                <a:path w="71439" h="196309">
                  <a:moveTo>
                    <a:pt x="17859" y="8821"/>
                  </a:moveTo>
                  <a:lnTo>
                    <a:pt x="17859" y="259"/>
                  </a:lnTo>
                  <a:lnTo>
                    <a:pt x="22600" y="0"/>
                  </a:lnTo>
                  <a:lnTo>
                    <a:pt x="23997" y="956"/>
                  </a:lnTo>
                  <a:lnTo>
                    <a:pt x="24927" y="2586"/>
                  </a:lnTo>
                  <a:lnTo>
                    <a:pt x="26422" y="12330"/>
                  </a:lnTo>
                  <a:lnTo>
                    <a:pt x="26780" y="51903"/>
                  </a:lnTo>
                  <a:lnTo>
                    <a:pt x="25797" y="86110"/>
                  </a:lnTo>
                  <a:lnTo>
                    <a:pt x="15766" y="125075"/>
                  </a:lnTo>
                  <a:lnTo>
                    <a:pt x="2040" y="167466"/>
                  </a:lnTo>
                  <a:lnTo>
                    <a:pt x="0" y="196308"/>
                  </a:lnTo>
                  <a:lnTo>
                    <a:pt x="33012" y="164325"/>
                  </a:lnTo>
                  <a:lnTo>
                    <a:pt x="44702" y="158710"/>
                  </a:lnTo>
                  <a:lnTo>
                    <a:pt x="71438" y="14276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36" name="SMARTInkShape-308"/>
            <p:cNvSpPr/>
            <p:nvPr>
              <p:custDataLst>
                <p:tags r:id="rId34"/>
              </p:custDataLst>
            </p:nvPr>
          </p:nvSpPr>
          <p:spPr bwMode="auto">
            <a:xfrm>
              <a:off x="3352442" y="1946672"/>
              <a:ext cx="130137" cy="62508"/>
            </a:xfrm>
            <a:custGeom>
              <a:avLst/>
              <a:gdLst/>
              <a:ahLst/>
              <a:cxnLst/>
              <a:rect l="0" t="0" r="0" b="0"/>
              <a:pathLst>
                <a:path w="130137" h="62508">
                  <a:moveTo>
                    <a:pt x="103347" y="8929"/>
                  </a:moveTo>
                  <a:lnTo>
                    <a:pt x="103347" y="32"/>
                  </a:lnTo>
                  <a:lnTo>
                    <a:pt x="86838" y="0"/>
                  </a:lnTo>
                  <a:lnTo>
                    <a:pt x="70229" y="7688"/>
                  </a:lnTo>
                  <a:lnTo>
                    <a:pt x="54876" y="9676"/>
                  </a:lnTo>
                  <a:lnTo>
                    <a:pt x="18901" y="26702"/>
                  </a:lnTo>
                  <a:lnTo>
                    <a:pt x="17284" y="28715"/>
                  </a:lnTo>
                  <a:lnTo>
                    <a:pt x="16206" y="31050"/>
                  </a:lnTo>
                  <a:lnTo>
                    <a:pt x="14495" y="32606"/>
                  </a:lnTo>
                  <a:lnTo>
                    <a:pt x="6551" y="35309"/>
                  </a:lnTo>
                  <a:lnTo>
                    <a:pt x="5756" y="38182"/>
                  </a:lnTo>
                  <a:lnTo>
                    <a:pt x="5246" y="43371"/>
                  </a:lnTo>
                  <a:lnTo>
                    <a:pt x="417" y="49010"/>
                  </a:lnTo>
                  <a:lnTo>
                    <a:pt x="0" y="50533"/>
                  </a:lnTo>
                  <a:lnTo>
                    <a:pt x="715" y="51548"/>
                  </a:lnTo>
                  <a:lnTo>
                    <a:pt x="2183" y="52225"/>
                  </a:lnTo>
                  <a:lnTo>
                    <a:pt x="3162" y="53668"/>
                  </a:lnTo>
                  <a:lnTo>
                    <a:pt x="4250" y="57917"/>
                  </a:lnTo>
                  <a:lnTo>
                    <a:pt x="5532" y="59448"/>
                  </a:lnTo>
                  <a:lnTo>
                    <a:pt x="9603" y="61147"/>
                  </a:lnTo>
                  <a:lnTo>
                    <a:pt x="52420" y="62503"/>
                  </a:lnTo>
                  <a:lnTo>
                    <a:pt x="96044" y="62507"/>
                  </a:lnTo>
                  <a:lnTo>
                    <a:pt x="130136" y="62507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37" name="SMARTInkShape-309"/>
            <p:cNvSpPr/>
            <p:nvPr>
              <p:custDataLst>
                <p:tags r:id="rId35"/>
              </p:custDataLst>
            </p:nvPr>
          </p:nvSpPr>
          <p:spPr bwMode="auto">
            <a:xfrm>
              <a:off x="3420070" y="1955611"/>
              <a:ext cx="187472" cy="214248"/>
            </a:xfrm>
            <a:custGeom>
              <a:avLst/>
              <a:gdLst/>
              <a:ahLst/>
              <a:cxnLst/>
              <a:rect l="0" t="0" r="0" b="0"/>
              <a:pathLst>
                <a:path w="187472" h="214248">
                  <a:moveTo>
                    <a:pt x="107156" y="17850"/>
                  </a:moveTo>
                  <a:lnTo>
                    <a:pt x="107156" y="102"/>
                  </a:lnTo>
                  <a:lnTo>
                    <a:pt x="99468" y="0"/>
                  </a:lnTo>
                  <a:lnTo>
                    <a:pt x="91343" y="6129"/>
                  </a:lnTo>
                  <a:lnTo>
                    <a:pt x="83068" y="9086"/>
                  </a:lnTo>
                  <a:lnTo>
                    <a:pt x="59521" y="29879"/>
                  </a:lnTo>
                  <a:lnTo>
                    <a:pt x="56220" y="35764"/>
                  </a:lnTo>
                  <a:lnTo>
                    <a:pt x="53760" y="41687"/>
                  </a:lnTo>
                  <a:lnTo>
                    <a:pt x="38788" y="60350"/>
                  </a:lnTo>
                  <a:lnTo>
                    <a:pt x="36123" y="69773"/>
                  </a:lnTo>
                  <a:lnTo>
                    <a:pt x="43443" y="78971"/>
                  </a:lnTo>
                  <a:lnTo>
                    <a:pt x="53772" y="79947"/>
                  </a:lnTo>
                  <a:lnTo>
                    <a:pt x="61271" y="77529"/>
                  </a:lnTo>
                  <a:lnTo>
                    <a:pt x="67911" y="74140"/>
                  </a:lnTo>
                  <a:lnTo>
                    <a:pt x="103338" y="62404"/>
                  </a:lnTo>
                  <a:lnTo>
                    <a:pt x="115920" y="55608"/>
                  </a:lnTo>
                  <a:lnTo>
                    <a:pt x="118952" y="54928"/>
                  </a:lnTo>
                  <a:lnTo>
                    <a:pt x="136912" y="46000"/>
                  </a:lnTo>
                  <a:lnTo>
                    <a:pt x="145849" y="45042"/>
                  </a:lnTo>
                  <a:lnTo>
                    <a:pt x="147834" y="45900"/>
                  </a:lnTo>
                  <a:lnTo>
                    <a:pt x="149158" y="47464"/>
                  </a:lnTo>
                  <a:lnTo>
                    <a:pt x="150040" y="49499"/>
                  </a:lnTo>
                  <a:lnTo>
                    <a:pt x="151621" y="50855"/>
                  </a:lnTo>
                  <a:lnTo>
                    <a:pt x="161286" y="55678"/>
                  </a:lnTo>
                  <a:lnTo>
                    <a:pt x="164078" y="57952"/>
                  </a:lnTo>
                  <a:lnTo>
                    <a:pt x="167182" y="63124"/>
                  </a:lnTo>
                  <a:lnTo>
                    <a:pt x="169553" y="68729"/>
                  </a:lnTo>
                  <a:lnTo>
                    <a:pt x="175474" y="77463"/>
                  </a:lnTo>
                  <a:lnTo>
                    <a:pt x="178662" y="86335"/>
                  </a:lnTo>
                  <a:lnTo>
                    <a:pt x="184457" y="96240"/>
                  </a:lnTo>
                  <a:lnTo>
                    <a:pt x="187471" y="140840"/>
                  </a:lnTo>
                  <a:lnTo>
                    <a:pt x="186508" y="148911"/>
                  </a:lnTo>
                  <a:lnTo>
                    <a:pt x="180387" y="163619"/>
                  </a:lnTo>
                  <a:lnTo>
                    <a:pt x="152972" y="195111"/>
                  </a:lnTo>
                  <a:lnTo>
                    <a:pt x="131604" y="209483"/>
                  </a:lnTo>
                  <a:lnTo>
                    <a:pt x="119141" y="212875"/>
                  </a:lnTo>
                  <a:lnTo>
                    <a:pt x="81989" y="214247"/>
                  </a:lnTo>
                  <a:lnTo>
                    <a:pt x="65084" y="209546"/>
                  </a:lnTo>
                  <a:lnTo>
                    <a:pt x="25198" y="184491"/>
                  </a:lnTo>
                  <a:lnTo>
                    <a:pt x="6075" y="166674"/>
                  </a:lnTo>
                  <a:lnTo>
                    <a:pt x="2700" y="160723"/>
                  </a:lnTo>
                  <a:lnTo>
                    <a:pt x="0" y="151795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38" name="SMARTInkShape-310"/>
            <p:cNvSpPr/>
            <p:nvPr>
              <p:custDataLst>
                <p:tags r:id="rId36"/>
              </p:custDataLst>
            </p:nvPr>
          </p:nvSpPr>
          <p:spPr bwMode="auto">
            <a:xfrm>
              <a:off x="3759399" y="1910953"/>
              <a:ext cx="26789" cy="17860"/>
            </a:xfrm>
            <a:custGeom>
              <a:avLst/>
              <a:gdLst/>
              <a:ahLst/>
              <a:cxnLst/>
              <a:rect l="0" t="0" r="0" b="0"/>
              <a:pathLst>
                <a:path w="26789" h="17860">
                  <a:moveTo>
                    <a:pt x="26788" y="17859"/>
                  </a:moveTo>
                  <a:lnTo>
                    <a:pt x="0" y="17859"/>
                  </a:lnTo>
                  <a:lnTo>
                    <a:pt x="17858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39" name="SMARTInkShape-311"/>
            <p:cNvSpPr/>
            <p:nvPr>
              <p:custDataLst>
                <p:tags r:id="rId37"/>
              </p:custDataLst>
            </p:nvPr>
          </p:nvSpPr>
          <p:spPr bwMode="auto">
            <a:xfrm>
              <a:off x="3866604" y="1795281"/>
              <a:ext cx="178545" cy="222783"/>
            </a:xfrm>
            <a:custGeom>
              <a:avLst/>
              <a:gdLst/>
              <a:ahLst/>
              <a:cxnLst/>
              <a:rect l="0" t="0" r="0" b="0"/>
              <a:pathLst>
                <a:path w="178545" h="222783">
                  <a:moveTo>
                    <a:pt x="71388" y="62094"/>
                  </a:moveTo>
                  <a:lnTo>
                    <a:pt x="66647" y="62094"/>
                  </a:lnTo>
                  <a:lnTo>
                    <a:pt x="65251" y="63086"/>
                  </a:lnTo>
                  <a:lnTo>
                    <a:pt x="64320" y="64740"/>
                  </a:lnTo>
                  <a:lnTo>
                    <a:pt x="63700" y="66834"/>
                  </a:lnTo>
                  <a:lnTo>
                    <a:pt x="62294" y="68231"/>
                  </a:lnTo>
                  <a:lnTo>
                    <a:pt x="58086" y="69782"/>
                  </a:lnTo>
                  <a:lnTo>
                    <a:pt x="37055" y="71014"/>
                  </a:lnTo>
                  <a:lnTo>
                    <a:pt x="36593" y="70025"/>
                  </a:lnTo>
                  <a:lnTo>
                    <a:pt x="36079" y="66280"/>
                  </a:lnTo>
                  <a:lnTo>
                    <a:pt x="33206" y="61309"/>
                  </a:lnTo>
                  <a:lnTo>
                    <a:pt x="28017" y="54773"/>
                  </a:lnTo>
                  <a:lnTo>
                    <a:pt x="28583" y="53245"/>
                  </a:lnTo>
                  <a:lnTo>
                    <a:pt x="33129" y="46353"/>
                  </a:lnTo>
                  <a:lnTo>
                    <a:pt x="35909" y="38027"/>
                  </a:lnTo>
                  <a:lnTo>
                    <a:pt x="41583" y="29276"/>
                  </a:lnTo>
                  <a:lnTo>
                    <a:pt x="44698" y="20400"/>
                  </a:lnTo>
                  <a:lnTo>
                    <a:pt x="48942" y="14459"/>
                  </a:lnTo>
                  <a:lnTo>
                    <a:pt x="54136" y="11157"/>
                  </a:lnTo>
                  <a:lnTo>
                    <a:pt x="56910" y="10277"/>
                  </a:lnTo>
                  <a:lnTo>
                    <a:pt x="58760" y="8697"/>
                  </a:lnTo>
                  <a:lnTo>
                    <a:pt x="60814" y="4297"/>
                  </a:lnTo>
                  <a:lnTo>
                    <a:pt x="62354" y="2727"/>
                  </a:lnTo>
                  <a:lnTo>
                    <a:pt x="66712" y="982"/>
                  </a:lnTo>
                  <a:lnTo>
                    <a:pt x="74743" y="0"/>
                  </a:lnTo>
                  <a:lnTo>
                    <a:pt x="76601" y="854"/>
                  </a:lnTo>
                  <a:lnTo>
                    <a:pt x="77840" y="2415"/>
                  </a:lnTo>
                  <a:lnTo>
                    <a:pt x="78666" y="4449"/>
                  </a:lnTo>
                  <a:lnTo>
                    <a:pt x="80209" y="5805"/>
                  </a:lnTo>
                  <a:lnTo>
                    <a:pt x="89813" y="10626"/>
                  </a:lnTo>
                  <a:lnTo>
                    <a:pt x="101265" y="20839"/>
                  </a:lnTo>
                  <a:lnTo>
                    <a:pt x="110116" y="34216"/>
                  </a:lnTo>
                  <a:lnTo>
                    <a:pt x="122873" y="69003"/>
                  </a:lnTo>
                  <a:lnTo>
                    <a:pt x="124843" y="104170"/>
                  </a:lnTo>
                  <a:lnTo>
                    <a:pt x="120189" y="121745"/>
                  </a:lnTo>
                  <a:lnTo>
                    <a:pt x="91954" y="163304"/>
                  </a:lnTo>
                  <a:lnTo>
                    <a:pt x="76379" y="180166"/>
                  </a:lnTo>
                  <a:lnTo>
                    <a:pt x="35613" y="204737"/>
                  </a:lnTo>
                  <a:lnTo>
                    <a:pt x="119" y="222782"/>
                  </a:lnTo>
                  <a:lnTo>
                    <a:pt x="0" y="218074"/>
                  </a:lnTo>
                  <a:lnTo>
                    <a:pt x="976" y="216682"/>
                  </a:lnTo>
                  <a:lnTo>
                    <a:pt x="2618" y="215754"/>
                  </a:lnTo>
                  <a:lnTo>
                    <a:pt x="42255" y="205569"/>
                  </a:lnTo>
                  <a:lnTo>
                    <a:pt x="86773" y="204985"/>
                  </a:lnTo>
                  <a:lnTo>
                    <a:pt x="130911" y="204969"/>
                  </a:lnTo>
                  <a:lnTo>
                    <a:pt x="141060" y="204969"/>
                  </a:lnTo>
                  <a:lnTo>
                    <a:pt x="149606" y="198832"/>
                  </a:lnTo>
                  <a:lnTo>
                    <a:pt x="157953" y="195874"/>
                  </a:lnTo>
                  <a:lnTo>
                    <a:pt x="167883" y="188460"/>
                  </a:lnTo>
                  <a:lnTo>
                    <a:pt x="178544" y="18710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40" name="SMARTInkShape-312"/>
            <p:cNvSpPr/>
            <p:nvPr>
              <p:custDataLst>
                <p:tags r:id="rId38"/>
              </p:custDataLst>
            </p:nvPr>
          </p:nvSpPr>
          <p:spPr bwMode="auto">
            <a:xfrm>
              <a:off x="4073711" y="1812726"/>
              <a:ext cx="189371" cy="177195"/>
            </a:xfrm>
            <a:custGeom>
              <a:avLst/>
              <a:gdLst/>
              <a:ahLst/>
              <a:cxnLst/>
              <a:rect l="0" t="0" r="0" b="0"/>
              <a:pathLst>
                <a:path w="189371" h="177195">
                  <a:moveTo>
                    <a:pt x="105382" y="26789"/>
                  </a:moveTo>
                  <a:lnTo>
                    <a:pt x="105382" y="19101"/>
                  </a:lnTo>
                  <a:lnTo>
                    <a:pt x="95669" y="25091"/>
                  </a:lnTo>
                  <a:lnTo>
                    <a:pt x="79651" y="31194"/>
                  </a:lnTo>
                  <a:lnTo>
                    <a:pt x="39784" y="60549"/>
                  </a:lnTo>
                  <a:lnTo>
                    <a:pt x="10207" y="104100"/>
                  </a:lnTo>
                  <a:lnTo>
                    <a:pt x="2217" y="119921"/>
                  </a:lnTo>
                  <a:lnTo>
                    <a:pt x="0" y="131351"/>
                  </a:lnTo>
                  <a:lnTo>
                    <a:pt x="1661" y="140399"/>
                  </a:lnTo>
                  <a:lnTo>
                    <a:pt x="5528" y="151071"/>
                  </a:lnTo>
                  <a:lnTo>
                    <a:pt x="6071" y="154292"/>
                  </a:lnTo>
                  <a:lnTo>
                    <a:pt x="9320" y="160517"/>
                  </a:lnTo>
                  <a:lnTo>
                    <a:pt x="11575" y="163566"/>
                  </a:lnTo>
                  <a:lnTo>
                    <a:pt x="16727" y="166954"/>
                  </a:lnTo>
                  <a:lnTo>
                    <a:pt x="44647" y="177194"/>
                  </a:lnTo>
                  <a:lnTo>
                    <a:pt x="53915" y="175326"/>
                  </a:lnTo>
                  <a:lnTo>
                    <a:pt x="70289" y="171342"/>
                  </a:lnTo>
                  <a:lnTo>
                    <a:pt x="87709" y="167516"/>
                  </a:lnTo>
                  <a:lnTo>
                    <a:pt x="129206" y="148703"/>
                  </a:lnTo>
                  <a:lnTo>
                    <a:pt x="169876" y="118891"/>
                  </a:lnTo>
                  <a:lnTo>
                    <a:pt x="188204" y="91859"/>
                  </a:lnTo>
                  <a:lnTo>
                    <a:pt x="189370" y="87036"/>
                  </a:lnTo>
                  <a:lnTo>
                    <a:pt x="189156" y="82829"/>
                  </a:lnTo>
                  <a:lnTo>
                    <a:pt x="186759" y="69522"/>
                  </a:lnTo>
                  <a:lnTo>
                    <a:pt x="186422" y="64207"/>
                  </a:lnTo>
                  <a:lnTo>
                    <a:pt x="184214" y="59672"/>
                  </a:lnTo>
                  <a:lnTo>
                    <a:pt x="147488" y="19776"/>
                  </a:lnTo>
                  <a:lnTo>
                    <a:pt x="136994" y="13750"/>
                  </a:lnTo>
                  <a:lnTo>
                    <a:pt x="106100" y="6566"/>
                  </a:lnTo>
                  <a:lnTo>
                    <a:pt x="99748" y="2919"/>
                  </a:lnTo>
                  <a:lnTo>
                    <a:pt x="87523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41" name="SMARTInkShape-313"/>
            <p:cNvSpPr/>
            <p:nvPr>
              <p:custDataLst>
                <p:tags r:id="rId39"/>
              </p:custDataLst>
            </p:nvPr>
          </p:nvSpPr>
          <p:spPr bwMode="auto">
            <a:xfrm>
              <a:off x="4348757" y="1866304"/>
              <a:ext cx="241103" cy="125007"/>
            </a:xfrm>
            <a:custGeom>
              <a:avLst/>
              <a:gdLst/>
              <a:ahLst/>
              <a:cxnLst/>
              <a:rect l="0" t="0" r="0" b="0"/>
              <a:pathLst>
                <a:path w="241103" h="125007">
                  <a:moveTo>
                    <a:pt x="8930" y="8930"/>
                  </a:moveTo>
                  <a:lnTo>
                    <a:pt x="369" y="8930"/>
                  </a:lnTo>
                  <a:lnTo>
                    <a:pt x="0" y="0"/>
                  </a:lnTo>
                  <a:lnTo>
                    <a:pt x="0" y="8562"/>
                  </a:lnTo>
                  <a:lnTo>
                    <a:pt x="6137" y="15987"/>
                  </a:lnTo>
                  <a:lnTo>
                    <a:pt x="8103" y="24140"/>
                  </a:lnTo>
                  <a:lnTo>
                    <a:pt x="8929" y="68462"/>
                  </a:lnTo>
                  <a:lnTo>
                    <a:pt x="8930" y="92274"/>
                  </a:lnTo>
                  <a:lnTo>
                    <a:pt x="6285" y="98227"/>
                  </a:lnTo>
                  <a:lnTo>
                    <a:pt x="2793" y="104180"/>
                  </a:lnTo>
                  <a:lnTo>
                    <a:pt x="369" y="114323"/>
                  </a:lnTo>
                  <a:lnTo>
                    <a:pt x="1" y="125006"/>
                  </a:lnTo>
                  <a:lnTo>
                    <a:pt x="0" y="111713"/>
                  </a:lnTo>
                  <a:lnTo>
                    <a:pt x="2646" y="106536"/>
                  </a:lnTo>
                  <a:lnTo>
                    <a:pt x="6137" y="100928"/>
                  </a:lnTo>
                  <a:lnTo>
                    <a:pt x="9095" y="92192"/>
                  </a:lnTo>
                  <a:lnTo>
                    <a:pt x="14822" y="83320"/>
                  </a:lnTo>
                  <a:lnTo>
                    <a:pt x="16960" y="74408"/>
                  </a:lnTo>
                  <a:lnTo>
                    <a:pt x="17460" y="68458"/>
                  </a:lnTo>
                  <a:lnTo>
                    <a:pt x="18585" y="66475"/>
                  </a:lnTo>
                  <a:lnTo>
                    <a:pt x="20328" y="65153"/>
                  </a:lnTo>
                  <a:lnTo>
                    <a:pt x="22482" y="64271"/>
                  </a:lnTo>
                  <a:lnTo>
                    <a:pt x="23918" y="62691"/>
                  </a:lnTo>
                  <a:lnTo>
                    <a:pt x="28868" y="53027"/>
                  </a:lnTo>
                  <a:lnTo>
                    <a:pt x="32674" y="47380"/>
                  </a:lnTo>
                  <a:lnTo>
                    <a:pt x="34366" y="41563"/>
                  </a:lnTo>
                  <a:lnTo>
                    <a:pt x="35809" y="39615"/>
                  </a:lnTo>
                  <a:lnTo>
                    <a:pt x="37764" y="38317"/>
                  </a:lnTo>
                  <a:lnTo>
                    <a:pt x="40059" y="37451"/>
                  </a:lnTo>
                  <a:lnTo>
                    <a:pt x="41589" y="35881"/>
                  </a:lnTo>
                  <a:lnTo>
                    <a:pt x="46690" y="26234"/>
                  </a:lnTo>
                  <a:lnTo>
                    <a:pt x="60864" y="10661"/>
                  </a:lnTo>
                  <a:lnTo>
                    <a:pt x="64424" y="9700"/>
                  </a:lnTo>
                  <a:lnTo>
                    <a:pt x="66761" y="9443"/>
                  </a:lnTo>
                  <a:lnTo>
                    <a:pt x="68320" y="8280"/>
                  </a:lnTo>
                  <a:lnTo>
                    <a:pt x="70053" y="4342"/>
                  </a:lnTo>
                  <a:lnTo>
                    <a:pt x="71507" y="2895"/>
                  </a:lnTo>
                  <a:lnTo>
                    <a:pt x="80248" y="34"/>
                  </a:lnTo>
                  <a:lnTo>
                    <a:pt x="85073" y="11"/>
                  </a:lnTo>
                  <a:lnTo>
                    <a:pt x="86481" y="999"/>
                  </a:lnTo>
                  <a:lnTo>
                    <a:pt x="87420" y="2651"/>
                  </a:lnTo>
                  <a:lnTo>
                    <a:pt x="89050" y="9096"/>
                  </a:lnTo>
                  <a:lnTo>
                    <a:pt x="89295" y="38732"/>
                  </a:lnTo>
                  <a:lnTo>
                    <a:pt x="86650" y="44665"/>
                  </a:lnTo>
                  <a:lnTo>
                    <a:pt x="83160" y="50609"/>
                  </a:lnTo>
                  <a:lnTo>
                    <a:pt x="80735" y="60746"/>
                  </a:lnTo>
                  <a:lnTo>
                    <a:pt x="80400" y="70042"/>
                  </a:lnTo>
                  <a:lnTo>
                    <a:pt x="81382" y="70507"/>
                  </a:lnTo>
                  <a:lnTo>
                    <a:pt x="85118" y="71024"/>
                  </a:lnTo>
                  <a:lnTo>
                    <a:pt x="127964" y="60398"/>
                  </a:lnTo>
                  <a:lnTo>
                    <a:pt x="143193" y="54625"/>
                  </a:lnTo>
                  <a:lnTo>
                    <a:pt x="162923" y="42203"/>
                  </a:lnTo>
                  <a:lnTo>
                    <a:pt x="206448" y="27454"/>
                  </a:lnTo>
                  <a:lnTo>
                    <a:pt x="209070" y="27233"/>
                  </a:lnTo>
                  <a:lnTo>
                    <a:pt x="210817" y="28077"/>
                  </a:lnTo>
                  <a:lnTo>
                    <a:pt x="211982" y="29632"/>
                  </a:lnTo>
                  <a:lnTo>
                    <a:pt x="213852" y="34517"/>
                  </a:lnTo>
                  <a:lnTo>
                    <a:pt x="214301" y="51938"/>
                  </a:lnTo>
                  <a:lnTo>
                    <a:pt x="206624" y="61123"/>
                  </a:lnTo>
                  <a:lnTo>
                    <a:pt x="205492" y="70075"/>
                  </a:lnTo>
                  <a:lnTo>
                    <a:pt x="213949" y="79965"/>
                  </a:lnTo>
                  <a:lnTo>
                    <a:pt x="218946" y="80248"/>
                  </a:lnTo>
                  <a:lnTo>
                    <a:pt x="223978" y="82961"/>
                  </a:lnTo>
                  <a:lnTo>
                    <a:pt x="231692" y="88926"/>
                  </a:lnTo>
                  <a:lnTo>
                    <a:pt x="241102" y="89297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42" name="SMARTInkShape-314"/>
            <p:cNvSpPr/>
            <p:nvPr>
              <p:custDataLst>
                <p:tags r:id="rId40"/>
              </p:custDataLst>
            </p:nvPr>
          </p:nvSpPr>
          <p:spPr bwMode="auto">
            <a:xfrm>
              <a:off x="4580934" y="1768088"/>
              <a:ext cx="142840" cy="366093"/>
            </a:xfrm>
            <a:custGeom>
              <a:avLst/>
              <a:gdLst/>
              <a:ahLst/>
              <a:cxnLst/>
              <a:rect l="0" t="0" r="0" b="0"/>
              <a:pathLst>
                <a:path w="142840" h="366093">
                  <a:moveTo>
                    <a:pt x="133941" y="8920"/>
                  </a:moveTo>
                  <a:lnTo>
                    <a:pt x="142839" y="22"/>
                  </a:lnTo>
                  <a:lnTo>
                    <a:pt x="138121" y="0"/>
                  </a:lnTo>
                  <a:lnTo>
                    <a:pt x="136727" y="989"/>
                  </a:lnTo>
                  <a:lnTo>
                    <a:pt x="135798" y="2640"/>
                  </a:lnTo>
                  <a:lnTo>
                    <a:pt x="134307" y="12420"/>
                  </a:lnTo>
                  <a:lnTo>
                    <a:pt x="133021" y="31035"/>
                  </a:lnTo>
                  <a:lnTo>
                    <a:pt x="124853" y="71724"/>
                  </a:lnTo>
                  <a:lnTo>
                    <a:pt x="117137" y="92461"/>
                  </a:lnTo>
                  <a:lnTo>
                    <a:pt x="96364" y="134353"/>
                  </a:lnTo>
                  <a:lnTo>
                    <a:pt x="76431" y="175873"/>
                  </a:lnTo>
                  <a:lnTo>
                    <a:pt x="56031" y="213767"/>
                  </a:lnTo>
                  <a:lnTo>
                    <a:pt x="37412" y="249916"/>
                  </a:lnTo>
                  <a:lnTo>
                    <a:pt x="18471" y="292010"/>
                  </a:lnTo>
                  <a:lnTo>
                    <a:pt x="2695" y="330155"/>
                  </a:lnTo>
                  <a:lnTo>
                    <a:pt x="0" y="365939"/>
                  </a:lnTo>
                  <a:lnTo>
                    <a:pt x="12425" y="366092"/>
                  </a:lnTo>
                  <a:lnTo>
                    <a:pt x="18088" y="363455"/>
                  </a:lnTo>
                  <a:lnTo>
                    <a:pt x="62503" y="330388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43" name="SMARTInkShape-315"/>
            <p:cNvSpPr/>
            <p:nvPr>
              <p:custDataLst>
                <p:tags r:id="rId41"/>
              </p:custDataLst>
            </p:nvPr>
          </p:nvSpPr>
          <p:spPr bwMode="auto">
            <a:xfrm>
              <a:off x="4714875" y="1919919"/>
              <a:ext cx="115932" cy="151759"/>
            </a:xfrm>
            <a:custGeom>
              <a:avLst/>
              <a:gdLst/>
              <a:ahLst/>
              <a:cxnLst/>
              <a:rect l="0" t="0" r="0" b="0"/>
              <a:pathLst>
                <a:path w="115932" h="151759">
                  <a:moveTo>
                    <a:pt x="80367" y="44612"/>
                  </a:moveTo>
                  <a:lnTo>
                    <a:pt x="93669" y="31310"/>
                  </a:lnTo>
                  <a:lnTo>
                    <a:pt x="96201" y="26132"/>
                  </a:lnTo>
                  <a:lnTo>
                    <a:pt x="98108" y="10621"/>
                  </a:lnTo>
                  <a:lnTo>
                    <a:pt x="102932" y="4665"/>
                  </a:lnTo>
                  <a:lnTo>
                    <a:pt x="103348" y="3098"/>
                  </a:lnTo>
                  <a:lnTo>
                    <a:pt x="102632" y="2053"/>
                  </a:lnTo>
                  <a:lnTo>
                    <a:pt x="99097" y="376"/>
                  </a:lnTo>
                  <a:lnTo>
                    <a:pt x="85874" y="0"/>
                  </a:lnTo>
                  <a:lnTo>
                    <a:pt x="80169" y="2625"/>
                  </a:lnTo>
                  <a:lnTo>
                    <a:pt x="63681" y="12396"/>
                  </a:lnTo>
                  <a:lnTo>
                    <a:pt x="45195" y="19754"/>
                  </a:lnTo>
                  <a:lnTo>
                    <a:pt x="42036" y="22087"/>
                  </a:lnTo>
                  <a:lnTo>
                    <a:pt x="38526" y="27325"/>
                  </a:lnTo>
                  <a:lnTo>
                    <a:pt x="36088" y="35574"/>
                  </a:lnTo>
                  <a:lnTo>
                    <a:pt x="35767" y="47967"/>
                  </a:lnTo>
                  <a:lnTo>
                    <a:pt x="38386" y="53710"/>
                  </a:lnTo>
                  <a:lnTo>
                    <a:pt x="40473" y="56631"/>
                  </a:lnTo>
                  <a:lnTo>
                    <a:pt x="45439" y="59875"/>
                  </a:lnTo>
                  <a:lnTo>
                    <a:pt x="50952" y="62310"/>
                  </a:lnTo>
                  <a:lnTo>
                    <a:pt x="80373" y="86664"/>
                  </a:lnTo>
                  <a:lnTo>
                    <a:pt x="86322" y="89099"/>
                  </a:lnTo>
                  <a:lnTo>
                    <a:pt x="110132" y="110206"/>
                  </a:lnTo>
                  <a:lnTo>
                    <a:pt x="113440" y="116098"/>
                  </a:lnTo>
                  <a:lnTo>
                    <a:pt x="115738" y="124802"/>
                  </a:lnTo>
                  <a:lnTo>
                    <a:pt x="115931" y="129200"/>
                  </a:lnTo>
                  <a:lnTo>
                    <a:pt x="113371" y="134462"/>
                  </a:lnTo>
                  <a:lnTo>
                    <a:pt x="111299" y="137254"/>
                  </a:lnTo>
                  <a:lnTo>
                    <a:pt x="106352" y="140357"/>
                  </a:lnTo>
                  <a:lnTo>
                    <a:pt x="64900" y="151152"/>
                  </a:lnTo>
                  <a:lnTo>
                    <a:pt x="24221" y="151758"/>
                  </a:lnTo>
                  <a:lnTo>
                    <a:pt x="22101" y="150769"/>
                  </a:lnTo>
                  <a:lnTo>
                    <a:pt x="20687" y="149118"/>
                  </a:lnTo>
                  <a:lnTo>
                    <a:pt x="19745" y="147025"/>
                  </a:lnTo>
                  <a:lnTo>
                    <a:pt x="18123" y="145630"/>
                  </a:lnTo>
                  <a:lnTo>
                    <a:pt x="13677" y="144079"/>
                  </a:lnTo>
                  <a:lnTo>
                    <a:pt x="12094" y="142673"/>
                  </a:lnTo>
                  <a:lnTo>
                    <a:pt x="10336" y="138466"/>
                  </a:lnTo>
                  <a:lnTo>
                    <a:pt x="8215" y="127680"/>
                  </a:lnTo>
                  <a:lnTo>
                    <a:pt x="0" y="11605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44" name="SMARTInkShape-316"/>
            <p:cNvSpPr/>
            <p:nvPr>
              <p:custDataLst>
                <p:tags r:id="rId42"/>
              </p:custDataLst>
            </p:nvPr>
          </p:nvSpPr>
          <p:spPr bwMode="auto">
            <a:xfrm>
              <a:off x="5143512" y="1580555"/>
              <a:ext cx="132646" cy="8930"/>
            </a:xfrm>
            <a:custGeom>
              <a:avLst/>
              <a:gdLst/>
              <a:ahLst/>
              <a:cxnLst/>
              <a:rect l="0" t="0" r="0" b="0"/>
              <a:pathLst>
                <a:path w="132646" h="8930">
                  <a:moveTo>
                    <a:pt x="26777" y="0"/>
                  </a:moveTo>
                  <a:lnTo>
                    <a:pt x="5450" y="0"/>
                  </a:lnTo>
                  <a:lnTo>
                    <a:pt x="3630" y="992"/>
                  </a:lnTo>
                  <a:lnTo>
                    <a:pt x="2415" y="2646"/>
                  </a:lnTo>
                  <a:lnTo>
                    <a:pt x="0" y="8897"/>
                  </a:lnTo>
                  <a:lnTo>
                    <a:pt x="39889" y="8929"/>
                  </a:lnTo>
                  <a:lnTo>
                    <a:pt x="55908" y="7937"/>
                  </a:lnTo>
                  <a:lnTo>
                    <a:pt x="73927" y="1241"/>
                  </a:lnTo>
                  <a:lnTo>
                    <a:pt x="115905" y="14"/>
                  </a:lnTo>
                  <a:lnTo>
                    <a:pt x="132645" y="0"/>
                  </a:lnTo>
                  <a:lnTo>
                    <a:pt x="125004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45" name="SMARTInkShape-317"/>
            <p:cNvSpPr/>
            <p:nvPr>
              <p:custDataLst>
                <p:tags r:id="rId43"/>
              </p:custDataLst>
            </p:nvPr>
          </p:nvSpPr>
          <p:spPr bwMode="auto">
            <a:xfrm>
              <a:off x="5152430" y="1634142"/>
              <a:ext cx="116087" cy="26781"/>
            </a:xfrm>
            <a:custGeom>
              <a:avLst/>
              <a:gdLst/>
              <a:ahLst/>
              <a:cxnLst/>
              <a:rect l="0" t="0" r="0" b="0"/>
              <a:pathLst>
                <a:path w="116087" h="26781">
                  <a:moveTo>
                    <a:pt x="0" y="26780"/>
                  </a:moveTo>
                  <a:lnTo>
                    <a:pt x="20989" y="26780"/>
                  </a:lnTo>
                  <a:lnTo>
                    <a:pt x="59289" y="17103"/>
                  </a:lnTo>
                  <a:lnTo>
                    <a:pt x="71389" y="10831"/>
                  </a:lnTo>
                  <a:lnTo>
                    <a:pt x="86314" y="8180"/>
                  </a:lnTo>
                  <a:lnTo>
                    <a:pt x="96461" y="1265"/>
                  </a:lnTo>
                  <a:lnTo>
                    <a:pt x="106742" y="24"/>
                  </a:lnTo>
                  <a:lnTo>
                    <a:pt x="111774" y="0"/>
                  </a:lnTo>
                  <a:lnTo>
                    <a:pt x="113211" y="989"/>
                  </a:lnTo>
                  <a:lnTo>
                    <a:pt x="114169" y="2641"/>
                  </a:lnTo>
                  <a:lnTo>
                    <a:pt x="116086" y="892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</p:grpSp>
      <p:grpSp>
        <p:nvGrpSpPr>
          <p:cNvPr id="58" name="SMARTInkShape-Group56"/>
          <p:cNvGrpSpPr/>
          <p:nvPr/>
        </p:nvGrpSpPr>
        <p:grpSpPr>
          <a:xfrm>
            <a:off x="5540141" y="1276955"/>
            <a:ext cx="1770072" cy="589338"/>
            <a:chOff x="5540141" y="1276955"/>
            <a:chExt cx="1770072" cy="589338"/>
          </a:xfrm>
        </p:grpSpPr>
        <p:sp>
          <p:nvSpPr>
            <p:cNvPr id="47" name="SMARTInkShape-318"/>
            <p:cNvSpPr/>
            <p:nvPr>
              <p:custDataLst>
                <p:tags r:id="rId4"/>
              </p:custDataLst>
            </p:nvPr>
          </p:nvSpPr>
          <p:spPr bwMode="auto">
            <a:xfrm>
              <a:off x="5540141" y="1446609"/>
              <a:ext cx="130211" cy="312538"/>
            </a:xfrm>
            <a:custGeom>
              <a:avLst/>
              <a:gdLst/>
              <a:ahLst/>
              <a:cxnLst/>
              <a:rect l="0" t="0" r="0" b="0"/>
              <a:pathLst>
                <a:path w="130211" h="312538">
                  <a:moveTo>
                    <a:pt x="112351" y="0"/>
                  </a:moveTo>
                  <a:lnTo>
                    <a:pt x="112351" y="8562"/>
                  </a:lnTo>
                  <a:lnTo>
                    <a:pt x="94491" y="8930"/>
                  </a:lnTo>
                  <a:lnTo>
                    <a:pt x="94491" y="17492"/>
                  </a:lnTo>
                  <a:lnTo>
                    <a:pt x="85562" y="17860"/>
                  </a:lnTo>
                  <a:lnTo>
                    <a:pt x="76632" y="26789"/>
                  </a:lnTo>
                  <a:lnTo>
                    <a:pt x="76632" y="35351"/>
                  </a:lnTo>
                  <a:lnTo>
                    <a:pt x="71487" y="35647"/>
                  </a:lnTo>
                  <a:lnTo>
                    <a:pt x="73684" y="35687"/>
                  </a:lnTo>
                  <a:lnTo>
                    <a:pt x="73674" y="35697"/>
                  </a:lnTo>
                  <a:lnTo>
                    <a:pt x="70904" y="35713"/>
                  </a:lnTo>
                  <a:lnTo>
                    <a:pt x="73502" y="35717"/>
                  </a:lnTo>
                  <a:lnTo>
                    <a:pt x="67702" y="35719"/>
                  </a:lnTo>
                  <a:lnTo>
                    <a:pt x="67702" y="44639"/>
                  </a:lnTo>
                  <a:lnTo>
                    <a:pt x="58773" y="44649"/>
                  </a:lnTo>
                  <a:lnTo>
                    <a:pt x="58773" y="62399"/>
                  </a:lnTo>
                  <a:lnTo>
                    <a:pt x="49876" y="62508"/>
                  </a:lnTo>
                  <a:lnTo>
                    <a:pt x="49843" y="80335"/>
                  </a:lnTo>
                  <a:lnTo>
                    <a:pt x="41022" y="80367"/>
                  </a:lnTo>
                  <a:lnTo>
                    <a:pt x="40916" y="88929"/>
                  </a:lnTo>
                  <a:lnTo>
                    <a:pt x="36173" y="89188"/>
                  </a:lnTo>
                  <a:lnTo>
                    <a:pt x="34776" y="90217"/>
                  </a:lnTo>
                  <a:lnTo>
                    <a:pt x="32093" y="97856"/>
                  </a:lnTo>
                  <a:lnTo>
                    <a:pt x="31993" y="105883"/>
                  </a:lnTo>
                  <a:lnTo>
                    <a:pt x="23422" y="115685"/>
                  </a:lnTo>
                  <a:lnTo>
                    <a:pt x="23056" y="141154"/>
                  </a:lnTo>
                  <a:lnTo>
                    <a:pt x="16917" y="149664"/>
                  </a:lnTo>
                  <a:lnTo>
                    <a:pt x="14952" y="158006"/>
                  </a:lnTo>
                  <a:lnTo>
                    <a:pt x="14233" y="172674"/>
                  </a:lnTo>
                  <a:lnTo>
                    <a:pt x="11526" y="178609"/>
                  </a:lnTo>
                  <a:lnTo>
                    <a:pt x="8009" y="184554"/>
                  </a:lnTo>
                  <a:lnTo>
                    <a:pt x="124" y="208379"/>
                  </a:lnTo>
                  <a:lnTo>
                    <a:pt x="822" y="210357"/>
                  </a:lnTo>
                  <a:lnTo>
                    <a:pt x="2279" y="211675"/>
                  </a:lnTo>
                  <a:lnTo>
                    <a:pt x="3899" y="215786"/>
                  </a:lnTo>
                  <a:lnTo>
                    <a:pt x="4939" y="226510"/>
                  </a:lnTo>
                  <a:lnTo>
                    <a:pt x="2435" y="232302"/>
                  </a:lnTo>
                  <a:lnTo>
                    <a:pt x="378" y="235235"/>
                  </a:lnTo>
                  <a:lnTo>
                    <a:pt x="0" y="237191"/>
                  </a:lnTo>
                  <a:lnTo>
                    <a:pt x="739" y="238494"/>
                  </a:lnTo>
                  <a:lnTo>
                    <a:pt x="2225" y="239364"/>
                  </a:lnTo>
                  <a:lnTo>
                    <a:pt x="3215" y="240935"/>
                  </a:lnTo>
                  <a:lnTo>
                    <a:pt x="4609" y="247888"/>
                  </a:lnTo>
                  <a:lnTo>
                    <a:pt x="5117" y="262047"/>
                  </a:lnTo>
                  <a:lnTo>
                    <a:pt x="6136" y="263995"/>
                  </a:lnTo>
                  <a:lnTo>
                    <a:pt x="7806" y="265294"/>
                  </a:lnTo>
                  <a:lnTo>
                    <a:pt x="9912" y="266160"/>
                  </a:lnTo>
                  <a:lnTo>
                    <a:pt x="11317" y="267729"/>
                  </a:lnTo>
                  <a:lnTo>
                    <a:pt x="12877" y="272118"/>
                  </a:lnTo>
                  <a:lnTo>
                    <a:pt x="14092" y="290001"/>
                  </a:lnTo>
                  <a:lnTo>
                    <a:pt x="15095" y="291560"/>
                  </a:lnTo>
                  <a:lnTo>
                    <a:pt x="16756" y="292600"/>
                  </a:lnTo>
                  <a:lnTo>
                    <a:pt x="18855" y="293293"/>
                  </a:lnTo>
                  <a:lnTo>
                    <a:pt x="20255" y="294748"/>
                  </a:lnTo>
                  <a:lnTo>
                    <a:pt x="21809" y="299009"/>
                  </a:lnTo>
                  <a:lnTo>
                    <a:pt x="23217" y="300543"/>
                  </a:lnTo>
                  <a:lnTo>
                    <a:pt x="32076" y="304333"/>
                  </a:lnTo>
                  <a:lnTo>
                    <a:pt x="38847" y="309667"/>
                  </a:lnTo>
                  <a:lnTo>
                    <a:pt x="48199" y="312161"/>
                  </a:lnTo>
                  <a:lnTo>
                    <a:pt x="79642" y="312537"/>
                  </a:lnTo>
                  <a:lnTo>
                    <a:pt x="85577" y="309892"/>
                  </a:lnTo>
                  <a:lnTo>
                    <a:pt x="91521" y="306402"/>
                  </a:lnTo>
                  <a:lnTo>
                    <a:pt x="100446" y="303445"/>
                  </a:lnTo>
                  <a:lnTo>
                    <a:pt x="110587" y="296030"/>
                  </a:lnTo>
                  <a:lnTo>
                    <a:pt x="116569" y="295080"/>
                  </a:lnTo>
                  <a:lnTo>
                    <a:pt x="118140" y="293954"/>
                  </a:lnTo>
                  <a:lnTo>
                    <a:pt x="119187" y="292212"/>
                  </a:lnTo>
                  <a:lnTo>
                    <a:pt x="119885" y="290058"/>
                  </a:lnTo>
                  <a:lnTo>
                    <a:pt x="128846" y="278440"/>
                  </a:lnTo>
                  <a:lnTo>
                    <a:pt x="130175" y="268301"/>
                  </a:lnTo>
                  <a:lnTo>
                    <a:pt x="130210" y="250511"/>
                  </a:lnTo>
                  <a:lnTo>
                    <a:pt x="116908" y="236742"/>
                  </a:lnTo>
                  <a:lnTo>
                    <a:pt x="111731" y="234203"/>
                  </a:lnTo>
                  <a:lnTo>
                    <a:pt x="100322" y="232573"/>
                  </a:lnTo>
                  <a:lnTo>
                    <a:pt x="98379" y="231447"/>
                  </a:lnTo>
                  <a:lnTo>
                    <a:pt x="97083" y="229705"/>
                  </a:lnTo>
                  <a:lnTo>
                    <a:pt x="96218" y="227551"/>
                  </a:lnTo>
                  <a:lnTo>
                    <a:pt x="94650" y="226115"/>
                  </a:lnTo>
                  <a:lnTo>
                    <a:pt x="90263" y="224519"/>
                  </a:lnTo>
                  <a:lnTo>
                    <a:pt x="46747" y="223243"/>
                  </a:lnTo>
                  <a:lnTo>
                    <a:pt x="28636" y="223242"/>
                  </a:lnTo>
                  <a:lnTo>
                    <a:pt x="22889" y="225888"/>
                  </a:lnTo>
                  <a:lnTo>
                    <a:pt x="14637" y="231804"/>
                  </a:lnTo>
                  <a:lnTo>
                    <a:pt x="5205" y="232172"/>
                  </a:lnTo>
                  <a:lnTo>
                    <a:pt x="12884" y="232172"/>
                  </a:lnTo>
                  <a:lnTo>
                    <a:pt x="13297" y="231180"/>
                  </a:lnTo>
                  <a:lnTo>
                    <a:pt x="13757" y="227432"/>
                  </a:lnTo>
                  <a:lnTo>
                    <a:pt x="14872" y="226035"/>
                  </a:lnTo>
                  <a:lnTo>
                    <a:pt x="23054" y="223242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48" name="SMARTInkShape-319"/>
            <p:cNvSpPr/>
            <p:nvPr>
              <p:custDataLst>
                <p:tags r:id="rId5"/>
              </p:custDataLst>
            </p:nvPr>
          </p:nvSpPr>
          <p:spPr bwMode="auto">
            <a:xfrm>
              <a:off x="5750728" y="1777008"/>
              <a:ext cx="49784" cy="89285"/>
            </a:xfrm>
            <a:custGeom>
              <a:avLst/>
              <a:gdLst/>
              <a:ahLst/>
              <a:cxnLst/>
              <a:rect l="0" t="0" r="0" b="0"/>
              <a:pathLst>
                <a:path w="49784" h="89285">
                  <a:moveTo>
                    <a:pt x="44639" y="0"/>
                  </a:moveTo>
                  <a:lnTo>
                    <a:pt x="49379" y="4740"/>
                  </a:lnTo>
                  <a:lnTo>
                    <a:pt x="49783" y="7129"/>
                  </a:lnTo>
                  <a:lnTo>
                    <a:pt x="49061" y="9713"/>
                  </a:lnTo>
                  <a:lnTo>
                    <a:pt x="46604" y="15231"/>
                  </a:lnTo>
                  <a:lnTo>
                    <a:pt x="44229" y="23915"/>
                  </a:lnTo>
                  <a:lnTo>
                    <a:pt x="20437" y="53579"/>
                  </a:lnTo>
                  <a:lnTo>
                    <a:pt x="18007" y="59532"/>
                  </a:lnTo>
                  <a:lnTo>
                    <a:pt x="3059" y="78218"/>
                  </a:lnTo>
                  <a:lnTo>
                    <a:pt x="0" y="89254"/>
                  </a:lnTo>
                  <a:lnTo>
                    <a:pt x="4734" y="89284"/>
                  </a:lnTo>
                  <a:lnTo>
                    <a:pt x="9705" y="86645"/>
                  </a:lnTo>
                  <a:lnTo>
                    <a:pt x="17850" y="80367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49" name="SMARTInkShape-320"/>
            <p:cNvSpPr/>
            <p:nvPr>
              <p:custDataLst>
                <p:tags r:id="rId6"/>
              </p:custDataLst>
            </p:nvPr>
          </p:nvSpPr>
          <p:spPr bwMode="auto">
            <a:xfrm>
              <a:off x="5911572" y="1518047"/>
              <a:ext cx="115968" cy="293015"/>
            </a:xfrm>
            <a:custGeom>
              <a:avLst/>
              <a:gdLst/>
              <a:ahLst/>
              <a:cxnLst/>
              <a:rect l="0" t="0" r="0" b="0"/>
              <a:pathLst>
                <a:path w="115968" h="293015">
                  <a:moveTo>
                    <a:pt x="115967" y="0"/>
                  </a:moveTo>
                  <a:lnTo>
                    <a:pt x="115967" y="7688"/>
                  </a:lnTo>
                  <a:lnTo>
                    <a:pt x="114975" y="8102"/>
                  </a:lnTo>
                  <a:lnTo>
                    <a:pt x="108279" y="8820"/>
                  </a:lnTo>
                  <a:lnTo>
                    <a:pt x="107588" y="11527"/>
                  </a:lnTo>
                  <a:lnTo>
                    <a:pt x="107405" y="13638"/>
                  </a:lnTo>
                  <a:lnTo>
                    <a:pt x="106290" y="15045"/>
                  </a:lnTo>
                  <a:lnTo>
                    <a:pt x="102405" y="16608"/>
                  </a:lnTo>
                  <a:lnTo>
                    <a:pt x="100973" y="18017"/>
                  </a:lnTo>
                  <a:lnTo>
                    <a:pt x="96028" y="27408"/>
                  </a:lnTo>
                  <a:lnTo>
                    <a:pt x="90531" y="34077"/>
                  </a:lnTo>
                  <a:lnTo>
                    <a:pt x="88453" y="42523"/>
                  </a:lnTo>
                  <a:lnTo>
                    <a:pt x="66260" y="74620"/>
                  </a:lnTo>
                  <a:lnTo>
                    <a:pt x="55599" y="101143"/>
                  </a:lnTo>
                  <a:lnTo>
                    <a:pt x="39495" y="127909"/>
                  </a:lnTo>
                  <a:lnTo>
                    <a:pt x="34770" y="139984"/>
                  </a:lnTo>
                  <a:lnTo>
                    <a:pt x="23667" y="155688"/>
                  </a:lnTo>
                  <a:lnTo>
                    <a:pt x="18911" y="176127"/>
                  </a:lnTo>
                  <a:lnTo>
                    <a:pt x="17268" y="184442"/>
                  </a:lnTo>
                  <a:lnTo>
                    <a:pt x="10775" y="205950"/>
                  </a:lnTo>
                  <a:lnTo>
                    <a:pt x="6746" y="223410"/>
                  </a:lnTo>
                  <a:lnTo>
                    <a:pt x="1238" y="242347"/>
                  </a:lnTo>
                  <a:lnTo>
                    <a:pt x="0" y="269474"/>
                  </a:lnTo>
                  <a:lnTo>
                    <a:pt x="952" y="271923"/>
                  </a:lnTo>
                  <a:lnTo>
                    <a:pt x="2579" y="273555"/>
                  </a:lnTo>
                  <a:lnTo>
                    <a:pt x="4656" y="274643"/>
                  </a:lnTo>
                  <a:lnTo>
                    <a:pt x="6041" y="276361"/>
                  </a:lnTo>
                  <a:lnTo>
                    <a:pt x="10910" y="286247"/>
                  </a:lnTo>
                  <a:lnTo>
                    <a:pt x="13186" y="289058"/>
                  </a:lnTo>
                  <a:lnTo>
                    <a:pt x="18362" y="292181"/>
                  </a:lnTo>
                  <a:lnTo>
                    <a:pt x="21131" y="293014"/>
                  </a:lnTo>
                  <a:lnTo>
                    <a:pt x="23970" y="292577"/>
                  </a:lnTo>
                  <a:lnTo>
                    <a:pt x="35654" y="287392"/>
                  </a:lnTo>
                  <a:lnTo>
                    <a:pt x="38612" y="286845"/>
                  </a:lnTo>
                  <a:lnTo>
                    <a:pt x="69458" y="267701"/>
                  </a:lnTo>
                  <a:lnTo>
                    <a:pt x="76445" y="262845"/>
                  </a:lnTo>
                  <a:lnTo>
                    <a:pt x="82857" y="260687"/>
                  </a:lnTo>
                  <a:lnTo>
                    <a:pt x="84964" y="259120"/>
                  </a:lnTo>
                  <a:lnTo>
                    <a:pt x="86369" y="257082"/>
                  </a:lnTo>
                  <a:lnTo>
                    <a:pt x="88922" y="252173"/>
                  </a:lnTo>
                  <a:lnTo>
                    <a:pt x="94945" y="243831"/>
                  </a:lnTo>
                  <a:lnTo>
                    <a:pt x="96702" y="238015"/>
                  </a:lnTo>
                  <a:lnTo>
                    <a:pt x="96178" y="236067"/>
                  </a:lnTo>
                  <a:lnTo>
                    <a:pt x="94837" y="234769"/>
                  </a:lnTo>
                  <a:lnTo>
                    <a:pt x="92950" y="233903"/>
                  </a:lnTo>
                  <a:lnTo>
                    <a:pt x="91693" y="232334"/>
                  </a:lnTo>
                  <a:lnTo>
                    <a:pt x="90295" y="227944"/>
                  </a:lnTo>
                  <a:lnTo>
                    <a:pt x="88930" y="226377"/>
                  </a:lnTo>
                  <a:lnTo>
                    <a:pt x="71418" y="215221"/>
                  </a:lnTo>
                  <a:lnTo>
                    <a:pt x="67063" y="214716"/>
                  </a:lnTo>
                  <a:lnTo>
                    <a:pt x="61820" y="211846"/>
                  </a:lnTo>
                  <a:lnTo>
                    <a:pt x="53501" y="205416"/>
                  </a:lnTo>
                  <a:lnTo>
                    <a:pt x="53472" y="200652"/>
                  </a:lnTo>
                  <a:lnTo>
                    <a:pt x="54460" y="199252"/>
                  </a:lnTo>
                  <a:lnTo>
                    <a:pt x="56110" y="198319"/>
                  </a:lnTo>
                  <a:lnTo>
                    <a:pt x="62389" y="196453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50" name="SMARTInkShape-321"/>
            <p:cNvSpPr/>
            <p:nvPr>
              <p:custDataLst>
                <p:tags r:id="rId7"/>
              </p:custDataLst>
            </p:nvPr>
          </p:nvSpPr>
          <p:spPr bwMode="auto">
            <a:xfrm>
              <a:off x="6116839" y="1528261"/>
              <a:ext cx="125013" cy="275537"/>
            </a:xfrm>
            <a:custGeom>
              <a:avLst/>
              <a:gdLst/>
              <a:ahLst/>
              <a:cxnLst/>
              <a:rect l="0" t="0" r="0" b="0"/>
              <a:pathLst>
                <a:path w="125013" h="275537">
                  <a:moveTo>
                    <a:pt x="71434" y="43364"/>
                  </a:moveTo>
                  <a:lnTo>
                    <a:pt x="71434" y="68880"/>
                  </a:lnTo>
                  <a:lnTo>
                    <a:pt x="70442" y="69304"/>
                  </a:lnTo>
                  <a:lnTo>
                    <a:pt x="66694" y="69776"/>
                  </a:lnTo>
                  <a:lnTo>
                    <a:pt x="61720" y="72631"/>
                  </a:lnTo>
                  <a:lnTo>
                    <a:pt x="56203" y="76215"/>
                  </a:lnTo>
                  <a:lnTo>
                    <a:pt x="46363" y="78705"/>
                  </a:lnTo>
                  <a:lnTo>
                    <a:pt x="28440" y="79073"/>
                  </a:lnTo>
                  <a:lnTo>
                    <a:pt x="27888" y="78084"/>
                  </a:lnTo>
                  <a:lnTo>
                    <a:pt x="26828" y="58092"/>
                  </a:lnTo>
                  <a:lnTo>
                    <a:pt x="29451" y="52225"/>
                  </a:lnTo>
                  <a:lnTo>
                    <a:pt x="32931" y="46310"/>
                  </a:lnTo>
                  <a:lnTo>
                    <a:pt x="35883" y="37402"/>
                  </a:lnTo>
                  <a:lnTo>
                    <a:pt x="51535" y="16023"/>
                  </a:lnTo>
                  <a:lnTo>
                    <a:pt x="53455" y="8136"/>
                  </a:lnTo>
                  <a:lnTo>
                    <a:pt x="61253" y="0"/>
                  </a:lnTo>
                  <a:lnTo>
                    <a:pt x="61670" y="564"/>
                  </a:lnTo>
                  <a:lnTo>
                    <a:pt x="62134" y="3836"/>
                  </a:lnTo>
                  <a:lnTo>
                    <a:pt x="63249" y="5106"/>
                  </a:lnTo>
                  <a:lnTo>
                    <a:pt x="67135" y="6517"/>
                  </a:lnTo>
                  <a:lnTo>
                    <a:pt x="68568" y="7885"/>
                  </a:lnTo>
                  <a:lnTo>
                    <a:pt x="70160" y="12051"/>
                  </a:lnTo>
                  <a:lnTo>
                    <a:pt x="71577" y="13559"/>
                  </a:lnTo>
                  <a:lnTo>
                    <a:pt x="75797" y="15234"/>
                  </a:lnTo>
                  <a:lnTo>
                    <a:pt x="77319" y="16673"/>
                  </a:lnTo>
                  <a:lnTo>
                    <a:pt x="79011" y="20918"/>
                  </a:lnTo>
                  <a:lnTo>
                    <a:pt x="81088" y="37864"/>
                  </a:lnTo>
                  <a:lnTo>
                    <a:pt x="86422" y="49562"/>
                  </a:lnTo>
                  <a:lnTo>
                    <a:pt x="89219" y="90908"/>
                  </a:lnTo>
                  <a:lnTo>
                    <a:pt x="89283" y="117927"/>
                  </a:lnTo>
                  <a:lnTo>
                    <a:pt x="83998" y="131404"/>
                  </a:lnTo>
                  <a:lnTo>
                    <a:pt x="59741" y="174259"/>
                  </a:lnTo>
                  <a:lnTo>
                    <a:pt x="30603" y="215008"/>
                  </a:lnTo>
                  <a:lnTo>
                    <a:pt x="3" y="248741"/>
                  </a:lnTo>
                  <a:lnTo>
                    <a:pt x="0" y="248742"/>
                  </a:lnTo>
                  <a:lnTo>
                    <a:pt x="16247" y="248747"/>
                  </a:lnTo>
                  <a:lnTo>
                    <a:pt x="25660" y="254883"/>
                  </a:lnTo>
                  <a:lnTo>
                    <a:pt x="49845" y="258423"/>
                  </a:lnTo>
                  <a:lnTo>
                    <a:pt x="62356" y="264696"/>
                  </a:lnTo>
                  <a:lnTo>
                    <a:pt x="86311" y="267524"/>
                  </a:lnTo>
                  <a:lnTo>
                    <a:pt x="98222" y="273659"/>
                  </a:lnTo>
                  <a:lnTo>
                    <a:pt x="125012" y="27553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51" name="SMARTInkShape-322"/>
            <p:cNvSpPr/>
            <p:nvPr>
              <p:custDataLst>
                <p:tags r:id="rId8"/>
              </p:custDataLst>
            </p:nvPr>
          </p:nvSpPr>
          <p:spPr bwMode="auto">
            <a:xfrm>
              <a:off x="6322377" y="1544872"/>
              <a:ext cx="133383" cy="267697"/>
            </a:xfrm>
            <a:custGeom>
              <a:avLst/>
              <a:gdLst/>
              <a:ahLst/>
              <a:cxnLst/>
              <a:rect l="0" t="0" r="0" b="0"/>
              <a:pathLst>
                <a:path w="133383" h="267697">
                  <a:moveTo>
                    <a:pt x="80209" y="44612"/>
                  </a:moveTo>
                  <a:lnTo>
                    <a:pt x="123462" y="1359"/>
                  </a:lnTo>
                  <a:lnTo>
                    <a:pt x="133382" y="0"/>
                  </a:lnTo>
                  <a:lnTo>
                    <a:pt x="127570" y="7100"/>
                  </a:lnTo>
                  <a:lnTo>
                    <a:pt x="120473" y="25696"/>
                  </a:lnTo>
                  <a:lnTo>
                    <a:pt x="86990" y="67054"/>
                  </a:lnTo>
                  <a:lnTo>
                    <a:pt x="60299" y="109384"/>
                  </a:lnTo>
                  <a:lnTo>
                    <a:pt x="29096" y="153829"/>
                  </a:lnTo>
                  <a:lnTo>
                    <a:pt x="8987" y="195814"/>
                  </a:lnTo>
                  <a:lnTo>
                    <a:pt x="2552" y="211452"/>
                  </a:lnTo>
                  <a:lnTo>
                    <a:pt x="0" y="242635"/>
                  </a:lnTo>
                  <a:lnTo>
                    <a:pt x="2558" y="249370"/>
                  </a:lnTo>
                  <a:lnTo>
                    <a:pt x="12284" y="261778"/>
                  </a:lnTo>
                  <a:lnTo>
                    <a:pt x="17939" y="265154"/>
                  </a:lnTo>
                  <a:lnTo>
                    <a:pt x="29347" y="267054"/>
                  </a:lnTo>
                  <a:lnTo>
                    <a:pt x="50980" y="267696"/>
                  </a:lnTo>
                  <a:lnTo>
                    <a:pt x="59942" y="265138"/>
                  </a:lnTo>
                  <a:lnTo>
                    <a:pt x="94170" y="243936"/>
                  </a:lnTo>
                  <a:lnTo>
                    <a:pt x="102756" y="235081"/>
                  </a:lnTo>
                  <a:lnTo>
                    <a:pt x="105113" y="229145"/>
                  </a:lnTo>
                  <a:lnTo>
                    <a:pt x="106832" y="206558"/>
                  </a:lnTo>
                  <a:lnTo>
                    <a:pt x="105895" y="203178"/>
                  </a:lnTo>
                  <a:lnTo>
                    <a:pt x="104278" y="200924"/>
                  </a:lnTo>
                  <a:lnTo>
                    <a:pt x="64547" y="173546"/>
                  </a:lnTo>
                  <a:lnTo>
                    <a:pt x="51315" y="169796"/>
                  </a:lnTo>
                  <a:lnTo>
                    <a:pt x="49040" y="167756"/>
                  </a:lnTo>
                  <a:lnTo>
                    <a:pt x="47524" y="165403"/>
                  </a:lnTo>
                  <a:lnTo>
                    <a:pt x="45520" y="163835"/>
                  </a:lnTo>
                  <a:lnTo>
                    <a:pt x="40648" y="162092"/>
                  </a:lnTo>
                  <a:lnTo>
                    <a:pt x="38951" y="160635"/>
                  </a:lnTo>
                  <a:lnTo>
                    <a:pt x="37068" y="156371"/>
                  </a:lnTo>
                  <a:lnTo>
                    <a:pt x="35573" y="154837"/>
                  </a:lnTo>
                  <a:lnTo>
                    <a:pt x="28004" y="152172"/>
                  </a:lnTo>
                  <a:lnTo>
                    <a:pt x="31778" y="151888"/>
                  </a:lnTo>
                  <a:lnTo>
                    <a:pt x="33039" y="150856"/>
                  </a:lnTo>
                  <a:lnTo>
                    <a:pt x="35560" y="14283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52" name="SMARTInkShape-323"/>
            <p:cNvSpPr/>
            <p:nvPr>
              <p:custDataLst>
                <p:tags r:id="rId9"/>
              </p:custDataLst>
            </p:nvPr>
          </p:nvSpPr>
          <p:spPr bwMode="auto">
            <a:xfrm>
              <a:off x="6572249" y="1669851"/>
              <a:ext cx="17861" cy="17861"/>
            </a:xfrm>
            <a:custGeom>
              <a:avLst/>
              <a:gdLst/>
              <a:ahLst/>
              <a:cxnLst/>
              <a:rect l="0" t="0" r="0" b="0"/>
              <a:pathLst>
                <a:path w="17861" h="17861">
                  <a:moveTo>
                    <a:pt x="17860" y="17860"/>
                  </a:moveTo>
                  <a:lnTo>
                    <a:pt x="9299" y="17860"/>
                  </a:lnTo>
                  <a:lnTo>
                    <a:pt x="8940" y="9298"/>
                  </a:lnTo>
                  <a:lnTo>
                    <a:pt x="0" y="1"/>
                  </a:lnTo>
                  <a:lnTo>
                    <a:pt x="4741" y="0"/>
                  </a:lnTo>
                  <a:lnTo>
                    <a:pt x="6137" y="993"/>
                  </a:lnTo>
                  <a:lnTo>
                    <a:pt x="7068" y="2646"/>
                  </a:lnTo>
                  <a:lnTo>
                    <a:pt x="8821" y="8562"/>
                  </a:lnTo>
                  <a:lnTo>
                    <a:pt x="0" y="893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53" name="SMARTInkShape-324"/>
            <p:cNvSpPr/>
            <p:nvPr>
              <p:custDataLst>
                <p:tags r:id="rId10"/>
              </p:custDataLst>
            </p:nvPr>
          </p:nvSpPr>
          <p:spPr bwMode="auto">
            <a:xfrm>
              <a:off x="6697297" y="1526986"/>
              <a:ext cx="26758" cy="258952"/>
            </a:xfrm>
            <a:custGeom>
              <a:avLst/>
              <a:gdLst/>
              <a:ahLst/>
              <a:cxnLst/>
              <a:rect l="0" t="0" r="0" b="0"/>
              <a:pathLst>
                <a:path w="26758" h="258952">
                  <a:moveTo>
                    <a:pt x="8898" y="35709"/>
                  </a:moveTo>
                  <a:lnTo>
                    <a:pt x="13638" y="30969"/>
                  </a:lnTo>
                  <a:lnTo>
                    <a:pt x="14042" y="29572"/>
                  </a:lnTo>
                  <a:lnTo>
                    <a:pt x="13320" y="28641"/>
                  </a:lnTo>
                  <a:lnTo>
                    <a:pt x="11846" y="28021"/>
                  </a:lnTo>
                  <a:lnTo>
                    <a:pt x="11855" y="27607"/>
                  </a:lnTo>
                  <a:lnTo>
                    <a:pt x="16846" y="26889"/>
                  </a:lnTo>
                  <a:lnTo>
                    <a:pt x="17391" y="24182"/>
                  </a:lnTo>
                  <a:lnTo>
                    <a:pt x="17827" y="1267"/>
                  </a:lnTo>
                  <a:lnTo>
                    <a:pt x="18819" y="841"/>
                  </a:lnTo>
                  <a:lnTo>
                    <a:pt x="26648" y="0"/>
                  </a:lnTo>
                  <a:lnTo>
                    <a:pt x="26757" y="42231"/>
                  </a:lnTo>
                  <a:lnTo>
                    <a:pt x="26757" y="82171"/>
                  </a:lnTo>
                  <a:lnTo>
                    <a:pt x="26757" y="126406"/>
                  </a:lnTo>
                  <a:lnTo>
                    <a:pt x="19069" y="166278"/>
                  </a:lnTo>
                  <a:lnTo>
                    <a:pt x="16908" y="208326"/>
                  </a:lnTo>
                  <a:lnTo>
                    <a:pt x="9008" y="248103"/>
                  </a:lnTo>
                  <a:lnTo>
                    <a:pt x="0" y="258915"/>
                  </a:lnTo>
                  <a:lnTo>
                    <a:pt x="8531" y="258951"/>
                  </a:lnTo>
                  <a:lnTo>
                    <a:pt x="8790" y="254211"/>
                  </a:lnTo>
                  <a:lnTo>
                    <a:pt x="9818" y="252814"/>
                  </a:lnTo>
                  <a:lnTo>
                    <a:pt x="13606" y="251263"/>
                  </a:lnTo>
                  <a:lnTo>
                    <a:pt x="15013" y="249857"/>
                  </a:lnTo>
                  <a:lnTo>
                    <a:pt x="19918" y="240471"/>
                  </a:lnTo>
                  <a:lnTo>
                    <a:pt x="26757" y="232162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54" name="SMARTInkShape-325"/>
            <p:cNvSpPr/>
            <p:nvPr>
              <p:custDataLst>
                <p:tags r:id="rId11"/>
              </p:custDataLst>
            </p:nvPr>
          </p:nvSpPr>
          <p:spPr bwMode="auto">
            <a:xfrm>
              <a:off x="6834517" y="1553766"/>
              <a:ext cx="166235" cy="196178"/>
            </a:xfrm>
            <a:custGeom>
              <a:avLst/>
              <a:gdLst/>
              <a:ahLst/>
              <a:cxnLst/>
              <a:rect l="0" t="0" r="0" b="0"/>
              <a:pathLst>
                <a:path w="166235" h="196178">
                  <a:moveTo>
                    <a:pt x="85990" y="8929"/>
                  </a:moveTo>
                  <a:lnTo>
                    <a:pt x="85990" y="0"/>
                  </a:lnTo>
                  <a:lnTo>
                    <a:pt x="81251" y="4740"/>
                  </a:lnTo>
                  <a:lnTo>
                    <a:pt x="76277" y="7067"/>
                  </a:lnTo>
                  <a:lnTo>
                    <a:pt x="73562" y="7688"/>
                  </a:lnTo>
                  <a:lnTo>
                    <a:pt x="71751" y="10086"/>
                  </a:lnTo>
                  <a:lnTo>
                    <a:pt x="69741" y="18042"/>
                  </a:lnTo>
                  <a:lnTo>
                    <a:pt x="63555" y="25547"/>
                  </a:lnTo>
                  <a:lnTo>
                    <a:pt x="55183" y="33182"/>
                  </a:lnTo>
                  <a:lnTo>
                    <a:pt x="26509" y="77295"/>
                  </a:lnTo>
                  <a:lnTo>
                    <a:pt x="5626" y="116254"/>
                  </a:lnTo>
                  <a:lnTo>
                    <a:pt x="2649" y="122151"/>
                  </a:lnTo>
                  <a:lnTo>
                    <a:pt x="1656" y="127074"/>
                  </a:lnTo>
                  <a:lnTo>
                    <a:pt x="1986" y="131349"/>
                  </a:lnTo>
                  <a:lnTo>
                    <a:pt x="3198" y="135191"/>
                  </a:lnTo>
                  <a:lnTo>
                    <a:pt x="3014" y="138744"/>
                  </a:lnTo>
                  <a:lnTo>
                    <a:pt x="164" y="145338"/>
                  </a:lnTo>
                  <a:lnTo>
                    <a:pt x="0" y="148486"/>
                  </a:lnTo>
                  <a:lnTo>
                    <a:pt x="5991" y="166657"/>
                  </a:lnTo>
                  <a:lnTo>
                    <a:pt x="27739" y="191740"/>
                  </a:lnTo>
                  <a:lnTo>
                    <a:pt x="32981" y="194358"/>
                  </a:lnTo>
                  <a:lnTo>
                    <a:pt x="48362" y="196177"/>
                  </a:lnTo>
                  <a:lnTo>
                    <a:pt x="63376" y="195379"/>
                  </a:lnTo>
                  <a:lnTo>
                    <a:pt x="101274" y="185424"/>
                  </a:lnTo>
                  <a:lnTo>
                    <a:pt x="119385" y="171372"/>
                  </a:lnTo>
                  <a:lnTo>
                    <a:pt x="147927" y="140764"/>
                  </a:lnTo>
                  <a:lnTo>
                    <a:pt x="154613" y="127036"/>
                  </a:lnTo>
                  <a:lnTo>
                    <a:pt x="166080" y="82620"/>
                  </a:lnTo>
                  <a:lnTo>
                    <a:pt x="166234" y="72769"/>
                  </a:lnTo>
                  <a:lnTo>
                    <a:pt x="163657" y="64422"/>
                  </a:lnTo>
                  <a:lnTo>
                    <a:pt x="151119" y="47877"/>
                  </a:lnTo>
                  <a:lnTo>
                    <a:pt x="142440" y="39762"/>
                  </a:lnTo>
                  <a:lnTo>
                    <a:pt x="130618" y="33871"/>
                  </a:lnTo>
                  <a:lnTo>
                    <a:pt x="124676" y="29936"/>
                  </a:lnTo>
                  <a:lnTo>
                    <a:pt x="118729" y="28188"/>
                  </a:lnTo>
                  <a:lnTo>
                    <a:pt x="116746" y="26729"/>
                  </a:lnTo>
                  <a:lnTo>
                    <a:pt x="115424" y="24765"/>
                  </a:lnTo>
                  <a:lnTo>
                    <a:pt x="112934" y="18263"/>
                  </a:lnTo>
                  <a:lnTo>
                    <a:pt x="104222" y="17869"/>
                  </a:lnTo>
                  <a:lnTo>
                    <a:pt x="103959" y="22603"/>
                  </a:lnTo>
                  <a:lnTo>
                    <a:pt x="104915" y="23998"/>
                  </a:lnTo>
                  <a:lnTo>
                    <a:pt x="106544" y="24928"/>
                  </a:lnTo>
                  <a:lnTo>
                    <a:pt x="112779" y="2678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55" name="SMARTInkShape-326"/>
            <p:cNvSpPr/>
            <p:nvPr>
              <p:custDataLst>
                <p:tags r:id="rId12"/>
              </p:custDataLst>
            </p:nvPr>
          </p:nvSpPr>
          <p:spPr bwMode="auto">
            <a:xfrm>
              <a:off x="6884788" y="1393031"/>
              <a:ext cx="107158" cy="17861"/>
            </a:xfrm>
            <a:custGeom>
              <a:avLst/>
              <a:gdLst/>
              <a:ahLst/>
              <a:cxnLst/>
              <a:rect l="0" t="0" r="0" b="0"/>
              <a:pathLst>
                <a:path w="107158" h="17861">
                  <a:moveTo>
                    <a:pt x="17860" y="17860"/>
                  </a:moveTo>
                  <a:lnTo>
                    <a:pt x="17860" y="13119"/>
                  </a:lnTo>
                  <a:lnTo>
                    <a:pt x="16868" y="11723"/>
                  </a:lnTo>
                  <a:lnTo>
                    <a:pt x="15215" y="10792"/>
                  </a:lnTo>
                  <a:lnTo>
                    <a:pt x="10172" y="9298"/>
                  </a:lnTo>
                  <a:lnTo>
                    <a:pt x="14320" y="9002"/>
                  </a:lnTo>
                  <a:lnTo>
                    <a:pt x="0" y="8930"/>
                  </a:lnTo>
                  <a:lnTo>
                    <a:pt x="5145" y="8930"/>
                  </a:lnTo>
                  <a:lnTo>
                    <a:pt x="1" y="8930"/>
                  </a:lnTo>
                  <a:lnTo>
                    <a:pt x="5145" y="8930"/>
                  </a:lnTo>
                  <a:lnTo>
                    <a:pt x="2949" y="8930"/>
                  </a:lnTo>
                  <a:lnTo>
                    <a:pt x="5728" y="8930"/>
                  </a:lnTo>
                  <a:lnTo>
                    <a:pt x="3130" y="8930"/>
                  </a:lnTo>
                  <a:lnTo>
                    <a:pt x="5779" y="8930"/>
                  </a:lnTo>
                  <a:lnTo>
                    <a:pt x="3146" y="8930"/>
                  </a:lnTo>
                  <a:lnTo>
                    <a:pt x="45266" y="8930"/>
                  </a:lnTo>
                  <a:lnTo>
                    <a:pt x="89461" y="8930"/>
                  </a:lnTo>
                  <a:lnTo>
                    <a:pt x="103371" y="8930"/>
                  </a:lnTo>
                  <a:lnTo>
                    <a:pt x="99100" y="8930"/>
                  </a:lnTo>
                  <a:lnTo>
                    <a:pt x="103544" y="8930"/>
                  </a:lnTo>
                  <a:lnTo>
                    <a:pt x="101236" y="8930"/>
                  </a:lnTo>
                  <a:lnTo>
                    <a:pt x="103864" y="8930"/>
                  </a:lnTo>
                  <a:lnTo>
                    <a:pt x="104961" y="7938"/>
                  </a:lnTo>
                  <a:lnTo>
                    <a:pt x="107157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56" name="SMARTInkShape-327"/>
            <p:cNvSpPr/>
            <p:nvPr>
              <p:custDataLst>
                <p:tags r:id="rId13"/>
              </p:custDataLst>
            </p:nvPr>
          </p:nvSpPr>
          <p:spPr bwMode="auto">
            <a:xfrm>
              <a:off x="7018734" y="1276955"/>
              <a:ext cx="116052" cy="187512"/>
            </a:xfrm>
            <a:custGeom>
              <a:avLst/>
              <a:gdLst/>
              <a:ahLst/>
              <a:cxnLst/>
              <a:rect l="0" t="0" r="0" b="0"/>
              <a:pathLst>
                <a:path w="116052" h="187512">
                  <a:moveTo>
                    <a:pt x="0" y="17850"/>
                  </a:moveTo>
                  <a:lnTo>
                    <a:pt x="0" y="10161"/>
                  </a:lnTo>
                  <a:lnTo>
                    <a:pt x="992" y="9747"/>
                  </a:lnTo>
                  <a:lnTo>
                    <a:pt x="8898" y="8923"/>
                  </a:lnTo>
                  <a:lnTo>
                    <a:pt x="8929" y="99"/>
                  </a:lnTo>
                  <a:lnTo>
                    <a:pt x="16618" y="0"/>
                  </a:lnTo>
                  <a:lnTo>
                    <a:pt x="25439" y="7679"/>
                  </a:lnTo>
                  <a:lnTo>
                    <a:pt x="44899" y="9840"/>
                  </a:lnTo>
                  <a:lnTo>
                    <a:pt x="61087" y="15973"/>
                  </a:lnTo>
                  <a:lnTo>
                    <a:pt x="64538" y="16599"/>
                  </a:lnTo>
                  <a:lnTo>
                    <a:pt x="71017" y="19940"/>
                  </a:lnTo>
                  <a:lnTo>
                    <a:pt x="86266" y="32015"/>
                  </a:lnTo>
                  <a:lnTo>
                    <a:pt x="96455" y="35223"/>
                  </a:lnTo>
                  <a:lnTo>
                    <a:pt x="97046" y="36377"/>
                  </a:lnTo>
                  <a:lnTo>
                    <a:pt x="98181" y="48999"/>
                  </a:lnTo>
                  <a:lnTo>
                    <a:pt x="95560" y="54183"/>
                  </a:lnTo>
                  <a:lnTo>
                    <a:pt x="83405" y="69303"/>
                  </a:lnTo>
                  <a:lnTo>
                    <a:pt x="81717" y="74783"/>
                  </a:lnTo>
                  <a:lnTo>
                    <a:pt x="80275" y="76641"/>
                  </a:lnTo>
                  <a:lnTo>
                    <a:pt x="64151" y="87901"/>
                  </a:lnTo>
                  <a:lnTo>
                    <a:pt x="57688" y="89013"/>
                  </a:lnTo>
                  <a:lnTo>
                    <a:pt x="59704" y="89165"/>
                  </a:lnTo>
                  <a:lnTo>
                    <a:pt x="60639" y="90198"/>
                  </a:lnTo>
                  <a:lnTo>
                    <a:pt x="61677" y="93992"/>
                  </a:lnTo>
                  <a:lnTo>
                    <a:pt x="60962" y="95400"/>
                  </a:lnTo>
                  <a:lnTo>
                    <a:pt x="59493" y="96339"/>
                  </a:lnTo>
                  <a:lnTo>
                    <a:pt x="57521" y="96965"/>
                  </a:lnTo>
                  <a:lnTo>
                    <a:pt x="57198" y="97382"/>
                  </a:lnTo>
                  <a:lnTo>
                    <a:pt x="59487" y="97846"/>
                  </a:lnTo>
                  <a:lnTo>
                    <a:pt x="60494" y="98962"/>
                  </a:lnTo>
                  <a:lnTo>
                    <a:pt x="62243" y="105873"/>
                  </a:lnTo>
                  <a:lnTo>
                    <a:pt x="65035" y="106580"/>
                  </a:lnTo>
                  <a:lnTo>
                    <a:pt x="67169" y="106769"/>
                  </a:lnTo>
                  <a:lnTo>
                    <a:pt x="68592" y="107887"/>
                  </a:lnTo>
                  <a:lnTo>
                    <a:pt x="72180" y="116219"/>
                  </a:lnTo>
                  <a:lnTo>
                    <a:pt x="76066" y="120439"/>
                  </a:lnTo>
                  <a:lnTo>
                    <a:pt x="81102" y="122976"/>
                  </a:lnTo>
                  <a:lnTo>
                    <a:pt x="83833" y="123653"/>
                  </a:lnTo>
                  <a:lnTo>
                    <a:pt x="85655" y="125096"/>
                  </a:lnTo>
                  <a:lnTo>
                    <a:pt x="105113" y="152362"/>
                  </a:lnTo>
                  <a:lnTo>
                    <a:pt x="105793" y="155150"/>
                  </a:lnTo>
                  <a:lnTo>
                    <a:pt x="107240" y="157008"/>
                  </a:lnTo>
                  <a:lnTo>
                    <a:pt x="111493" y="159073"/>
                  </a:lnTo>
                  <a:lnTo>
                    <a:pt x="113024" y="160615"/>
                  </a:lnTo>
                  <a:lnTo>
                    <a:pt x="115682" y="168268"/>
                  </a:lnTo>
                  <a:lnTo>
                    <a:pt x="116051" y="177221"/>
                  </a:lnTo>
                  <a:lnTo>
                    <a:pt x="115071" y="177675"/>
                  </a:lnTo>
                  <a:lnTo>
                    <a:pt x="111335" y="178180"/>
                  </a:lnTo>
                  <a:lnTo>
                    <a:pt x="106368" y="181050"/>
                  </a:lnTo>
                  <a:lnTo>
                    <a:pt x="99835" y="186237"/>
                  </a:lnTo>
                  <a:lnTo>
                    <a:pt x="91415" y="187262"/>
                  </a:lnTo>
                  <a:lnTo>
                    <a:pt x="67209" y="187511"/>
                  </a:lnTo>
                  <a:lnTo>
                    <a:pt x="65642" y="186520"/>
                  </a:lnTo>
                  <a:lnTo>
                    <a:pt x="64598" y="184867"/>
                  </a:lnTo>
                  <a:lnTo>
                    <a:pt x="63901" y="182772"/>
                  </a:lnTo>
                  <a:lnTo>
                    <a:pt x="62445" y="181376"/>
                  </a:lnTo>
                  <a:lnTo>
                    <a:pt x="58180" y="179825"/>
                  </a:lnTo>
                  <a:lnTo>
                    <a:pt x="56647" y="178419"/>
                  </a:lnTo>
                  <a:lnTo>
                    <a:pt x="54942" y="174211"/>
                  </a:lnTo>
                  <a:lnTo>
                    <a:pt x="55479" y="172692"/>
                  </a:lnTo>
                  <a:lnTo>
                    <a:pt x="56830" y="171680"/>
                  </a:lnTo>
                  <a:lnTo>
                    <a:pt x="58722" y="171004"/>
                  </a:lnTo>
                  <a:lnTo>
                    <a:pt x="59984" y="169562"/>
                  </a:lnTo>
                  <a:lnTo>
                    <a:pt x="61387" y="165314"/>
                  </a:lnTo>
                  <a:lnTo>
                    <a:pt x="62752" y="163784"/>
                  </a:lnTo>
                  <a:lnTo>
                    <a:pt x="71437" y="160725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57" name="SMARTInkShape-328"/>
            <p:cNvSpPr/>
            <p:nvPr>
              <p:custDataLst>
                <p:tags r:id="rId14"/>
              </p:custDataLst>
            </p:nvPr>
          </p:nvSpPr>
          <p:spPr bwMode="auto">
            <a:xfrm>
              <a:off x="7197327" y="1277057"/>
              <a:ext cx="112886" cy="151693"/>
            </a:xfrm>
            <a:custGeom>
              <a:avLst/>
              <a:gdLst/>
              <a:ahLst/>
              <a:cxnLst/>
              <a:rect l="0" t="0" r="0" b="0"/>
              <a:pathLst>
                <a:path w="112886" h="151693">
                  <a:moveTo>
                    <a:pt x="107157" y="26677"/>
                  </a:moveTo>
                  <a:lnTo>
                    <a:pt x="112301" y="26677"/>
                  </a:lnTo>
                  <a:lnTo>
                    <a:pt x="110105" y="26677"/>
                  </a:lnTo>
                  <a:lnTo>
                    <a:pt x="112885" y="26677"/>
                  </a:lnTo>
                  <a:lnTo>
                    <a:pt x="86169" y="26677"/>
                  </a:lnTo>
                  <a:lnTo>
                    <a:pt x="80300" y="24031"/>
                  </a:lnTo>
                  <a:lnTo>
                    <a:pt x="74384" y="20540"/>
                  </a:lnTo>
                  <a:lnTo>
                    <a:pt x="62503" y="18299"/>
                  </a:lnTo>
                  <a:lnTo>
                    <a:pt x="55341" y="17857"/>
                  </a:lnTo>
                  <a:lnTo>
                    <a:pt x="46045" y="10069"/>
                  </a:lnTo>
                  <a:lnTo>
                    <a:pt x="40323" y="9189"/>
                  </a:lnTo>
                  <a:lnTo>
                    <a:pt x="38788" y="8073"/>
                  </a:lnTo>
                  <a:lnTo>
                    <a:pt x="37765" y="6337"/>
                  </a:lnTo>
                  <a:lnTo>
                    <a:pt x="35755" y="0"/>
                  </a:lnTo>
                  <a:lnTo>
                    <a:pt x="35719" y="21215"/>
                  </a:lnTo>
                  <a:lnTo>
                    <a:pt x="33074" y="26895"/>
                  </a:lnTo>
                  <a:lnTo>
                    <a:pt x="29583" y="32727"/>
                  </a:lnTo>
                  <a:lnTo>
                    <a:pt x="27341" y="44556"/>
                  </a:lnTo>
                  <a:lnTo>
                    <a:pt x="27158" y="47526"/>
                  </a:lnTo>
                  <a:lnTo>
                    <a:pt x="29599" y="53472"/>
                  </a:lnTo>
                  <a:lnTo>
                    <a:pt x="31640" y="56447"/>
                  </a:lnTo>
                  <a:lnTo>
                    <a:pt x="32008" y="59422"/>
                  </a:lnTo>
                  <a:lnTo>
                    <a:pt x="29771" y="65374"/>
                  </a:lnTo>
                  <a:lnTo>
                    <a:pt x="29769" y="67358"/>
                  </a:lnTo>
                  <a:lnTo>
                    <a:pt x="30760" y="68681"/>
                  </a:lnTo>
                  <a:lnTo>
                    <a:pt x="32413" y="69562"/>
                  </a:lnTo>
                  <a:lnTo>
                    <a:pt x="32524" y="71142"/>
                  </a:lnTo>
                  <a:lnTo>
                    <a:pt x="29999" y="75544"/>
                  </a:lnTo>
                  <a:lnTo>
                    <a:pt x="29921" y="78106"/>
                  </a:lnTo>
                  <a:lnTo>
                    <a:pt x="34759" y="87530"/>
                  </a:lnTo>
                  <a:lnTo>
                    <a:pt x="37939" y="88450"/>
                  </a:lnTo>
                  <a:lnTo>
                    <a:pt x="40175" y="88695"/>
                  </a:lnTo>
                  <a:lnTo>
                    <a:pt x="41667" y="89850"/>
                  </a:lnTo>
                  <a:lnTo>
                    <a:pt x="43323" y="93780"/>
                  </a:lnTo>
                  <a:lnTo>
                    <a:pt x="44614" y="111304"/>
                  </a:lnTo>
                  <a:lnTo>
                    <a:pt x="45618" y="112861"/>
                  </a:lnTo>
                  <a:lnTo>
                    <a:pt x="47280" y="113899"/>
                  </a:lnTo>
                  <a:lnTo>
                    <a:pt x="49379" y="114591"/>
                  </a:lnTo>
                  <a:lnTo>
                    <a:pt x="50779" y="116044"/>
                  </a:lnTo>
                  <a:lnTo>
                    <a:pt x="52334" y="120305"/>
                  </a:lnTo>
                  <a:lnTo>
                    <a:pt x="53742" y="121838"/>
                  </a:lnTo>
                  <a:lnTo>
                    <a:pt x="57950" y="123541"/>
                  </a:lnTo>
                  <a:lnTo>
                    <a:pt x="59470" y="124988"/>
                  </a:lnTo>
                  <a:lnTo>
                    <a:pt x="62108" y="132472"/>
                  </a:lnTo>
                  <a:lnTo>
                    <a:pt x="62506" y="150332"/>
                  </a:lnTo>
                  <a:lnTo>
                    <a:pt x="61514" y="150786"/>
                  </a:lnTo>
                  <a:lnTo>
                    <a:pt x="22568" y="151692"/>
                  </a:lnTo>
                  <a:lnTo>
                    <a:pt x="17306" y="149047"/>
                  </a:lnTo>
                  <a:lnTo>
                    <a:pt x="9420" y="143131"/>
                  </a:lnTo>
                  <a:lnTo>
                    <a:pt x="0" y="142763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</p:grpSp>
      <p:sp>
        <p:nvSpPr>
          <p:cNvPr id="59" name="SMARTInkShape-329"/>
          <p:cNvSpPr/>
          <p:nvPr>
            <p:custDataLst>
              <p:tags r:id="rId1"/>
            </p:custDataLst>
          </p:nvPr>
        </p:nvSpPr>
        <p:spPr bwMode="auto">
          <a:xfrm>
            <a:off x="7304484" y="1607344"/>
            <a:ext cx="250032" cy="178594"/>
          </a:xfrm>
          <a:custGeom>
            <a:avLst/>
            <a:gdLst/>
            <a:ahLst/>
            <a:cxnLst/>
            <a:rect l="0" t="0" r="0" b="0"/>
            <a:pathLst>
              <a:path w="250032" h="178594">
                <a:moveTo>
                  <a:pt x="8929" y="17859"/>
                </a:moveTo>
                <a:lnTo>
                  <a:pt x="369" y="17859"/>
                </a:lnTo>
                <a:lnTo>
                  <a:pt x="32" y="10170"/>
                </a:lnTo>
                <a:lnTo>
                  <a:pt x="1013" y="9757"/>
                </a:lnTo>
                <a:lnTo>
                  <a:pt x="7691" y="9038"/>
                </a:lnTo>
                <a:lnTo>
                  <a:pt x="1133" y="8939"/>
                </a:lnTo>
                <a:lnTo>
                  <a:pt x="503" y="6288"/>
                </a:lnTo>
                <a:lnTo>
                  <a:pt x="0" y="0"/>
                </a:lnTo>
                <a:lnTo>
                  <a:pt x="4740" y="4740"/>
                </a:lnTo>
                <a:lnTo>
                  <a:pt x="5144" y="6136"/>
                </a:lnTo>
                <a:lnTo>
                  <a:pt x="4422" y="7067"/>
                </a:lnTo>
                <a:lnTo>
                  <a:pt x="2948" y="7688"/>
                </a:lnTo>
                <a:lnTo>
                  <a:pt x="2958" y="9094"/>
                </a:lnTo>
                <a:lnTo>
                  <a:pt x="7457" y="18480"/>
                </a:lnTo>
                <a:lnTo>
                  <a:pt x="7948" y="21249"/>
                </a:lnTo>
                <a:lnTo>
                  <a:pt x="7283" y="24088"/>
                </a:lnTo>
                <a:lnTo>
                  <a:pt x="1734" y="35773"/>
                </a:lnTo>
                <a:lnTo>
                  <a:pt x="4" y="80367"/>
                </a:lnTo>
                <a:lnTo>
                  <a:pt x="0" y="124832"/>
                </a:lnTo>
                <a:lnTo>
                  <a:pt x="0" y="142875"/>
                </a:lnTo>
                <a:lnTo>
                  <a:pt x="0" y="138134"/>
                </a:lnTo>
                <a:lnTo>
                  <a:pt x="992" y="136738"/>
                </a:lnTo>
                <a:lnTo>
                  <a:pt x="2646" y="135807"/>
                </a:lnTo>
                <a:lnTo>
                  <a:pt x="4740" y="135186"/>
                </a:lnTo>
                <a:lnTo>
                  <a:pt x="6136" y="133780"/>
                </a:lnTo>
                <a:lnTo>
                  <a:pt x="8562" y="126365"/>
                </a:lnTo>
                <a:lnTo>
                  <a:pt x="8898" y="117445"/>
                </a:lnTo>
                <a:lnTo>
                  <a:pt x="15060" y="109225"/>
                </a:lnTo>
                <a:lnTo>
                  <a:pt x="17030" y="100934"/>
                </a:lnTo>
                <a:lnTo>
                  <a:pt x="17492" y="95130"/>
                </a:lnTo>
                <a:lnTo>
                  <a:pt x="18606" y="93186"/>
                </a:lnTo>
                <a:lnTo>
                  <a:pt x="20343" y="91889"/>
                </a:lnTo>
                <a:lnTo>
                  <a:pt x="22491" y="91025"/>
                </a:lnTo>
                <a:lnTo>
                  <a:pt x="23924" y="89457"/>
                </a:lnTo>
                <a:lnTo>
                  <a:pt x="28869" y="79810"/>
                </a:lnTo>
                <a:lnTo>
                  <a:pt x="40954" y="65411"/>
                </a:lnTo>
                <a:lnTo>
                  <a:pt x="46565" y="53563"/>
                </a:lnTo>
                <a:lnTo>
                  <a:pt x="48903" y="50592"/>
                </a:lnTo>
                <a:lnTo>
                  <a:pt x="54146" y="47290"/>
                </a:lnTo>
                <a:lnTo>
                  <a:pt x="56933" y="46409"/>
                </a:lnTo>
                <a:lnTo>
                  <a:pt x="58791" y="44830"/>
                </a:lnTo>
                <a:lnTo>
                  <a:pt x="60856" y="40429"/>
                </a:lnTo>
                <a:lnTo>
                  <a:pt x="62400" y="38859"/>
                </a:lnTo>
                <a:lnTo>
                  <a:pt x="66760" y="37114"/>
                </a:lnTo>
                <a:lnTo>
                  <a:pt x="68319" y="35657"/>
                </a:lnTo>
                <a:lnTo>
                  <a:pt x="70051" y="31391"/>
                </a:lnTo>
                <a:lnTo>
                  <a:pt x="71506" y="29857"/>
                </a:lnTo>
                <a:lnTo>
                  <a:pt x="75767" y="28152"/>
                </a:lnTo>
                <a:lnTo>
                  <a:pt x="77301" y="26706"/>
                </a:lnTo>
                <a:lnTo>
                  <a:pt x="79004" y="22452"/>
                </a:lnTo>
                <a:lnTo>
                  <a:pt x="80451" y="20921"/>
                </a:lnTo>
                <a:lnTo>
                  <a:pt x="87936" y="18262"/>
                </a:lnTo>
                <a:lnTo>
                  <a:pt x="94172" y="17939"/>
                </a:lnTo>
                <a:lnTo>
                  <a:pt x="92125" y="17894"/>
                </a:lnTo>
                <a:lnTo>
                  <a:pt x="92175" y="17883"/>
                </a:lnTo>
                <a:lnTo>
                  <a:pt x="111442" y="17859"/>
                </a:lnTo>
                <a:lnTo>
                  <a:pt x="112990" y="18851"/>
                </a:lnTo>
                <a:lnTo>
                  <a:pt x="114021" y="20505"/>
                </a:lnTo>
                <a:lnTo>
                  <a:pt x="114710" y="22600"/>
                </a:lnTo>
                <a:lnTo>
                  <a:pt x="123654" y="34109"/>
                </a:lnTo>
                <a:lnTo>
                  <a:pt x="124612" y="39982"/>
                </a:lnTo>
                <a:lnTo>
                  <a:pt x="125006" y="70258"/>
                </a:lnTo>
                <a:lnTo>
                  <a:pt x="124017" y="73628"/>
                </a:lnTo>
                <a:lnTo>
                  <a:pt x="122365" y="75874"/>
                </a:lnTo>
                <a:lnTo>
                  <a:pt x="120271" y="77372"/>
                </a:lnTo>
                <a:lnTo>
                  <a:pt x="118876" y="79362"/>
                </a:lnTo>
                <a:lnTo>
                  <a:pt x="117327" y="84220"/>
                </a:lnTo>
                <a:lnTo>
                  <a:pt x="115338" y="101560"/>
                </a:lnTo>
                <a:lnTo>
                  <a:pt x="108005" y="115672"/>
                </a:lnTo>
                <a:lnTo>
                  <a:pt x="107533" y="120201"/>
                </a:lnTo>
                <a:lnTo>
                  <a:pt x="106416" y="121806"/>
                </a:lnTo>
                <a:lnTo>
                  <a:pt x="104678" y="122876"/>
                </a:lnTo>
                <a:lnTo>
                  <a:pt x="98259" y="125004"/>
                </a:lnTo>
                <a:lnTo>
                  <a:pt x="102977" y="125012"/>
                </a:lnTo>
                <a:lnTo>
                  <a:pt x="104370" y="124021"/>
                </a:lnTo>
                <a:lnTo>
                  <a:pt x="105299" y="122368"/>
                </a:lnTo>
                <a:lnTo>
                  <a:pt x="105918" y="120274"/>
                </a:lnTo>
                <a:lnTo>
                  <a:pt x="137042" y="77645"/>
                </a:lnTo>
                <a:lnTo>
                  <a:pt x="149844" y="65534"/>
                </a:lnTo>
                <a:lnTo>
                  <a:pt x="163902" y="57561"/>
                </a:lnTo>
                <a:lnTo>
                  <a:pt x="174792" y="53766"/>
                </a:lnTo>
                <a:lnTo>
                  <a:pt x="196405" y="38201"/>
                </a:lnTo>
                <a:lnTo>
                  <a:pt x="207240" y="35936"/>
                </a:lnTo>
                <a:lnTo>
                  <a:pt x="217656" y="35761"/>
                </a:lnTo>
                <a:lnTo>
                  <a:pt x="219518" y="36739"/>
                </a:lnTo>
                <a:lnTo>
                  <a:pt x="220759" y="38383"/>
                </a:lnTo>
                <a:lnTo>
                  <a:pt x="221588" y="40472"/>
                </a:lnTo>
                <a:lnTo>
                  <a:pt x="223131" y="41864"/>
                </a:lnTo>
                <a:lnTo>
                  <a:pt x="227493" y="43411"/>
                </a:lnTo>
                <a:lnTo>
                  <a:pt x="229052" y="44815"/>
                </a:lnTo>
                <a:lnTo>
                  <a:pt x="239058" y="62691"/>
                </a:lnTo>
                <a:lnTo>
                  <a:pt x="241048" y="96369"/>
                </a:lnTo>
                <a:lnTo>
                  <a:pt x="241066" y="99965"/>
                </a:lnTo>
                <a:lnTo>
                  <a:pt x="243732" y="106606"/>
                </a:lnTo>
                <a:lnTo>
                  <a:pt x="245831" y="109766"/>
                </a:lnTo>
                <a:lnTo>
                  <a:pt x="248787" y="123694"/>
                </a:lnTo>
                <a:lnTo>
                  <a:pt x="246833" y="132035"/>
                </a:lnTo>
                <a:lnTo>
                  <a:pt x="244921" y="135648"/>
                </a:lnTo>
                <a:lnTo>
                  <a:pt x="244640" y="139049"/>
                </a:lnTo>
                <a:lnTo>
                  <a:pt x="249952" y="167890"/>
                </a:lnTo>
                <a:lnTo>
                  <a:pt x="245267" y="173878"/>
                </a:lnTo>
                <a:lnTo>
                  <a:pt x="244870" y="175450"/>
                </a:lnTo>
                <a:lnTo>
                  <a:pt x="245599" y="176498"/>
                </a:lnTo>
                <a:lnTo>
                  <a:pt x="250031" y="178593"/>
                </a:lnTo>
              </a:path>
            </a:pathLst>
          </a:cu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FI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grpSp>
        <p:nvGrpSpPr>
          <p:cNvPr id="62" name="SMARTInkShape-Group58"/>
          <p:cNvGrpSpPr/>
          <p:nvPr/>
        </p:nvGrpSpPr>
        <p:grpSpPr>
          <a:xfrm>
            <a:off x="5518655" y="2027039"/>
            <a:ext cx="2259103" cy="196454"/>
            <a:chOff x="5518655" y="2027039"/>
            <a:chExt cx="2259103" cy="196454"/>
          </a:xfrm>
        </p:grpSpPr>
        <p:sp>
          <p:nvSpPr>
            <p:cNvPr id="60" name="SMARTInkShape-330"/>
            <p:cNvSpPr/>
            <p:nvPr>
              <p:custDataLst>
                <p:tags r:id="rId2"/>
              </p:custDataLst>
            </p:nvPr>
          </p:nvSpPr>
          <p:spPr bwMode="auto">
            <a:xfrm>
              <a:off x="5518655" y="2027039"/>
              <a:ext cx="2125155" cy="44649"/>
            </a:xfrm>
            <a:custGeom>
              <a:avLst/>
              <a:gdLst/>
              <a:ahLst/>
              <a:cxnLst/>
              <a:rect l="0" t="0" r="0" b="0"/>
              <a:pathLst>
                <a:path w="2125155" h="44649">
                  <a:moveTo>
                    <a:pt x="17751" y="35719"/>
                  </a:moveTo>
                  <a:lnTo>
                    <a:pt x="17751" y="30978"/>
                  </a:lnTo>
                  <a:lnTo>
                    <a:pt x="16759" y="30574"/>
                  </a:lnTo>
                  <a:lnTo>
                    <a:pt x="8854" y="35696"/>
                  </a:lnTo>
                  <a:lnTo>
                    <a:pt x="1136" y="35717"/>
                  </a:lnTo>
                  <a:lnTo>
                    <a:pt x="721" y="36710"/>
                  </a:lnTo>
                  <a:lnTo>
                    <a:pt x="0" y="43407"/>
                  </a:lnTo>
                  <a:lnTo>
                    <a:pt x="957" y="43821"/>
                  </a:lnTo>
                  <a:lnTo>
                    <a:pt x="42579" y="44648"/>
                  </a:lnTo>
                  <a:lnTo>
                    <a:pt x="86132" y="44648"/>
                  </a:lnTo>
                  <a:lnTo>
                    <a:pt x="122863" y="39908"/>
                  </a:lnTo>
                  <a:lnTo>
                    <a:pt x="165877" y="36086"/>
                  </a:lnTo>
                  <a:lnTo>
                    <a:pt x="208209" y="34748"/>
                  </a:lnTo>
                  <a:lnTo>
                    <a:pt x="233271" y="28033"/>
                  </a:lnTo>
                  <a:lnTo>
                    <a:pt x="274229" y="35216"/>
                  </a:lnTo>
                  <a:lnTo>
                    <a:pt x="317519" y="35689"/>
                  </a:lnTo>
                  <a:lnTo>
                    <a:pt x="357749" y="35715"/>
                  </a:lnTo>
                  <a:lnTo>
                    <a:pt x="395679" y="35718"/>
                  </a:lnTo>
                  <a:lnTo>
                    <a:pt x="433085" y="35719"/>
                  </a:lnTo>
                  <a:lnTo>
                    <a:pt x="473766" y="35719"/>
                  </a:lnTo>
                  <a:lnTo>
                    <a:pt x="517892" y="35719"/>
                  </a:lnTo>
                  <a:lnTo>
                    <a:pt x="562472" y="35719"/>
                  </a:lnTo>
                  <a:lnTo>
                    <a:pt x="599175" y="29582"/>
                  </a:lnTo>
                  <a:lnTo>
                    <a:pt x="643614" y="27340"/>
                  </a:lnTo>
                  <a:lnTo>
                    <a:pt x="685869" y="26898"/>
                  </a:lnTo>
                  <a:lnTo>
                    <a:pt x="730007" y="26810"/>
                  </a:lnTo>
                  <a:lnTo>
                    <a:pt x="765123" y="26795"/>
                  </a:lnTo>
                  <a:lnTo>
                    <a:pt x="799670" y="26791"/>
                  </a:lnTo>
                  <a:lnTo>
                    <a:pt x="841160" y="24144"/>
                  </a:lnTo>
                  <a:lnTo>
                    <a:pt x="875557" y="19721"/>
                  </a:lnTo>
                  <a:lnTo>
                    <a:pt x="910884" y="18411"/>
                  </a:lnTo>
                  <a:lnTo>
                    <a:pt x="946487" y="18023"/>
                  </a:lnTo>
                  <a:lnTo>
                    <a:pt x="982172" y="17908"/>
                  </a:lnTo>
                  <a:lnTo>
                    <a:pt x="1017880" y="17874"/>
                  </a:lnTo>
                  <a:lnTo>
                    <a:pt x="1056242" y="17864"/>
                  </a:lnTo>
                  <a:lnTo>
                    <a:pt x="1096382" y="17861"/>
                  </a:lnTo>
                  <a:lnTo>
                    <a:pt x="1136057" y="17860"/>
                  </a:lnTo>
                  <a:lnTo>
                    <a:pt x="1179231" y="17859"/>
                  </a:lnTo>
                  <a:lnTo>
                    <a:pt x="1220797" y="17859"/>
                  </a:lnTo>
                  <a:lnTo>
                    <a:pt x="1260894" y="17859"/>
                  </a:lnTo>
                  <a:lnTo>
                    <a:pt x="1304194" y="17859"/>
                  </a:lnTo>
                  <a:lnTo>
                    <a:pt x="1348442" y="17859"/>
                  </a:lnTo>
                  <a:lnTo>
                    <a:pt x="1392974" y="17859"/>
                  </a:lnTo>
                  <a:lnTo>
                    <a:pt x="1437586" y="17859"/>
                  </a:lnTo>
                  <a:lnTo>
                    <a:pt x="1479578" y="17859"/>
                  </a:lnTo>
                  <a:lnTo>
                    <a:pt x="1519802" y="17859"/>
                  </a:lnTo>
                  <a:lnTo>
                    <a:pt x="1549524" y="16867"/>
                  </a:lnTo>
                  <a:lnTo>
                    <a:pt x="1582577" y="13119"/>
                  </a:lnTo>
                  <a:lnTo>
                    <a:pt x="1625175" y="10171"/>
                  </a:lnTo>
                  <a:lnTo>
                    <a:pt x="1655888" y="12127"/>
                  </a:lnTo>
                  <a:lnTo>
                    <a:pt x="1688390" y="14320"/>
                  </a:lnTo>
                  <a:lnTo>
                    <a:pt x="1719372" y="11987"/>
                  </a:lnTo>
                  <a:lnTo>
                    <a:pt x="1749678" y="10288"/>
                  </a:lnTo>
                  <a:lnTo>
                    <a:pt x="1779684" y="9533"/>
                  </a:lnTo>
                  <a:lnTo>
                    <a:pt x="1823475" y="9109"/>
                  </a:lnTo>
                  <a:lnTo>
                    <a:pt x="1863019" y="8983"/>
                  </a:lnTo>
                  <a:lnTo>
                    <a:pt x="1903730" y="8945"/>
                  </a:lnTo>
                  <a:lnTo>
                    <a:pt x="1947804" y="8933"/>
                  </a:lnTo>
                  <a:lnTo>
                    <a:pt x="1989692" y="8930"/>
                  </a:lnTo>
                  <a:lnTo>
                    <a:pt x="2026631" y="8930"/>
                  </a:lnTo>
                  <a:lnTo>
                    <a:pt x="2066799" y="8930"/>
                  </a:lnTo>
                  <a:lnTo>
                    <a:pt x="2108831" y="8930"/>
                  </a:lnTo>
                  <a:lnTo>
                    <a:pt x="2125154" y="8930"/>
                  </a:lnTo>
                  <a:lnTo>
                    <a:pt x="2117469" y="1241"/>
                  </a:lnTo>
                  <a:lnTo>
                    <a:pt x="2111854" y="368"/>
                  </a:lnTo>
                  <a:lnTo>
                    <a:pt x="2080508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61" name="SMARTInkShape-331"/>
            <p:cNvSpPr/>
            <p:nvPr>
              <p:custDataLst>
                <p:tags r:id="rId3"/>
              </p:custDataLst>
            </p:nvPr>
          </p:nvSpPr>
          <p:spPr bwMode="auto">
            <a:xfrm>
              <a:off x="5527479" y="2152054"/>
              <a:ext cx="2250279" cy="71439"/>
            </a:xfrm>
            <a:custGeom>
              <a:avLst/>
              <a:gdLst/>
              <a:ahLst/>
              <a:cxnLst/>
              <a:rect l="0" t="0" r="0" b="0"/>
              <a:pathLst>
                <a:path w="2250279" h="71439">
                  <a:moveTo>
                    <a:pt x="62505" y="71438"/>
                  </a:moveTo>
                  <a:lnTo>
                    <a:pt x="37076" y="46009"/>
                  </a:lnTo>
                  <a:lnTo>
                    <a:pt x="28855" y="43925"/>
                  </a:lnTo>
                  <a:lnTo>
                    <a:pt x="19501" y="36996"/>
                  </a:lnTo>
                  <a:lnTo>
                    <a:pt x="10313" y="35832"/>
                  </a:lnTo>
                  <a:lnTo>
                    <a:pt x="0" y="26793"/>
                  </a:lnTo>
                  <a:lnTo>
                    <a:pt x="39899" y="26790"/>
                  </a:lnTo>
                  <a:lnTo>
                    <a:pt x="83081" y="26790"/>
                  </a:lnTo>
                  <a:lnTo>
                    <a:pt x="127113" y="26790"/>
                  </a:lnTo>
                  <a:lnTo>
                    <a:pt x="169938" y="26790"/>
                  </a:lnTo>
                  <a:lnTo>
                    <a:pt x="205435" y="24144"/>
                  </a:lnTo>
                  <a:lnTo>
                    <a:pt x="245851" y="19101"/>
                  </a:lnTo>
                  <a:lnTo>
                    <a:pt x="280320" y="18228"/>
                  </a:lnTo>
                  <a:lnTo>
                    <a:pt x="321386" y="17933"/>
                  </a:lnTo>
                  <a:lnTo>
                    <a:pt x="355066" y="17882"/>
                  </a:lnTo>
                  <a:lnTo>
                    <a:pt x="391173" y="17866"/>
                  </a:lnTo>
                  <a:lnTo>
                    <a:pt x="431858" y="16870"/>
                  </a:lnTo>
                  <a:lnTo>
                    <a:pt x="469489" y="11724"/>
                  </a:lnTo>
                  <a:lnTo>
                    <a:pt x="506766" y="9758"/>
                  </a:lnTo>
                  <a:lnTo>
                    <a:pt x="547797" y="10168"/>
                  </a:lnTo>
                  <a:lnTo>
                    <a:pt x="585532" y="15140"/>
                  </a:lnTo>
                  <a:lnTo>
                    <a:pt x="622840" y="17054"/>
                  </a:lnTo>
                  <a:lnTo>
                    <a:pt x="663881" y="17621"/>
                  </a:lnTo>
                  <a:lnTo>
                    <a:pt x="701617" y="17790"/>
                  </a:lnTo>
                  <a:lnTo>
                    <a:pt x="738926" y="17839"/>
                  </a:lnTo>
                  <a:lnTo>
                    <a:pt x="779967" y="17854"/>
                  </a:lnTo>
                  <a:lnTo>
                    <a:pt x="818695" y="17858"/>
                  </a:lnTo>
                  <a:lnTo>
                    <a:pt x="861148" y="17859"/>
                  </a:lnTo>
                  <a:lnTo>
                    <a:pt x="905147" y="17860"/>
                  </a:lnTo>
                  <a:lnTo>
                    <a:pt x="949602" y="17860"/>
                  </a:lnTo>
                  <a:lnTo>
                    <a:pt x="994193" y="17860"/>
                  </a:lnTo>
                  <a:lnTo>
                    <a:pt x="1038824" y="17860"/>
                  </a:lnTo>
                  <a:lnTo>
                    <a:pt x="1083467" y="17860"/>
                  </a:lnTo>
                  <a:lnTo>
                    <a:pt x="1128115" y="17860"/>
                  </a:lnTo>
                  <a:lnTo>
                    <a:pt x="1172762" y="17860"/>
                  </a:lnTo>
                  <a:lnTo>
                    <a:pt x="1217411" y="17860"/>
                  </a:lnTo>
                  <a:lnTo>
                    <a:pt x="1262059" y="17860"/>
                  </a:lnTo>
                  <a:lnTo>
                    <a:pt x="1291826" y="17860"/>
                  </a:lnTo>
                  <a:lnTo>
                    <a:pt x="1324237" y="17860"/>
                  </a:lnTo>
                  <a:lnTo>
                    <a:pt x="1357493" y="17860"/>
                  </a:lnTo>
                  <a:lnTo>
                    <a:pt x="1388810" y="17860"/>
                  </a:lnTo>
                  <a:lnTo>
                    <a:pt x="1421912" y="17860"/>
                  </a:lnTo>
                  <a:lnTo>
                    <a:pt x="1455475" y="17860"/>
                  </a:lnTo>
                  <a:lnTo>
                    <a:pt x="1486929" y="17860"/>
                  </a:lnTo>
                  <a:lnTo>
                    <a:pt x="1520090" y="15214"/>
                  </a:lnTo>
                  <a:lnTo>
                    <a:pt x="1553680" y="11723"/>
                  </a:lnTo>
                  <a:lnTo>
                    <a:pt x="1585146" y="10171"/>
                  </a:lnTo>
                  <a:lnTo>
                    <a:pt x="1618313" y="9482"/>
                  </a:lnTo>
                  <a:lnTo>
                    <a:pt x="1651905" y="9175"/>
                  </a:lnTo>
                  <a:lnTo>
                    <a:pt x="1683372" y="9039"/>
                  </a:lnTo>
                  <a:lnTo>
                    <a:pt x="1716539" y="8979"/>
                  </a:lnTo>
                  <a:lnTo>
                    <a:pt x="1750131" y="8952"/>
                  </a:lnTo>
                  <a:lnTo>
                    <a:pt x="1781598" y="8940"/>
                  </a:lnTo>
                  <a:lnTo>
                    <a:pt x="1812120" y="8935"/>
                  </a:lnTo>
                  <a:lnTo>
                    <a:pt x="1854547" y="8932"/>
                  </a:lnTo>
                  <a:lnTo>
                    <a:pt x="1894900" y="8931"/>
                  </a:lnTo>
                  <a:lnTo>
                    <a:pt x="1935629" y="8930"/>
                  </a:lnTo>
                  <a:lnTo>
                    <a:pt x="1972832" y="8930"/>
                  </a:lnTo>
                  <a:lnTo>
                    <a:pt x="2008992" y="8930"/>
                  </a:lnTo>
                  <a:lnTo>
                    <a:pt x="2052025" y="4190"/>
                  </a:lnTo>
                  <a:lnTo>
                    <a:pt x="2090181" y="5973"/>
                  </a:lnTo>
                  <a:lnTo>
                    <a:pt x="2132260" y="1474"/>
                  </a:lnTo>
                  <a:lnTo>
                    <a:pt x="2172449" y="195"/>
                  </a:lnTo>
                  <a:lnTo>
                    <a:pt x="2215591" y="18"/>
                  </a:lnTo>
                  <a:lnTo>
                    <a:pt x="2250278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12954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88640"/>
            <a:ext cx="8568952" cy="1440160"/>
          </a:xfrm>
        </p:spPr>
        <p:txBody>
          <a:bodyPr/>
          <a:lstStyle/>
          <a:p>
            <a:r>
              <a:rPr lang="sv-FI" sz="2800" dirty="0" smtClean="0"/>
              <a:t>Ex: En elektron accelereras med spänningen 1,5 kV. Beräkna de </a:t>
            </a:r>
            <a:r>
              <a:rPr lang="sv-FI" sz="2800" dirty="0" err="1" smtClean="0"/>
              <a:t>Broglie-våglängden</a:t>
            </a:r>
            <a:r>
              <a:rPr lang="sv-FI" sz="2800" dirty="0" smtClean="0"/>
              <a:t>.</a:t>
            </a:r>
            <a:endParaRPr lang="sv-FI" sz="2800" dirty="0"/>
          </a:p>
        </p:txBody>
      </p:sp>
      <p:grpSp>
        <p:nvGrpSpPr>
          <p:cNvPr id="19" name="SMARTInkShape-Group59"/>
          <p:cNvGrpSpPr/>
          <p:nvPr/>
        </p:nvGrpSpPr>
        <p:grpSpPr>
          <a:xfrm>
            <a:off x="937617" y="1151930"/>
            <a:ext cx="2634259" cy="366104"/>
            <a:chOff x="937617" y="1151930"/>
            <a:chExt cx="2634259" cy="366104"/>
          </a:xfrm>
        </p:grpSpPr>
        <p:sp>
          <p:nvSpPr>
            <p:cNvPr id="2" name="SMARTInkShape-332"/>
            <p:cNvSpPr/>
            <p:nvPr>
              <p:custDataLst>
                <p:tags r:id="rId195"/>
              </p:custDataLst>
            </p:nvPr>
          </p:nvSpPr>
          <p:spPr bwMode="auto">
            <a:xfrm>
              <a:off x="3339703" y="1187648"/>
              <a:ext cx="232173" cy="196451"/>
            </a:xfrm>
            <a:custGeom>
              <a:avLst/>
              <a:gdLst/>
              <a:ahLst/>
              <a:cxnLst/>
              <a:rect l="0" t="0" r="0" b="0"/>
              <a:pathLst>
                <a:path w="232173" h="196451">
                  <a:moveTo>
                    <a:pt x="17859" y="62508"/>
                  </a:moveTo>
                  <a:lnTo>
                    <a:pt x="10171" y="62508"/>
                  </a:lnTo>
                  <a:lnTo>
                    <a:pt x="9757" y="61516"/>
                  </a:lnTo>
                  <a:lnTo>
                    <a:pt x="8962" y="53946"/>
                  </a:lnTo>
                  <a:lnTo>
                    <a:pt x="4198" y="53688"/>
                  </a:lnTo>
                  <a:lnTo>
                    <a:pt x="2799" y="52659"/>
                  </a:lnTo>
                  <a:lnTo>
                    <a:pt x="14" y="44698"/>
                  </a:lnTo>
                  <a:lnTo>
                    <a:pt x="1" y="44652"/>
                  </a:lnTo>
                  <a:lnTo>
                    <a:pt x="0" y="44649"/>
                  </a:lnTo>
                  <a:lnTo>
                    <a:pt x="0" y="49389"/>
                  </a:lnTo>
                  <a:lnTo>
                    <a:pt x="2646" y="54362"/>
                  </a:lnTo>
                  <a:lnTo>
                    <a:pt x="6137" y="59880"/>
                  </a:lnTo>
                  <a:lnTo>
                    <a:pt x="8378" y="71507"/>
                  </a:lnTo>
                  <a:lnTo>
                    <a:pt x="8562" y="74461"/>
                  </a:lnTo>
                  <a:lnTo>
                    <a:pt x="11411" y="80388"/>
                  </a:lnTo>
                  <a:lnTo>
                    <a:pt x="14994" y="86330"/>
                  </a:lnTo>
                  <a:lnTo>
                    <a:pt x="18003" y="95253"/>
                  </a:lnTo>
                  <a:lnTo>
                    <a:pt x="23745" y="104181"/>
                  </a:lnTo>
                  <a:lnTo>
                    <a:pt x="26879" y="113110"/>
                  </a:lnTo>
                  <a:lnTo>
                    <a:pt x="40949" y="137106"/>
                  </a:lnTo>
                  <a:lnTo>
                    <a:pt x="44544" y="148001"/>
                  </a:lnTo>
                  <a:lnTo>
                    <a:pt x="60030" y="169616"/>
                  </a:lnTo>
                  <a:lnTo>
                    <a:pt x="60856" y="172609"/>
                  </a:lnTo>
                  <a:lnTo>
                    <a:pt x="62399" y="174604"/>
                  </a:lnTo>
                  <a:lnTo>
                    <a:pt x="68318" y="178404"/>
                  </a:lnTo>
                  <a:lnTo>
                    <a:pt x="70051" y="182809"/>
                  </a:lnTo>
                  <a:lnTo>
                    <a:pt x="71505" y="184381"/>
                  </a:lnTo>
                  <a:lnTo>
                    <a:pt x="75767" y="186127"/>
                  </a:lnTo>
                  <a:lnTo>
                    <a:pt x="77300" y="187585"/>
                  </a:lnTo>
                  <a:lnTo>
                    <a:pt x="80362" y="196438"/>
                  </a:lnTo>
                  <a:lnTo>
                    <a:pt x="80366" y="196450"/>
                  </a:lnTo>
                  <a:lnTo>
                    <a:pt x="85107" y="191712"/>
                  </a:lnTo>
                  <a:lnTo>
                    <a:pt x="87435" y="186739"/>
                  </a:lnTo>
                  <a:lnTo>
                    <a:pt x="88055" y="184024"/>
                  </a:lnTo>
                  <a:lnTo>
                    <a:pt x="118364" y="142623"/>
                  </a:lnTo>
                  <a:lnTo>
                    <a:pt x="152004" y="100067"/>
                  </a:lnTo>
                  <a:lnTo>
                    <a:pt x="187541" y="55602"/>
                  </a:lnTo>
                  <a:lnTo>
                    <a:pt x="218926" y="21264"/>
                  </a:lnTo>
                  <a:lnTo>
                    <a:pt x="225035" y="9015"/>
                  </a:lnTo>
                  <a:lnTo>
                    <a:pt x="232172" y="0"/>
                  </a:lnTo>
                  <a:lnTo>
                    <a:pt x="232172" y="893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4" name="SMARTInkShape-333"/>
            <p:cNvSpPr/>
            <p:nvPr>
              <p:custDataLst>
                <p:tags r:id="rId196"/>
              </p:custDataLst>
            </p:nvPr>
          </p:nvSpPr>
          <p:spPr bwMode="auto">
            <a:xfrm>
              <a:off x="3152193" y="1241230"/>
              <a:ext cx="89284" cy="125009"/>
            </a:xfrm>
            <a:custGeom>
              <a:avLst/>
              <a:gdLst/>
              <a:ahLst/>
              <a:cxnLst/>
              <a:rect l="0" t="0" r="0" b="0"/>
              <a:pathLst>
                <a:path w="89284" h="125009">
                  <a:moveTo>
                    <a:pt x="80354" y="17856"/>
                  </a:moveTo>
                  <a:lnTo>
                    <a:pt x="80354" y="13115"/>
                  </a:lnTo>
                  <a:lnTo>
                    <a:pt x="81346" y="11719"/>
                  </a:lnTo>
                  <a:lnTo>
                    <a:pt x="83000" y="10788"/>
                  </a:lnTo>
                  <a:lnTo>
                    <a:pt x="85094" y="10168"/>
                  </a:lnTo>
                  <a:lnTo>
                    <a:pt x="86491" y="8761"/>
                  </a:lnTo>
                  <a:lnTo>
                    <a:pt x="89283" y="0"/>
                  </a:lnTo>
                  <a:lnTo>
                    <a:pt x="81162" y="7126"/>
                  </a:lnTo>
                  <a:lnTo>
                    <a:pt x="67915" y="14236"/>
                  </a:lnTo>
                  <a:lnTo>
                    <a:pt x="60604" y="16247"/>
                  </a:lnTo>
                  <a:lnTo>
                    <a:pt x="54048" y="22432"/>
                  </a:lnTo>
                  <a:lnTo>
                    <a:pt x="46834" y="30804"/>
                  </a:lnTo>
                  <a:lnTo>
                    <a:pt x="21669" y="51420"/>
                  </a:lnTo>
                  <a:lnTo>
                    <a:pt x="2682" y="79802"/>
                  </a:lnTo>
                  <a:lnTo>
                    <a:pt x="341" y="95173"/>
                  </a:lnTo>
                  <a:lnTo>
                    <a:pt x="0" y="111368"/>
                  </a:lnTo>
                  <a:lnTo>
                    <a:pt x="2638" y="116633"/>
                  </a:lnTo>
                  <a:lnTo>
                    <a:pt x="4731" y="119426"/>
                  </a:lnTo>
                  <a:lnTo>
                    <a:pt x="9702" y="122529"/>
                  </a:lnTo>
                  <a:lnTo>
                    <a:pt x="20978" y="124522"/>
                  </a:lnTo>
                  <a:lnTo>
                    <a:pt x="64231" y="125008"/>
                  </a:lnTo>
                  <a:lnTo>
                    <a:pt x="70873" y="122365"/>
                  </a:lnTo>
                  <a:lnTo>
                    <a:pt x="83221" y="112583"/>
                  </a:lnTo>
                  <a:lnTo>
                    <a:pt x="86589" y="104274"/>
                  </a:lnTo>
                  <a:lnTo>
                    <a:pt x="89237" y="63822"/>
                  </a:lnTo>
                  <a:lnTo>
                    <a:pt x="89270" y="51870"/>
                  </a:lnTo>
                  <a:lnTo>
                    <a:pt x="86632" y="45210"/>
                  </a:lnTo>
                  <a:lnTo>
                    <a:pt x="53565" y="892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5" name="SMARTInkShape-334"/>
            <p:cNvSpPr/>
            <p:nvPr>
              <p:custDataLst>
                <p:tags r:id="rId197"/>
              </p:custDataLst>
            </p:nvPr>
          </p:nvSpPr>
          <p:spPr bwMode="auto">
            <a:xfrm>
              <a:off x="2964670" y="1242500"/>
              <a:ext cx="129775" cy="132608"/>
            </a:xfrm>
            <a:custGeom>
              <a:avLst/>
              <a:gdLst/>
              <a:ahLst/>
              <a:cxnLst/>
              <a:rect l="0" t="0" r="0" b="0"/>
              <a:pathLst>
                <a:path w="129775" h="132608">
                  <a:moveTo>
                    <a:pt x="116072" y="16586"/>
                  </a:moveTo>
                  <a:lnTo>
                    <a:pt x="116072" y="3025"/>
                  </a:lnTo>
                  <a:lnTo>
                    <a:pt x="115080" y="1592"/>
                  </a:lnTo>
                  <a:lnTo>
                    <a:pt x="113426" y="637"/>
                  </a:lnTo>
                  <a:lnTo>
                    <a:pt x="111331" y="0"/>
                  </a:lnTo>
                  <a:lnTo>
                    <a:pt x="108943" y="568"/>
                  </a:lnTo>
                  <a:lnTo>
                    <a:pt x="99848" y="5115"/>
                  </a:lnTo>
                  <a:lnTo>
                    <a:pt x="86020" y="7895"/>
                  </a:lnTo>
                  <a:lnTo>
                    <a:pt x="42372" y="31552"/>
                  </a:lnTo>
                  <a:lnTo>
                    <a:pt x="5982" y="64212"/>
                  </a:lnTo>
                  <a:lnTo>
                    <a:pt x="2651" y="70164"/>
                  </a:lnTo>
                  <a:lnTo>
                    <a:pt x="513" y="82070"/>
                  </a:lnTo>
                  <a:lnTo>
                    <a:pt x="0" y="108859"/>
                  </a:lnTo>
                  <a:lnTo>
                    <a:pt x="987" y="110844"/>
                  </a:lnTo>
                  <a:lnTo>
                    <a:pt x="2638" y="112167"/>
                  </a:lnTo>
                  <a:lnTo>
                    <a:pt x="7118" y="114629"/>
                  </a:lnTo>
                  <a:lnTo>
                    <a:pt x="12416" y="119030"/>
                  </a:lnTo>
                  <a:lnTo>
                    <a:pt x="15433" y="124294"/>
                  </a:lnTo>
                  <a:lnTo>
                    <a:pt x="16237" y="127086"/>
                  </a:lnTo>
                  <a:lnTo>
                    <a:pt x="17766" y="128948"/>
                  </a:lnTo>
                  <a:lnTo>
                    <a:pt x="22110" y="131017"/>
                  </a:lnTo>
                  <a:lnTo>
                    <a:pt x="62776" y="132607"/>
                  </a:lnTo>
                  <a:lnTo>
                    <a:pt x="73534" y="131651"/>
                  </a:lnTo>
                  <a:lnTo>
                    <a:pt x="101036" y="117438"/>
                  </a:lnTo>
                  <a:lnTo>
                    <a:pt x="118636" y="102860"/>
                  </a:lnTo>
                  <a:lnTo>
                    <a:pt x="122173" y="94287"/>
                  </a:lnTo>
                  <a:lnTo>
                    <a:pt x="124737" y="84854"/>
                  </a:lnTo>
                  <a:lnTo>
                    <a:pt x="129183" y="77354"/>
                  </a:lnTo>
                  <a:lnTo>
                    <a:pt x="129774" y="73965"/>
                  </a:lnTo>
                  <a:lnTo>
                    <a:pt x="129175" y="70714"/>
                  </a:lnTo>
                  <a:lnTo>
                    <a:pt x="126239" y="61397"/>
                  </a:lnTo>
                  <a:lnTo>
                    <a:pt x="124172" y="46373"/>
                  </a:lnTo>
                  <a:lnTo>
                    <a:pt x="109566" y="25517"/>
                  </a:lnTo>
                  <a:lnTo>
                    <a:pt x="108758" y="22540"/>
                  </a:lnTo>
                  <a:lnTo>
                    <a:pt x="107227" y="20555"/>
                  </a:lnTo>
                  <a:lnTo>
                    <a:pt x="89427" y="7779"/>
                  </a:lnTo>
                  <a:lnTo>
                    <a:pt x="98213" y="765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6" name="SMARTInkShape-335"/>
            <p:cNvSpPr/>
            <p:nvPr>
              <p:custDataLst>
                <p:tags r:id="rId198"/>
              </p:custDataLst>
            </p:nvPr>
          </p:nvSpPr>
          <p:spPr bwMode="auto">
            <a:xfrm>
              <a:off x="2786207" y="1223367"/>
              <a:ext cx="115942" cy="169661"/>
            </a:xfrm>
            <a:custGeom>
              <a:avLst/>
              <a:gdLst/>
              <a:ahLst/>
              <a:cxnLst/>
              <a:rect l="0" t="0" r="0" b="0"/>
              <a:pathLst>
                <a:path w="115942" h="169661">
                  <a:moveTo>
                    <a:pt x="115941" y="8930"/>
                  </a:moveTo>
                  <a:lnTo>
                    <a:pt x="72492" y="8930"/>
                  </a:lnTo>
                  <a:lnTo>
                    <a:pt x="45932" y="8930"/>
                  </a:lnTo>
                  <a:lnTo>
                    <a:pt x="36941" y="1241"/>
                  </a:lnTo>
                  <a:lnTo>
                    <a:pt x="26648" y="0"/>
                  </a:lnTo>
                  <a:lnTo>
                    <a:pt x="26644" y="0"/>
                  </a:lnTo>
                  <a:lnTo>
                    <a:pt x="26644" y="4741"/>
                  </a:lnTo>
                  <a:lnTo>
                    <a:pt x="23998" y="9714"/>
                  </a:lnTo>
                  <a:lnTo>
                    <a:pt x="20508" y="15231"/>
                  </a:lnTo>
                  <a:lnTo>
                    <a:pt x="18267" y="26858"/>
                  </a:lnTo>
                  <a:lnTo>
                    <a:pt x="17747" y="47629"/>
                  </a:lnTo>
                  <a:lnTo>
                    <a:pt x="15083" y="53580"/>
                  </a:lnTo>
                  <a:lnTo>
                    <a:pt x="12984" y="56556"/>
                  </a:lnTo>
                  <a:lnTo>
                    <a:pt x="12576" y="58540"/>
                  </a:lnTo>
                  <a:lnTo>
                    <a:pt x="13297" y="59863"/>
                  </a:lnTo>
                  <a:lnTo>
                    <a:pt x="16842" y="61985"/>
                  </a:lnTo>
                  <a:lnTo>
                    <a:pt x="17708" y="71325"/>
                  </a:lnTo>
                  <a:lnTo>
                    <a:pt x="25403" y="79116"/>
                  </a:lnTo>
                  <a:lnTo>
                    <a:pt x="31017" y="79997"/>
                  </a:lnTo>
                  <a:lnTo>
                    <a:pt x="38964" y="80257"/>
                  </a:lnTo>
                  <a:lnTo>
                    <a:pt x="44688" y="82964"/>
                  </a:lnTo>
                  <a:lnTo>
                    <a:pt x="60221" y="95187"/>
                  </a:lnTo>
                  <a:lnTo>
                    <a:pt x="68563" y="98318"/>
                  </a:lnTo>
                  <a:lnTo>
                    <a:pt x="92138" y="119182"/>
                  </a:lnTo>
                  <a:lnTo>
                    <a:pt x="95440" y="125069"/>
                  </a:lnTo>
                  <a:lnTo>
                    <a:pt x="97927" y="141114"/>
                  </a:lnTo>
                  <a:lnTo>
                    <a:pt x="98036" y="147094"/>
                  </a:lnTo>
                  <a:lnTo>
                    <a:pt x="97059" y="148664"/>
                  </a:lnTo>
                  <a:lnTo>
                    <a:pt x="95416" y="149711"/>
                  </a:lnTo>
                  <a:lnTo>
                    <a:pt x="93328" y="150409"/>
                  </a:lnTo>
                  <a:lnTo>
                    <a:pt x="91936" y="151866"/>
                  </a:lnTo>
                  <a:lnTo>
                    <a:pt x="87056" y="161335"/>
                  </a:lnTo>
                  <a:lnTo>
                    <a:pt x="84778" y="164111"/>
                  </a:lnTo>
                  <a:lnTo>
                    <a:pt x="76956" y="167196"/>
                  </a:lnTo>
                  <a:lnTo>
                    <a:pt x="32626" y="169652"/>
                  </a:lnTo>
                  <a:lnTo>
                    <a:pt x="23676" y="169660"/>
                  </a:lnTo>
                  <a:lnTo>
                    <a:pt x="21689" y="168669"/>
                  </a:lnTo>
                  <a:lnTo>
                    <a:pt x="20364" y="167017"/>
                  </a:lnTo>
                  <a:lnTo>
                    <a:pt x="19481" y="164923"/>
                  </a:lnTo>
                  <a:lnTo>
                    <a:pt x="17900" y="163527"/>
                  </a:lnTo>
                  <a:lnTo>
                    <a:pt x="13497" y="161975"/>
                  </a:lnTo>
                  <a:lnTo>
                    <a:pt x="5441" y="161102"/>
                  </a:lnTo>
                  <a:lnTo>
                    <a:pt x="3579" y="159987"/>
                  </a:lnTo>
                  <a:lnTo>
                    <a:pt x="2338" y="158252"/>
                  </a:lnTo>
                  <a:lnTo>
                    <a:pt x="346" y="153078"/>
                  </a:lnTo>
                  <a:lnTo>
                    <a:pt x="0" y="147442"/>
                  </a:lnTo>
                  <a:lnTo>
                    <a:pt x="944" y="145919"/>
                  </a:lnTo>
                  <a:lnTo>
                    <a:pt x="2566" y="144905"/>
                  </a:lnTo>
                  <a:lnTo>
                    <a:pt x="8785" y="142875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7" name="SMARTInkShape-336"/>
            <p:cNvSpPr/>
            <p:nvPr>
              <p:custDataLst>
                <p:tags r:id="rId199"/>
              </p:custDataLst>
            </p:nvPr>
          </p:nvSpPr>
          <p:spPr bwMode="auto">
            <a:xfrm>
              <a:off x="2652117" y="1187650"/>
              <a:ext cx="17861" cy="205381"/>
            </a:xfrm>
            <a:custGeom>
              <a:avLst/>
              <a:gdLst/>
              <a:ahLst/>
              <a:cxnLst/>
              <a:rect l="0" t="0" r="0" b="0"/>
              <a:pathLst>
                <a:path w="17861" h="205381">
                  <a:moveTo>
                    <a:pt x="0" y="17858"/>
                  </a:moveTo>
                  <a:lnTo>
                    <a:pt x="0" y="0"/>
                  </a:lnTo>
                  <a:lnTo>
                    <a:pt x="0" y="4739"/>
                  </a:lnTo>
                  <a:lnTo>
                    <a:pt x="8102" y="39145"/>
                  </a:lnTo>
                  <a:lnTo>
                    <a:pt x="8881" y="80392"/>
                  </a:lnTo>
                  <a:lnTo>
                    <a:pt x="8925" y="123154"/>
                  </a:lnTo>
                  <a:lnTo>
                    <a:pt x="8930" y="166430"/>
                  </a:lnTo>
                  <a:lnTo>
                    <a:pt x="8930" y="205380"/>
                  </a:lnTo>
                  <a:lnTo>
                    <a:pt x="8930" y="200640"/>
                  </a:lnTo>
                  <a:lnTo>
                    <a:pt x="11576" y="195668"/>
                  </a:lnTo>
                  <a:lnTo>
                    <a:pt x="17860" y="187522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8" name="SMARTInkShape-337"/>
            <p:cNvSpPr/>
            <p:nvPr>
              <p:custDataLst>
                <p:tags r:id="rId200"/>
              </p:custDataLst>
            </p:nvPr>
          </p:nvSpPr>
          <p:spPr bwMode="auto">
            <a:xfrm>
              <a:off x="2348517" y="1348383"/>
              <a:ext cx="89288" cy="8931"/>
            </a:xfrm>
            <a:custGeom>
              <a:avLst/>
              <a:gdLst/>
              <a:ahLst/>
              <a:cxnLst/>
              <a:rect l="0" t="0" r="0" b="0"/>
              <a:pathLst>
                <a:path w="89288" h="8931">
                  <a:moveTo>
                    <a:pt x="8920" y="8930"/>
                  </a:moveTo>
                  <a:lnTo>
                    <a:pt x="0" y="8930"/>
                  </a:lnTo>
                  <a:lnTo>
                    <a:pt x="30160" y="8930"/>
                  </a:lnTo>
                  <a:lnTo>
                    <a:pt x="35889" y="6284"/>
                  </a:lnTo>
                  <a:lnTo>
                    <a:pt x="41742" y="2793"/>
                  </a:lnTo>
                  <a:lnTo>
                    <a:pt x="51815" y="368"/>
                  </a:lnTo>
                  <a:lnTo>
                    <a:pt x="89287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9" name="SMARTInkShape-338"/>
            <p:cNvSpPr/>
            <p:nvPr>
              <p:custDataLst>
                <p:tags r:id="rId201"/>
              </p:custDataLst>
            </p:nvPr>
          </p:nvSpPr>
          <p:spPr bwMode="auto">
            <a:xfrm>
              <a:off x="2339578" y="1294805"/>
              <a:ext cx="107157" cy="8930"/>
            </a:xfrm>
            <a:custGeom>
              <a:avLst/>
              <a:gdLst/>
              <a:ahLst/>
              <a:cxnLst/>
              <a:rect l="0" t="0" r="0" b="0"/>
              <a:pathLst>
                <a:path w="107157" h="8930">
                  <a:moveTo>
                    <a:pt x="0" y="0"/>
                  </a:moveTo>
                  <a:lnTo>
                    <a:pt x="4741" y="4740"/>
                  </a:lnTo>
                  <a:lnTo>
                    <a:pt x="9714" y="7067"/>
                  </a:lnTo>
                  <a:lnTo>
                    <a:pt x="53968" y="8925"/>
                  </a:lnTo>
                  <a:lnTo>
                    <a:pt x="98288" y="8929"/>
                  </a:lnTo>
                  <a:lnTo>
                    <a:pt x="107156" y="892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0" name="SMARTInkShape-339"/>
            <p:cNvSpPr/>
            <p:nvPr>
              <p:custDataLst>
                <p:tags r:id="rId202"/>
              </p:custDataLst>
            </p:nvPr>
          </p:nvSpPr>
          <p:spPr bwMode="auto">
            <a:xfrm>
              <a:off x="2053828" y="1205508"/>
              <a:ext cx="165776" cy="177231"/>
            </a:xfrm>
            <a:custGeom>
              <a:avLst/>
              <a:gdLst/>
              <a:ahLst/>
              <a:cxnLst/>
              <a:rect l="0" t="0" r="0" b="0"/>
              <a:pathLst>
                <a:path w="165776" h="177231">
                  <a:moveTo>
                    <a:pt x="8930" y="35719"/>
                  </a:moveTo>
                  <a:lnTo>
                    <a:pt x="8930" y="26898"/>
                  </a:lnTo>
                  <a:lnTo>
                    <a:pt x="0" y="26789"/>
                  </a:lnTo>
                  <a:lnTo>
                    <a:pt x="0" y="68730"/>
                  </a:lnTo>
                  <a:lnTo>
                    <a:pt x="992" y="92481"/>
                  </a:lnTo>
                  <a:lnTo>
                    <a:pt x="8102" y="106729"/>
                  </a:lnTo>
                  <a:lnTo>
                    <a:pt x="9849" y="122263"/>
                  </a:lnTo>
                  <a:lnTo>
                    <a:pt x="15983" y="133989"/>
                  </a:lnTo>
                  <a:lnTo>
                    <a:pt x="18605" y="148834"/>
                  </a:lnTo>
                  <a:lnTo>
                    <a:pt x="22490" y="154783"/>
                  </a:lnTo>
                  <a:lnTo>
                    <a:pt x="27524" y="158089"/>
                  </a:lnTo>
                  <a:lnTo>
                    <a:pt x="30256" y="158971"/>
                  </a:lnTo>
                  <a:lnTo>
                    <a:pt x="32077" y="160551"/>
                  </a:lnTo>
                  <a:lnTo>
                    <a:pt x="34100" y="164952"/>
                  </a:lnTo>
                  <a:lnTo>
                    <a:pt x="35632" y="166523"/>
                  </a:lnTo>
                  <a:lnTo>
                    <a:pt x="51927" y="177230"/>
                  </a:lnTo>
                  <a:lnTo>
                    <a:pt x="53470" y="176692"/>
                  </a:lnTo>
                  <a:lnTo>
                    <a:pt x="60381" y="172187"/>
                  </a:lnTo>
                  <a:lnTo>
                    <a:pt x="65862" y="170785"/>
                  </a:lnTo>
                  <a:lnTo>
                    <a:pt x="71605" y="164870"/>
                  </a:lnTo>
                  <a:lnTo>
                    <a:pt x="107945" y="121693"/>
                  </a:lnTo>
                  <a:lnTo>
                    <a:pt x="133231" y="80859"/>
                  </a:lnTo>
                  <a:lnTo>
                    <a:pt x="154739" y="38724"/>
                  </a:lnTo>
                  <a:lnTo>
                    <a:pt x="159550" y="22017"/>
                  </a:lnTo>
                  <a:lnTo>
                    <a:pt x="160208" y="15408"/>
                  </a:lnTo>
                  <a:lnTo>
                    <a:pt x="161376" y="13248"/>
                  </a:lnTo>
                  <a:lnTo>
                    <a:pt x="163146" y="11809"/>
                  </a:lnTo>
                  <a:lnTo>
                    <a:pt x="165319" y="10849"/>
                  </a:lnTo>
                  <a:lnTo>
                    <a:pt x="165775" y="9217"/>
                  </a:lnTo>
                  <a:lnTo>
                    <a:pt x="165087" y="7137"/>
                  </a:lnTo>
                  <a:lnTo>
                    <a:pt x="160810" y="123"/>
                  </a:lnTo>
                  <a:lnTo>
                    <a:pt x="151805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1" name="SMARTInkShape-340"/>
            <p:cNvSpPr/>
            <p:nvPr>
              <p:custDataLst>
                <p:tags r:id="rId203"/>
              </p:custDataLst>
            </p:nvPr>
          </p:nvSpPr>
          <p:spPr bwMode="auto">
            <a:xfrm>
              <a:off x="1866304" y="1285984"/>
              <a:ext cx="133947" cy="107047"/>
            </a:xfrm>
            <a:custGeom>
              <a:avLst/>
              <a:gdLst/>
              <a:ahLst/>
              <a:cxnLst/>
              <a:rect l="0" t="0" r="0" b="0"/>
              <a:pathLst>
                <a:path w="133947" h="107047">
                  <a:moveTo>
                    <a:pt x="133946" y="8821"/>
                  </a:moveTo>
                  <a:lnTo>
                    <a:pt x="128801" y="8821"/>
                  </a:lnTo>
                  <a:lnTo>
                    <a:pt x="130998" y="8821"/>
                  </a:lnTo>
                  <a:lnTo>
                    <a:pt x="125999" y="8821"/>
                  </a:lnTo>
                  <a:lnTo>
                    <a:pt x="117414" y="1132"/>
                  </a:lnTo>
                  <a:lnTo>
                    <a:pt x="108515" y="0"/>
                  </a:lnTo>
                  <a:lnTo>
                    <a:pt x="100296" y="6049"/>
                  </a:lnTo>
                  <a:lnTo>
                    <a:pt x="69667" y="16401"/>
                  </a:lnTo>
                  <a:lnTo>
                    <a:pt x="50657" y="18476"/>
                  </a:lnTo>
                  <a:lnTo>
                    <a:pt x="26967" y="28759"/>
                  </a:lnTo>
                  <a:lnTo>
                    <a:pt x="19659" y="34256"/>
                  </a:lnTo>
                  <a:lnTo>
                    <a:pt x="13652" y="35209"/>
                  </a:lnTo>
                  <a:lnTo>
                    <a:pt x="1657" y="35575"/>
                  </a:lnTo>
                  <a:lnTo>
                    <a:pt x="1104" y="36578"/>
                  </a:lnTo>
                  <a:lnTo>
                    <a:pt x="0" y="58100"/>
                  </a:lnTo>
                  <a:lnTo>
                    <a:pt x="2646" y="63134"/>
                  </a:lnTo>
                  <a:lnTo>
                    <a:pt x="4741" y="65866"/>
                  </a:lnTo>
                  <a:lnTo>
                    <a:pt x="9714" y="68900"/>
                  </a:lnTo>
                  <a:lnTo>
                    <a:pt x="15232" y="71241"/>
                  </a:lnTo>
                  <a:lnTo>
                    <a:pt x="35740" y="86711"/>
                  </a:lnTo>
                  <a:lnTo>
                    <a:pt x="77146" y="98836"/>
                  </a:lnTo>
                  <a:lnTo>
                    <a:pt x="89249" y="105131"/>
                  </a:lnTo>
                  <a:lnTo>
                    <a:pt x="115683" y="107046"/>
                  </a:lnTo>
                  <a:lnTo>
                    <a:pt x="133946" y="89188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2" name="SMARTInkShape-341"/>
            <p:cNvSpPr/>
            <p:nvPr>
              <p:custDataLst>
                <p:tags r:id="rId204"/>
              </p:custDataLst>
            </p:nvPr>
          </p:nvSpPr>
          <p:spPr bwMode="auto">
            <a:xfrm>
              <a:off x="1848445" y="1178751"/>
              <a:ext cx="17860" cy="196422"/>
            </a:xfrm>
            <a:custGeom>
              <a:avLst/>
              <a:gdLst/>
              <a:ahLst/>
              <a:cxnLst/>
              <a:rect l="0" t="0" r="0" b="0"/>
              <a:pathLst>
                <a:path w="17860" h="196422">
                  <a:moveTo>
                    <a:pt x="0" y="17827"/>
                  </a:moveTo>
                  <a:lnTo>
                    <a:pt x="0" y="0"/>
                  </a:lnTo>
                  <a:lnTo>
                    <a:pt x="0" y="4718"/>
                  </a:lnTo>
                  <a:lnTo>
                    <a:pt x="2646" y="9686"/>
                  </a:lnTo>
                  <a:lnTo>
                    <a:pt x="6137" y="15201"/>
                  </a:lnTo>
                  <a:lnTo>
                    <a:pt x="8102" y="24876"/>
                  </a:lnTo>
                  <a:lnTo>
                    <a:pt x="9677" y="39870"/>
                  </a:lnTo>
                  <a:lnTo>
                    <a:pt x="16586" y="68587"/>
                  </a:lnTo>
                  <a:lnTo>
                    <a:pt x="17748" y="104161"/>
                  </a:lnTo>
                  <a:lnTo>
                    <a:pt x="9751" y="144828"/>
                  </a:lnTo>
                  <a:lnTo>
                    <a:pt x="9295" y="152985"/>
                  </a:lnTo>
                  <a:lnTo>
                    <a:pt x="6446" y="159918"/>
                  </a:lnTo>
                  <a:lnTo>
                    <a:pt x="4298" y="163156"/>
                  </a:lnTo>
                  <a:lnTo>
                    <a:pt x="377" y="184440"/>
                  </a:lnTo>
                  <a:lnTo>
                    <a:pt x="0" y="196421"/>
                  </a:lnTo>
                  <a:lnTo>
                    <a:pt x="4741" y="191680"/>
                  </a:lnTo>
                  <a:lnTo>
                    <a:pt x="9714" y="189353"/>
                  </a:lnTo>
                  <a:lnTo>
                    <a:pt x="17859" y="187491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3" name="SMARTInkShape-342"/>
            <p:cNvSpPr/>
            <p:nvPr>
              <p:custDataLst>
                <p:tags r:id="rId205"/>
              </p:custDataLst>
            </p:nvPr>
          </p:nvSpPr>
          <p:spPr bwMode="auto">
            <a:xfrm>
              <a:off x="1598414" y="1187649"/>
              <a:ext cx="142876" cy="201501"/>
            </a:xfrm>
            <a:custGeom>
              <a:avLst/>
              <a:gdLst/>
              <a:ahLst/>
              <a:cxnLst/>
              <a:rect l="0" t="0" r="0" b="0"/>
              <a:pathLst>
                <a:path w="142876" h="201501">
                  <a:moveTo>
                    <a:pt x="142875" y="17859"/>
                  </a:moveTo>
                  <a:lnTo>
                    <a:pt x="121625" y="17859"/>
                  </a:lnTo>
                  <a:lnTo>
                    <a:pt x="119779" y="16867"/>
                  </a:lnTo>
                  <a:lnTo>
                    <a:pt x="118548" y="15213"/>
                  </a:lnTo>
                  <a:lnTo>
                    <a:pt x="117727" y="13118"/>
                  </a:lnTo>
                  <a:lnTo>
                    <a:pt x="116188" y="11722"/>
                  </a:lnTo>
                  <a:lnTo>
                    <a:pt x="108541" y="9297"/>
                  </a:lnTo>
                  <a:lnTo>
                    <a:pt x="102826" y="9038"/>
                  </a:lnTo>
                  <a:lnTo>
                    <a:pt x="101293" y="8010"/>
                  </a:lnTo>
                  <a:lnTo>
                    <a:pt x="100271" y="6332"/>
                  </a:lnTo>
                  <a:lnTo>
                    <a:pt x="99590" y="4221"/>
                  </a:lnTo>
                  <a:lnTo>
                    <a:pt x="98143" y="2814"/>
                  </a:lnTo>
                  <a:lnTo>
                    <a:pt x="90658" y="370"/>
                  </a:lnTo>
                  <a:lnTo>
                    <a:pt x="66809" y="0"/>
                  </a:lnTo>
                  <a:lnTo>
                    <a:pt x="65375" y="992"/>
                  </a:lnTo>
                  <a:lnTo>
                    <a:pt x="64420" y="2645"/>
                  </a:lnTo>
                  <a:lnTo>
                    <a:pt x="63782" y="4740"/>
                  </a:lnTo>
                  <a:lnTo>
                    <a:pt x="55608" y="18091"/>
                  </a:lnTo>
                  <a:lnTo>
                    <a:pt x="54931" y="20990"/>
                  </a:lnTo>
                  <a:lnTo>
                    <a:pt x="46688" y="35738"/>
                  </a:lnTo>
                  <a:lnTo>
                    <a:pt x="44684" y="56922"/>
                  </a:lnTo>
                  <a:lnTo>
                    <a:pt x="43680" y="58784"/>
                  </a:lnTo>
                  <a:lnTo>
                    <a:pt x="42018" y="60025"/>
                  </a:lnTo>
                  <a:lnTo>
                    <a:pt x="39918" y="60852"/>
                  </a:lnTo>
                  <a:lnTo>
                    <a:pt x="39511" y="62396"/>
                  </a:lnTo>
                  <a:lnTo>
                    <a:pt x="44390" y="78714"/>
                  </a:lnTo>
                  <a:lnTo>
                    <a:pt x="77890" y="116253"/>
                  </a:lnTo>
                  <a:lnTo>
                    <a:pt x="80259" y="122113"/>
                  </a:lnTo>
                  <a:lnTo>
                    <a:pt x="104037" y="149656"/>
                  </a:lnTo>
                  <a:lnTo>
                    <a:pt x="106745" y="159079"/>
                  </a:lnTo>
                  <a:lnTo>
                    <a:pt x="107034" y="164984"/>
                  </a:lnTo>
                  <a:lnTo>
                    <a:pt x="104456" y="170229"/>
                  </a:lnTo>
                  <a:lnTo>
                    <a:pt x="92333" y="185396"/>
                  </a:lnTo>
                  <a:lnTo>
                    <a:pt x="90646" y="190877"/>
                  </a:lnTo>
                  <a:lnTo>
                    <a:pt x="89204" y="192735"/>
                  </a:lnTo>
                  <a:lnTo>
                    <a:pt x="84956" y="194800"/>
                  </a:lnTo>
                  <a:lnTo>
                    <a:pt x="74145" y="197118"/>
                  </a:lnTo>
                  <a:lnTo>
                    <a:pt x="68341" y="201048"/>
                  </a:lnTo>
                  <a:lnTo>
                    <a:pt x="65404" y="201500"/>
                  </a:lnTo>
                  <a:lnTo>
                    <a:pt x="62455" y="200810"/>
                  </a:lnTo>
                  <a:lnTo>
                    <a:pt x="56531" y="198389"/>
                  </a:lnTo>
                  <a:lnTo>
                    <a:pt x="38693" y="195631"/>
                  </a:lnTo>
                  <a:lnTo>
                    <a:pt x="28553" y="188786"/>
                  </a:lnTo>
                  <a:lnTo>
                    <a:pt x="20008" y="186780"/>
                  </a:lnTo>
                  <a:lnTo>
                    <a:pt x="10585" y="179867"/>
                  </a:lnTo>
                  <a:lnTo>
                    <a:pt x="0" y="178593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4" name="SMARTInkShape-343"/>
            <p:cNvSpPr/>
            <p:nvPr>
              <p:custDataLst>
                <p:tags r:id="rId206"/>
              </p:custDataLst>
            </p:nvPr>
          </p:nvSpPr>
          <p:spPr bwMode="auto">
            <a:xfrm>
              <a:off x="1500187" y="1437680"/>
              <a:ext cx="61268" cy="80354"/>
            </a:xfrm>
            <a:custGeom>
              <a:avLst/>
              <a:gdLst/>
              <a:ahLst/>
              <a:cxnLst/>
              <a:rect l="0" t="0" r="0" b="0"/>
              <a:pathLst>
                <a:path w="61268" h="80354">
                  <a:moveTo>
                    <a:pt x="53579" y="0"/>
                  </a:moveTo>
                  <a:lnTo>
                    <a:pt x="53579" y="4740"/>
                  </a:lnTo>
                  <a:lnTo>
                    <a:pt x="54571" y="6137"/>
                  </a:lnTo>
                  <a:lnTo>
                    <a:pt x="56224" y="7067"/>
                  </a:lnTo>
                  <a:lnTo>
                    <a:pt x="58319" y="7688"/>
                  </a:lnTo>
                  <a:lnTo>
                    <a:pt x="59715" y="9094"/>
                  </a:lnTo>
                  <a:lnTo>
                    <a:pt x="61267" y="13302"/>
                  </a:lnTo>
                  <a:lnTo>
                    <a:pt x="54711" y="37576"/>
                  </a:lnTo>
                  <a:lnTo>
                    <a:pt x="51436" y="44151"/>
                  </a:lnTo>
                  <a:lnTo>
                    <a:pt x="39406" y="59465"/>
                  </a:lnTo>
                  <a:lnTo>
                    <a:pt x="33802" y="71424"/>
                  </a:lnTo>
                  <a:lnTo>
                    <a:pt x="31464" y="74405"/>
                  </a:lnTo>
                  <a:lnTo>
                    <a:pt x="26221" y="77717"/>
                  </a:lnTo>
                  <a:lnTo>
                    <a:pt x="17969" y="80018"/>
                  </a:lnTo>
                  <a:lnTo>
                    <a:pt x="4600" y="80353"/>
                  </a:lnTo>
                  <a:lnTo>
                    <a:pt x="3067" y="79366"/>
                  </a:lnTo>
                  <a:lnTo>
                    <a:pt x="2045" y="77715"/>
                  </a:lnTo>
                  <a:lnTo>
                    <a:pt x="606" y="70651"/>
                  </a:lnTo>
                  <a:lnTo>
                    <a:pt x="0" y="53578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5" name="SMARTInkShape-344"/>
            <p:cNvSpPr/>
            <p:nvPr>
              <p:custDataLst>
                <p:tags r:id="rId207"/>
              </p:custDataLst>
            </p:nvPr>
          </p:nvSpPr>
          <p:spPr bwMode="auto">
            <a:xfrm>
              <a:off x="1446609" y="1169902"/>
              <a:ext cx="17856" cy="232060"/>
            </a:xfrm>
            <a:custGeom>
              <a:avLst/>
              <a:gdLst/>
              <a:ahLst/>
              <a:cxnLst/>
              <a:rect l="0" t="0" r="0" b="0"/>
              <a:pathLst>
                <a:path w="17856" h="232060">
                  <a:moveTo>
                    <a:pt x="8930" y="26676"/>
                  </a:moveTo>
                  <a:lnTo>
                    <a:pt x="8930" y="0"/>
                  </a:lnTo>
                  <a:lnTo>
                    <a:pt x="8930" y="12326"/>
                  </a:lnTo>
                  <a:lnTo>
                    <a:pt x="17308" y="49296"/>
                  </a:lnTo>
                  <a:lnTo>
                    <a:pt x="17811" y="91464"/>
                  </a:lnTo>
                  <a:lnTo>
                    <a:pt x="17855" y="133249"/>
                  </a:lnTo>
                  <a:lnTo>
                    <a:pt x="16866" y="145479"/>
                  </a:lnTo>
                  <a:lnTo>
                    <a:pt x="9297" y="188613"/>
                  </a:lnTo>
                  <a:lnTo>
                    <a:pt x="9039" y="198791"/>
                  </a:lnTo>
                  <a:lnTo>
                    <a:pt x="6333" y="205036"/>
                  </a:lnTo>
                  <a:lnTo>
                    <a:pt x="2815" y="211119"/>
                  </a:lnTo>
                  <a:lnTo>
                    <a:pt x="556" y="223109"/>
                  </a:lnTo>
                  <a:lnTo>
                    <a:pt x="0" y="23205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6" name="SMARTInkShape-345"/>
            <p:cNvSpPr/>
            <p:nvPr>
              <p:custDataLst>
                <p:tags r:id="rId208"/>
              </p:custDataLst>
            </p:nvPr>
          </p:nvSpPr>
          <p:spPr bwMode="auto">
            <a:xfrm>
              <a:off x="1241229" y="1330523"/>
              <a:ext cx="89295" cy="8931"/>
            </a:xfrm>
            <a:custGeom>
              <a:avLst/>
              <a:gdLst/>
              <a:ahLst/>
              <a:cxnLst/>
              <a:rect l="0" t="0" r="0" b="0"/>
              <a:pathLst>
                <a:path w="89295" h="8931">
                  <a:moveTo>
                    <a:pt x="8927" y="8930"/>
                  </a:moveTo>
                  <a:lnTo>
                    <a:pt x="0" y="8930"/>
                  </a:lnTo>
                  <a:lnTo>
                    <a:pt x="12427" y="8930"/>
                  </a:lnTo>
                  <a:lnTo>
                    <a:pt x="18089" y="6284"/>
                  </a:lnTo>
                  <a:lnTo>
                    <a:pt x="23913" y="2793"/>
                  </a:lnTo>
                  <a:lnTo>
                    <a:pt x="33966" y="368"/>
                  </a:lnTo>
                  <a:lnTo>
                    <a:pt x="78434" y="0"/>
                  </a:lnTo>
                  <a:lnTo>
                    <a:pt x="79983" y="0"/>
                  </a:lnTo>
                  <a:lnTo>
                    <a:pt x="89294" y="893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7" name="SMARTInkShape-346"/>
            <p:cNvSpPr/>
            <p:nvPr>
              <p:custDataLst>
                <p:tags r:id="rId209"/>
              </p:custDataLst>
            </p:nvPr>
          </p:nvSpPr>
          <p:spPr bwMode="auto">
            <a:xfrm>
              <a:off x="1232297" y="1294805"/>
              <a:ext cx="80368" cy="8930"/>
            </a:xfrm>
            <a:custGeom>
              <a:avLst/>
              <a:gdLst/>
              <a:ahLst/>
              <a:cxnLst/>
              <a:rect l="0" t="0" r="0" b="0"/>
              <a:pathLst>
                <a:path w="80368" h="8930">
                  <a:moveTo>
                    <a:pt x="8930" y="8929"/>
                  </a:moveTo>
                  <a:lnTo>
                    <a:pt x="0" y="8929"/>
                  </a:lnTo>
                  <a:lnTo>
                    <a:pt x="41680" y="8929"/>
                  </a:lnTo>
                  <a:lnTo>
                    <a:pt x="45975" y="6283"/>
                  </a:lnTo>
                  <a:lnTo>
                    <a:pt x="51191" y="2792"/>
                  </a:lnTo>
                  <a:lnTo>
                    <a:pt x="60821" y="367"/>
                  </a:lnTo>
                  <a:lnTo>
                    <a:pt x="80367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8" name="SMARTInkShape-347"/>
            <p:cNvSpPr/>
            <p:nvPr>
              <p:custDataLst>
                <p:tags r:id="rId210"/>
              </p:custDataLst>
            </p:nvPr>
          </p:nvSpPr>
          <p:spPr bwMode="auto">
            <a:xfrm>
              <a:off x="937617" y="1151930"/>
              <a:ext cx="205016" cy="303501"/>
            </a:xfrm>
            <a:custGeom>
              <a:avLst/>
              <a:gdLst/>
              <a:ahLst/>
              <a:cxnLst/>
              <a:rect l="0" t="0" r="0" b="0"/>
              <a:pathLst>
                <a:path w="205016" h="303501">
                  <a:moveTo>
                    <a:pt x="17859" y="35718"/>
                  </a:moveTo>
                  <a:lnTo>
                    <a:pt x="9297" y="35718"/>
                  </a:lnTo>
                  <a:lnTo>
                    <a:pt x="8962" y="28030"/>
                  </a:lnTo>
                  <a:lnTo>
                    <a:pt x="9944" y="27616"/>
                  </a:lnTo>
                  <a:lnTo>
                    <a:pt x="14081" y="27034"/>
                  </a:lnTo>
                  <a:lnTo>
                    <a:pt x="11881" y="26898"/>
                  </a:lnTo>
                  <a:lnTo>
                    <a:pt x="10897" y="25869"/>
                  </a:lnTo>
                  <a:lnTo>
                    <a:pt x="8953" y="17969"/>
                  </a:lnTo>
                  <a:lnTo>
                    <a:pt x="8930" y="0"/>
                  </a:lnTo>
                  <a:lnTo>
                    <a:pt x="8930" y="39099"/>
                  </a:lnTo>
                  <a:lnTo>
                    <a:pt x="6284" y="44827"/>
                  </a:lnTo>
                  <a:lnTo>
                    <a:pt x="2793" y="50681"/>
                  </a:lnTo>
                  <a:lnTo>
                    <a:pt x="552" y="62523"/>
                  </a:lnTo>
                  <a:lnTo>
                    <a:pt x="1" y="107156"/>
                  </a:lnTo>
                  <a:lnTo>
                    <a:pt x="0" y="151804"/>
                  </a:lnTo>
                  <a:lnTo>
                    <a:pt x="0" y="172640"/>
                  </a:lnTo>
                  <a:lnTo>
                    <a:pt x="2646" y="178593"/>
                  </a:lnTo>
                  <a:lnTo>
                    <a:pt x="6137" y="184547"/>
                  </a:lnTo>
                  <a:lnTo>
                    <a:pt x="8378" y="196453"/>
                  </a:lnTo>
                  <a:lnTo>
                    <a:pt x="8898" y="217289"/>
                  </a:lnTo>
                  <a:lnTo>
                    <a:pt x="11561" y="223242"/>
                  </a:lnTo>
                  <a:lnTo>
                    <a:pt x="15060" y="229195"/>
                  </a:lnTo>
                  <a:lnTo>
                    <a:pt x="17307" y="241101"/>
                  </a:lnTo>
                  <a:lnTo>
                    <a:pt x="17491" y="244078"/>
                  </a:lnTo>
                  <a:lnTo>
                    <a:pt x="20341" y="250031"/>
                  </a:lnTo>
                  <a:lnTo>
                    <a:pt x="23924" y="255984"/>
                  </a:lnTo>
                  <a:lnTo>
                    <a:pt x="26412" y="266126"/>
                  </a:lnTo>
                  <a:lnTo>
                    <a:pt x="26677" y="272108"/>
                  </a:lnTo>
                  <a:lnTo>
                    <a:pt x="29386" y="277372"/>
                  </a:lnTo>
                  <a:lnTo>
                    <a:pt x="32904" y="283018"/>
                  </a:lnTo>
                  <a:lnTo>
                    <a:pt x="35609" y="294166"/>
                  </a:lnTo>
                  <a:lnTo>
                    <a:pt x="43398" y="294634"/>
                  </a:lnTo>
                  <a:lnTo>
                    <a:pt x="52227" y="302364"/>
                  </a:lnTo>
                  <a:lnTo>
                    <a:pt x="57918" y="303240"/>
                  </a:lnTo>
                  <a:lnTo>
                    <a:pt x="65889" y="303500"/>
                  </a:lnTo>
                  <a:lnTo>
                    <a:pt x="71617" y="300915"/>
                  </a:lnTo>
                  <a:lnTo>
                    <a:pt x="77471" y="297451"/>
                  </a:lnTo>
                  <a:lnTo>
                    <a:pt x="89313" y="295227"/>
                  </a:lnTo>
                  <a:lnTo>
                    <a:pt x="101206" y="294788"/>
                  </a:lnTo>
                  <a:lnTo>
                    <a:pt x="103190" y="293759"/>
                  </a:lnTo>
                  <a:lnTo>
                    <a:pt x="104512" y="292082"/>
                  </a:lnTo>
                  <a:lnTo>
                    <a:pt x="105394" y="289971"/>
                  </a:lnTo>
                  <a:lnTo>
                    <a:pt x="106973" y="288564"/>
                  </a:lnTo>
                  <a:lnTo>
                    <a:pt x="116638" y="283660"/>
                  </a:lnTo>
                  <a:lnTo>
                    <a:pt x="119430" y="281380"/>
                  </a:lnTo>
                  <a:lnTo>
                    <a:pt x="122533" y="276201"/>
                  </a:lnTo>
                  <a:lnTo>
                    <a:pt x="123361" y="273431"/>
                  </a:lnTo>
                  <a:lnTo>
                    <a:pt x="124905" y="271584"/>
                  </a:lnTo>
                  <a:lnTo>
                    <a:pt x="137299" y="263636"/>
                  </a:lnTo>
                  <a:lnTo>
                    <a:pt x="140397" y="258393"/>
                  </a:lnTo>
                  <a:lnTo>
                    <a:pt x="142766" y="252755"/>
                  </a:lnTo>
                  <a:lnTo>
                    <a:pt x="147126" y="246942"/>
                  </a:lnTo>
                  <a:lnTo>
                    <a:pt x="149725" y="238406"/>
                  </a:lnTo>
                  <a:lnTo>
                    <a:pt x="151873" y="228989"/>
                  </a:lnTo>
                  <a:lnTo>
                    <a:pt x="157668" y="217118"/>
                  </a:lnTo>
                  <a:lnTo>
                    <a:pt x="170269" y="178409"/>
                  </a:lnTo>
                  <a:lnTo>
                    <a:pt x="174894" y="166605"/>
                  </a:lnTo>
                  <a:lnTo>
                    <a:pt x="188091" y="125011"/>
                  </a:lnTo>
                  <a:lnTo>
                    <a:pt x="192737" y="113107"/>
                  </a:lnTo>
                  <a:lnTo>
                    <a:pt x="196410" y="68615"/>
                  </a:lnTo>
                  <a:lnTo>
                    <a:pt x="196441" y="59577"/>
                  </a:lnTo>
                  <a:lnTo>
                    <a:pt x="199093" y="53598"/>
                  </a:lnTo>
                  <a:lnTo>
                    <a:pt x="204141" y="46416"/>
                  </a:lnTo>
                  <a:lnTo>
                    <a:pt x="205015" y="40431"/>
                  </a:lnTo>
                  <a:lnTo>
                    <a:pt x="204145" y="38860"/>
                  </a:lnTo>
                  <a:lnTo>
                    <a:pt x="202573" y="37813"/>
                  </a:lnTo>
                  <a:lnTo>
                    <a:pt x="196811" y="35841"/>
                  </a:lnTo>
                  <a:lnTo>
                    <a:pt x="196453" y="2678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</p:grpSp>
      <p:grpSp>
        <p:nvGrpSpPr>
          <p:cNvPr id="31" name="SMARTInkShape-Group60"/>
          <p:cNvGrpSpPr/>
          <p:nvPr/>
        </p:nvGrpSpPr>
        <p:grpSpPr>
          <a:xfrm>
            <a:off x="910828" y="1634514"/>
            <a:ext cx="1285876" cy="499682"/>
            <a:chOff x="910828" y="1634514"/>
            <a:chExt cx="1285876" cy="499682"/>
          </a:xfrm>
        </p:grpSpPr>
        <p:sp>
          <p:nvSpPr>
            <p:cNvPr id="20" name="SMARTInkShape-348"/>
            <p:cNvSpPr/>
            <p:nvPr>
              <p:custDataLst>
                <p:tags r:id="rId184"/>
              </p:custDataLst>
            </p:nvPr>
          </p:nvSpPr>
          <p:spPr bwMode="auto">
            <a:xfrm>
              <a:off x="2062758" y="1857375"/>
              <a:ext cx="133946" cy="8930"/>
            </a:xfrm>
            <a:custGeom>
              <a:avLst/>
              <a:gdLst/>
              <a:ahLst/>
              <a:cxnLst/>
              <a:rect l="0" t="0" r="0" b="0"/>
              <a:pathLst>
                <a:path w="133946" h="8930">
                  <a:moveTo>
                    <a:pt x="8929" y="0"/>
                  </a:moveTo>
                  <a:lnTo>
                    <a:pt x="0" y="0"/>
                  </a:lnTo>
                  <a:lnTo>
                    <a:pt x="8562" y="0"/>
                  </a:lnTo>
                  <a:lnTo>
                    <a:pt x="16586" y="7688"/>
                  </a:lnTo>
                  <a:lnTo>
                    <a:pt x="22222" y="8562"/>
                  </a:lnTo>
                  <a:lnTo>
                    <a:pt x="65487" y="8929"/>
                  </a:lnTo>
                  <a:lnTo>
                    <a:pt x="110132" y="8929"/>
                  </a:lnTo>
                  <a:lnTo>
                    <a:pt x="133945" y="892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1" name="SMARTInkShape-349"/>
            <p:cNvSpPr/>
            <p:nvPr>
              <p:custDataLst>
                <p:tags r:id="rId185"/>
              </p:custDataLst>
            </p:nvPr>
          </p:nvSpPr>
          <p:spPr bwMode="auto">
            <a:xfrm>
              <a:off x="2062758" y="1794867"/>
              <a:ext cx="107157" cy="17860"/>
            </a:xfrm>
            <a:custGeom>
              <a:avLst/>
              <a:gdLst/>
              <a:ahLst/>
              <a:cxnLst/>
              <a:rect l="0" t="0" r="0" b="0"/>
              <a:pathLst>
                <a:path w="107157" h="17860">
                  <a:moveTo>
                    <a:pt x="17859" y="8930"/>
                  </a:moveTo>
                  <a:lnTo>
                    <a:pt x="17859" y="1241"/>
                  </a:lnTo>
                  <a:lnTo>
                    <a:pt x="16867" y="828"/>
                  </a:lnTo>
                  <a:lnTo>
                    <a:pt x="12714" y="245"/>
                  </a:lnTo>
                  <a:lnTo>
                    <a:pt x="14911" y="109"/>
                  </a:lnTo>
                  <a:lnTo>
                    <a:pt x="14901" y="73"/>
                  </a:lnTo>
                  <a:lnTo>
                    <a:pt x="367" y="0"/>
                  </a:lnTo>
                  <a:lnTo>
                    <a:pt x="0" y="8930"/>
                  </a:lnTo>
                  <a:lnTo>
                    <a:pt x="8927" y="8930"/>
                  </a:lnTo>
                  <a:lnTo>
                    <a:pt x="8929" y="13670"/>
                  </a:lnTo>
                  <a:lnTo>
                    <a:pt x="9921" y="15067"/>
                  </a:lnTo>
                  <a:lnTo>
                    <a:pt x="11575" y="15997"/>
                  </a:lnTo>
                  <a:lnTo>
                    <a:pt x="18024" y="17614"/>
                  </a:lnTo>
                  <a:lnTo>
                    <a:pt x="60433" y="17859"/>
                  </a:lnTo>
                  <a:lnTo>
                    <a:pt x="102921" y="17859"/>
                  </a:lnTo>
                  <a:lnTo>
                    <a:pt x="104333" y="16867"/>
                  </a:lnTo>
                  <a:lnTo>
                    <a:pt x="105274" y="15214"/>
                  </a:lnTo>
                  <a:lnTo>
                    <a:pt x="107155" y="8933"/>
                  </a:lnTo>
                  <a:lnTo>
                    <a:pt x="107156" y="13671"/>
                  </a:lnTo>
                  <a:lnTo>
                    <a:pt x="106164" y="15067"/>
                  </a:lnTo>
                  <a:lnTo>
                    <a:pt x="104510" y="15998"/>
                  </a:lnTo>
                  <a:lnTo>
                    <a:pt x="98226" y="1785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2" name="SMARTInkShape-350"/>
            <p:cNvSpPr/>
            <p:nvPr>
              <p:custDataLst>
                <p:tags r:id="rId186"/>
              </p:custDataLst>
            </p:nvPr>
          </p:nvSpPr>
          <p:spPr bwMode="auto">
            <a:xfrm>
              <a:off x="1804174" y="1634514"/>
              <a:ext cx="187111" cy="276059"/>
            </a:xfrm>
            <a:custGeom>
              <a:avLst/>
              <a:gdLst/>
              <a:ahLst/>
              <a:cxnLst/>
              <a:rect l="0" t="0" r="0" b="0"/>
              <a:pathLst>
                <a:path w="187111" h="276059">
                  <a:moveTo>
                    <a:pt x="26412" y="53197"/>
                  </a:moveTo>
                  <a:lnTo>
                    <a:pt x="26412" y="35339"/>
                  </a:lnTo>
                  <a:lnTo>
                    <a:pt x="26412" y="40078"/>
                  </a:lnTo>
                  <a:lnTo>
                    <a:pt x="23766" y="45051"/>
                  </a:lnTo>
                  <a:lnTo>
                    <a:pt x="18723" y="51588"/>
                  </a:lnTo>
                  <a:lnTo>
                    <a:pt x="16735" y="66145"/>
                  </a:lnTo>
                  <a:lnTo>
                    <a:pt x="11418" y="77428"/>
                  </a:lnTo>
                  <a:lnTo>
                    <a:pt x="3924" y="121790"/>
                  </a:lnTo>
                  <a:lnTo>
                    <a:pt x="0" y="157388"/>
                  </a:lnTo>
                  <a:lnTo>
                    <a:pt x="7747" y="198057"/>
                  </a:lnTo>
                  <a:lnTo>
                    <a:pt x="9306" y="210771"/>
                  </a:lnTo>
                  <a:lnTo>
                    <a:pt x="16634" y="236813"/>
                  </a:lnTo>
                  <a:lnTo>
                    <a:pt x="17105" y="243283"/>
                  </a:lnTo>
                  <a:lnTo>
                    <a:pt x="19960" y="249466"/>
                  </a:lnTo>
                  <a:lnTo>
                    <a:pt x="23544" y="255522"/>
                  </a:lnTo>
                  <a:lnTo>
                    <a:pt x="26034" y="265735"/>
                  </a:lnTo>
                  <a:lnTo>
                    <a:pt x="27152" y="266326"/>
                  </a:lnTo>
                  <a:lnTo>
                    <a:pt x="31041" y="266984"/>
                  </a:lnTo>
                  <a:lnTo>
                    <a:pt x="32474" y="268151"/>
                  </a:lnTo>
                  <a:lnTo>
                    <a:pt x="34067" y="272094"/>
                  </a:lnTo>
                  <a:lnTo>
                    <a:pt x="35484" y="273542"/>
                  </a:lnTo>
                  <a:lnTo>
                    <a:pt x="39704" y="275152"/>
                  </a:lnTo>
                  <a:lnTo>
                    <a:pt x="47659" y="276058"/>
                  </a:lnTo>
                  <a:lnTo>
                    <a:pt x="53384" y="273624"/>
                  </a:lnTo>
                  <a:lnTo>
                    <a:pt x="59235" y="270227"/>
                  </a:lnTo>
                  <a:lnTo>
                    <a:pt x="68108" y="267322"/>
                  </a:lnTo>
                  <a:lnTo>
                    <a:pt x="91897" y="246550"/>
                  </a:lnTo>
                  <a:lnTo>
                    <a:pt x="118355" y="209186"/>
                  </a:lnTo>
                  <a:lnTo>
                    <a:pt x="141946" y="169650"/>
                  </a:lnTo>
                  <a:lnTo>
                    <a:pt x="160309" y="126529"/>
                  </a:lnTo>
                  <a:lnTo>
                    <a:pt x="174241" y="88981"/>
                  </a:lnTo>
                  <a:lnTo>
                    <a:pt x="185052" y="47091"/>
                  </a:lnTo>
                  <a:lnTo>
                    <a:pt x="187110" y="14551"/>
                  </a:lnTo>
                  <a:lnTo>
                    <a:pt x="186130" y="12550"/>
                  </a:lnTo>
                  <a:lnTo>
                    <a:pt x="184484" y="11216"/>
                  </a:lnTo>
                  <a:lnTo>
                    <a:pt x="179455" y="9075"/>
                  </a:lnTo>
                  <a:lnTo>
                    <a:pt x="178767" y="6137"/>
                  </a:lnTo>
                  <a:lnTo>
                    <a:pt x="178249" y="0"/>
                  </a:lnTo>
                  <a:lnTo>
                    <a:pt x="178219" y="7341"/>
                  </a:lnTo>
                  <a:lnTo>
                    <a:pt x="177226" y="7743"/>
                  </a:lnTo>
                  <a:lnTo>
                    <a:pt x="173477" y="8191"/>
                  </a:lnTo>
                  <a:lnTo>
                    <a:pt x="172080" y="9302"/>
                  </a:lnTo>
                  <a:lnTo>
                    <a:pt x="169287" y="17478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3" name="SMARTInkShape-351"/>
            <p:cNvSpPr/>
            <p:nvPr>
              <p:custDataLst>
                <p:tags r:id="rId187"/>
              </p:custDataLst>
            </p:nvPr>
          </p:nvSpPr>
          <p:spPr bwMode="auto">
            <a:xfrm>
              <a:off x="1589485" y="2009179"/>
              <a:ext cx="160735" cy="35720"/>
            </a:xfrm>
            <a:custGeom>
              <a:avLst/>
              <a:gdLst/>
              <a:ahLst/>
              <a:cxnLst/>
              <a:rect l="0" t="0" r="0" b="0"/>
              <a:pathLst>
                <a:path w="160735" h="35720">
                  <a:moveTo>
                    <a:pt x="17859" y="35719"/>
                  </a:moveTo>
                  <a:lnTo>
                    <a:pt x="1349" y="35719"/>
                  </a:lnTo>
                  <a:lnTo>
                    <a:pt x="899" y="34727"/>
                  </a:lnTo>
                  <a:lnTo>
                    <a:pt x="0" y="26799"/>
                  </a:lnTo>
                  <a:lnTo>
                    <a:pt x="7688" y="34479"/>
                  </a:lnTo>
                  <a:lnTo>
                    <a:pt x="13302" y="35352"/>
                  </a:lnTo>
                  <a:lnTo>
                    <a:pt x="21249" y="35610"/>
                  </a:lnTo>
                  <a:lnTo>
                    <a:pt x="62756" y="27337"/>
                  </a:lnTo>
                  <a:lnTo>
                    <a:pt x="83086" y="24306"/>
                  </a:lnTo>
                  <a:lnTo>
                    <a:pt x="127585" y="11975"/>
                  </a:lnTo>
                  <a:lnTo>
                    <a:pt x="151638" y="8941"/>
                  </a:lnTo>
                  <a:lnTo>
                    <a:pt x="151789" y="1243"/>
                  </a:lnTo>
                  <a:lnTo>
                    <a:pt x="152787" y="829"/>
                  </a:lnTo>
                  <a:lnTo>
                    <a:pt x="160734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4" name="SMARTInkShape-352"/>
            <p:cNvSpPr/>
            <p:nvPr>
              <p:custDataLst>
                <p:tags r:id="rId188"/>
              </p:custDataLst>
            </p:nvPr>
          </p:nvSpPr>
          <p:spPr bwMode="auto">
            <a:xfrm>
              <a:off x="1571626" y="1803800"/>
              <a:ext cx="125015" cy="330396"/>
            </a:xfrm>
            <a:custGeom>
              <a:avLst/>
              <a:gdLst/>
              <a:ahLst/>
              <a:cxnLst/>
              <a:rect l="0" t="0" r="0" b="0"/>
              <a:pathLst>
                <a:path w="125015" h="330396">
                  <a:moveTo>
                    <a:pt x="89296" y="8926"/>
                  </a:moveTo>
                  <a:lnTo>
                    <a:pt x="98225" y="8926"/>
                  </a:lnTo>
                  <a:lnTo>
                    <a:pt x="72711" y="8926"/>
                  </a:lnTo>
                  <a:lnTo>
                    <a:pt x="64559" y="15063"/>
                  </a:lnTo>
                  <a:lnTo>
                    <a:pt x="56280" y="17029"/>
                  </a:lnTo>
                  <a:lnTo>
                    <a:pt x="41635" y="17747"/>
                  </a:lnTo>
                  <a:lnTo>
                    <a:pt x="39662" y="18776"/>
                  </a:lnTo>
                  <a:lnTo>
                    <a:pt x="38347" y="20454"/>
                  </a:lnTo>
                  <a:lnTo>
                    <a:pt x="37471" y="22564"/>
                  </a:lnTo>
                  <a:lnTo>
                    <a:pt x="35894" y="23971"/>
                  </a:lnTo>
                  <a:lnTo>
                    <a:pt x="31497" y="25535"/>
                  </a:lnTo>
                  <a:lnTo>
                    <a:pt x="23443" y="26415"/>
                  </a:lnTo>
                  <a:lnTo>
                    <a:pt x="21581" y="27531"/>
                  </a:lnTo>
                  <a:lnTo>
                    <a:pt x="20340" y="29267"/>
                  </a:lnTo>
                  <a:lnTo>
                    <a:pt x="19513" y="31416"/>
                  </a:lnTo>
                  <a:lnTo>
                    <a:pt x="17969" y="32849"/>
                  </a:lnTo>
                  <a:lnTo>
                    <a:pt x="13608" y="34442"/>
                  </a:lnTo>
                  <a:lnTo>
                    <a:pt x="12048" y="35858"/>
                  </a:lnTo>
                  <a:lnTo>
                    <a:pt x="8210" y="44735"/>
                  </a:lnTo>
                  <a:lnTo>
                    <a:pt x="2873" y="51507"/>
                  </a:lnTo>
                  <a:lnTo>
                    <a:pt x="850" y="59797"/>
                  </a:lnTo>
                  <a:lnTo>
                    <a:pt x="0" y="101233"/>
                  </a:lnTo>
                  <a:lnTo>
                    <a:pt x="2645" y="107168"/>
                  </a:lnTo>
                  <a:lnTo>
                    <a:pt x="6136" y="113113"/>
                  </a:lnTo>
                  <a:lnTo>
                    <a:pt x="8561" y="123249"/>
                  </a:lnTo>
                  <a:lnTo>
                    <a:pt x="9676" y="123837"/>
                  </a:lnTo>
                  <a:lnTo>
                    <a:pt x="13560" y="124490"/>
                  </a:lnTo>
                  <a:lnTo>
                    <a:pt x="14993" y="125656"/>
                  </a:lnTo>
                  <a:lnTo>
                    <a:pt x="16585" y="129598"/>
                  </a:lnTo>
                  <a:lnTo>
                    <a:pt x="18001" y="131046"/>
                  </a:lnTo>
                  <a:lnTo>
                    <a:pt x="25435" y="133561"/>
                  </a:lnTo>
                  <a:lnTo>
                    <a:pt x="36323" y="126824"/>
                  </a:lnTo>
                  <a:lnTo>
                    <a:pt x="39098" y="126220"/>
                  </a:lnTo>
                  <a:lnTo>
                    <a:pt x="47743" y="120630"/>
                  </a:lnTo>
                  <a:lnTo>
                    <a:pt x="83344" y="86306"/>
                  </a:lnTo>
                  <a:lnTo>
                    <a:pt x="86650" y="80359"/>
                  </a:lnTo>
                  <a:lnTo>
                    <a:pt x="89112" y="74409"/>
                  </a:lnTo>
                  <a:lnTo>
                    <a:pt x="104673" y="53575"/>
                  </a:lnTo>
                  <a:lnTo>
                    <a:pt x="107044" y="47622"/>
                  </a:lnTo>
                  <a:lnTo>
                    <a:pt x="112965" y="38692"/>
                  </a:lnTo>
                  <a:lnTo>
                    <a:pt x="116153" y="29762"/>
                  </a:lnTo>
                  <a:lnTo>
                    <a:pt x="123652" y="19620"/>
                  </a:lnTo>
                  <a:lnTo>
                    <a:pt x="124895" y="10323"/>
                  </a:lnTo>
                  <a:lnTo>
                    <a:pt x="125014" y="0"/>
                  </a:lnTo>
                  <a:lnTo>
                    <a:pt x="125014" y="43446"/>
                  </a:lnTo>
                  <a:lnTo>
                    <a:pt x="125014" y="82284"/>
                  </a:lnTo>
                  <a:lnTo>
                    <a:pt x="122369" y="118197"/>
                  </a:lnTo>
                  <a:lnTo>
                    <a:pt x="116636" y="162779"/>
                  </a:lnTo>
                  <a:lnTo>
                    <a:pt x="113603" y="185481"/>
                  </a:lnTo>
                  <a:lnTo>
                    <a:pt x="109065" y="207421"/>
                  </a:lnTo>
                  <a:lnTo>
                    <a:pt x="105075" y="230128"/>
                  </a:lnTo>
                  <a:lnTo>
                    <a:pt x="90938" y="273721"/>
                  </a:lnTo>
                  <a:lnTo>
                    <a:pt x="80640" y="318138"/>
                  </a:lnTo>
                  <a:lnTo>
                    <a:pt x="80366" y="330395"/>
                  </a:lnTo>
                  <a:lnTo>
                    <a:pt x="80366" y="31253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5" name="SMARTInkShape-353"/>
            <p:cNvSpPr/>
            <p:nvPr>
              <p:custDataLst>
                <p:tags r:id="rId189"/>
              </p:custDataLst>
            </p:nvPr>
          </p:nvSpPr>
          <p:spPr bwMode="auto">
            <a:xfrm>
              <a:off x="1357345" y="1893094"/>
              <a:ext cx="71406" cy="8930"/>
            </a:xfrm>
            <a:custGeom>
              <a:avLst/>
              <a:gdLst/>
              <a:ahLst/>
              <a:cxnLst/>
              <a:rect l="0" t="0" r="0" b="0"/>
              <a:pathLst>
                <a:path w="71406" h="8930">
                  <a:moveTo>
                    <a:pt x="8897" y="8929"/>
                  </a:moveTo>
                  <a:lnTo>
                    <a:pt x="0" y="8929"/>
                  </a:lnTo>
                  <a:lnTo>
                    <a:pt x="4718" y="8929"/>
                  </a:lnTo>
                  <a:lnTo>
                    <a:pt x="6111" y="7937"/>
                  </a:lnTo>
                  <a:lnTo>
                    <a:pt x="7040" y="6283"/>
                  </a:lnTo>
                  <a:lnTo>
                    <a:pt x="8530" y="1241"/>
                  </a:lnTo>
                  <a:lnTo>
                    <a:pt x="11380" y="551"/>
                  </a:lnTo>
                  <a:lnTo>
                    <a:pt x="52159" y="0"/>
                  </a:lnTo>
                  <a:lnTo>
                    <a:pt x="62072" y="8561"/>
                  </a:lnTo>
                  <a:lnTo>
                    <a:pt x="67096" y="8820"/>
                  </a:lnTo>
                  <a:lnTo>
                    <a:pt x="68532" y="7864"/>
                  </a:lnTo>
                  <a:lnTo>
                    <a:pt x="69490" y="6235"/>
                  </a:lnTo>
                  <a:lnTo>
                    <a:pt x="71405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6" name="SMARTInkShape-354"/>
            <p:cNvSpPr/>
            <p:nvPr>
              <p:custDataLst>
                <p:tags r:id="rId190"/>
              </p:custDataLst>
            </p:nvPr>
          </p:nvSpPr>
          <p:spPr bwMode="auto">
            <a:xfrm>
              <a:off x="1366245" y="1839515"/>
              <a:ext cx="80365" cy="8931"/>
            </a:xfrm>
            <a:custGeom>
              <a:avLst/>
              <a:gdLst/>
              <a:ahLst/>
              <a:cxnLst/>
              <a:rect l="0" t="0" r="0" b="0"/>
              <a:pathLst>
                <a:path w="80365" h="8931">
                  <a:moveTo>
                    <a:pt x="8927" y="8930"/>
                  </a:moveTo>
                  <a:lnTo>
                    <a:pt x="0" y="8930"/>
                  </a:lnTo>
                  <a:lnTo>
                    <a:pt x="44485" y="8930"/>
                  </a:lnTo>
                  <a:lnTo>
                    <a:pt x="76053" y="8930"/>
                  </a:lnTo>
                  <a:lnTo>
                    <a:pt x="77490" y="7938"/>
                  </a:lnTo>
                  <a:lnTo>
                    <a:pt x="78448" y="6284"/>
                  </a:lnTo>
                  <a:lnTo>
                    <a:pt x="80364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7" name="SMARTInkShape-355"/>
            <p:cNvSpPr/>
            <p:nvPr>
              <p:custDataLst>
                <p:tags r:id="rId191"/>
              </p:custDataLst>
            </p:nvPr>
          </p:nvSpPr>
          <p:spPr bwMode="auto">
            <a:xfrm>
              <a:off x="1169789" y="2000250"/>
              <a:ext cx="116087" cy="116087"/>
            </a:xfrm>
            <a:custGeom>
              <a:avLst/>
              <a:gdLst/>
              <a:ahLst/>
              <a:cxnLst/>
              <a:rect l="0" t="0" r="0" b="0"/>
              <a:pathLst>
                <a:path w="116087" h="116087">
                  <a:moveTo>
                    <a:pt x="80367" y="8929"/>
                  </a:moveTo>
                  <a:lnTo>
                    <a:pt x="80367" y="0"/>
                  </a:lnTo>
                  <a:lnTo>
                    <a:pt x="80367" y="8562"/>
                  </a:lnTo>
                  <a:lnTo>
                    <a:pt x="72679" y="8897"/>
                  </a:lnTo>
                  <a:lnTo>
                    <a:pt x="64553" y="15060"/>
                  </a:lnTo>
                  <a:lnTo>
                    <a:pt x="56279" y="17030"/>
                  </a:lnTo>
                  <a:lnTo>
                    <a:pt x="50479" y="17491"/>
                  </a:lnTo>
                  <a:lnTo>
                    <a:pt x="44594" y="20341"/>
                  </a:lnTo>
                  <a:lnTo>
                    <a:pt x="28936" y="32674"/>
                  </a:lnTo>
                  <a:lnTo>
                    <a:pt x="23444" y="34366"/>
                  </a:lnTo>
                  <a:lnTo>
                    <a:pt x="21582" y="35809"/>
                  </a:lnTo>
                  <a:lnTo>
                    <a:pt x="17970" y="41588"/>
                  </a:lnTo>
                  <a:lnTo>
                    <a:pt x="9340" y="44529"/>
                  </a:lnTo>
                  <a:lnTo>
                    <a:pt x="4311" y="44613"/>
                  </a:lnTo>
                  <a:lnTo>
                    <a:pt x="2874" y="45617"/>
                  </a:lnTo>
                  <a:lnTo>
                    <a:pt x="1916" y="47278"/>
                  </a:lnTo>
                  <a:lnTo>
                    <a:pt x="0" y="53578"/>
                  </a:lnTo>
                  <a:lnTo>
                    <a:pt x="4740" y="53578"/>
                  </a:lnTo>
                  <a:lnTo>
                    <a:pt x="6137" y="54570"/>
                  </a:lnTo>
                  <a:lnTo>
                    <a:pt x="7068" y="56224"/>
                  </a:lnTo>
                  <a:lnTo>
                    <a:pt x="7688" y="58319"/>
                  </a:lnTo>
                  <a:lnTo>
                    <a:pt x="9094" y="59715"/>
                  </a:lnTo>
                  <a:lnTo>
                    <a:pt x="13302" y="61267"/>
                  </a:lnTo>
                  <a:lnTo>
                    <a:pt x="14821" y="62673"/>
                  </a:lnTo>
                  <a:lnTo>
                    <a:pt x="22200" y="74828"/>
                  </a:lnTo>
                  <a:lnTo>
                    <a:pt x="27395" y="77905"/>
                  </a:lnTo>
                  <a:lnTo>
                    <a:pt x="33012" y="80265"/>
                  </a:lnTo>
                  <a:lnTo>
                    <a:pt x="41752" y="86180"/>
                  </a:lnTo>
                  <a:lnTo>
                    <a:pt x="50625" y="89365"/>
                  </a:lnTo>
                  <a:lnTo>
                    <a:pt x="59538" y="95160"/>
                  </a:lnTo>
                  <a:lnTo>
                    <a:pt x="68463" y="98310"/>
                  </a:lnTo>
                  <a:lnTo>
                    <a:pt x="77391" y="104094"/>
                  </a:lnTo>
                  <a:lnTo>
                    <a:pt x="87533" y="106753"/>
                  </a:lnTo>
                  <a:lnTo>
                    <a:pt x="88121" y="107880"/>
                  </a:lnTo>
                  <a:lnTo>
                    <a:pt x="88774" y="111777"/>
                  </a:lnTo>
                  <a:lnTo>
                    <a:pt x="89941" y="113214"/>
                  </a:lnTo>
                  <a:lnTo>
                    <a:pt x="98204" y="116079"/>
                  </a:lnTo>
                  <a:lnTo>
                    <a:pt x="98226" y="116086"/>
                  </a:lnTo>
                  <a:lnTo>
                    <a:pt x="102967" y="116086"/>
                  </a:lnTo>
                  <a:lnTo>
                    <a:pt x="104363" y="115094"/>
                  </a:lnTo>
                  <a:lnTo>
                    <a:pt x="105294" y="113440"/>
                  </a:lnTo>
                  <a:lnTo>
                    <a:pt x="105915" y="111345"/>
                  </a:lnTo>
                  <a:lnTo>
                    <a:pt x="116086" y="9822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8" name="SMARTInkShape-356"/>
            <p:cNvSpPr/>
            <p:nvPr>
              <p:custDataLst>
                <p:tags r:id="rId192"/>
              </p:custDataLst>
            </p:nvPr>
          </p:nvSpPr>
          <p:spPr bwMode="auto">
            <a:xfrm>
              <a:off x="1160859" y="1955601"/>
              <a:ext cx="17861" cy="151803"/>
            </a:xfrm>
            <a:custGeom>
              <a:avLst/>
              <a:gdLst/>
              <a:ahLst/>
              <a:cxnLst/>
              <a:rect l="0" t="0" r="0" b="0"/>
              <a:pathLst>
                <a:path w="17861" h="151803">
                  <a:moveTo>
                    <a:pt x="0" y="17860"/>
                  </a:moveTo>
                  <a:lnTo>
                    <a:pt x="0" y="0"/>
                  </a:lnTo>
                  <a:lnTo>
                    <a:pt x="0" y="4741"/>
                  </a:lnTo>
                  <a:lnTo>
                    <a:pt x="2646" y="9714"/>
                  </a:lnTo>
                  <a:lnTo>
                    <a:pt x="6137" y="15232"/>
                  </a:lnTo>
                  <a:lnTo>
                    <a:pt x="8378" y="26858"/>
                  </a:lnTo>
                  <a:lnTo>
                    <a:pt x="9677" y="33765"/>
                  </a:lnTo>
                  <a:lnTo>
                    <a:pt x="16586" y="55318"/>
                  </a:lnTo>
                  <a:lnTo>
                    <a:pt x="17845" y="97661"/>
                  </a:lnTo>
                  <a:lnTo>
                    <a:pt x="17859" y="119030"/>
                  </a:lnTo>
                  <a:lnTo>
                    <a:pt x="15213" y="125001"/>
                  </a:lnTo>
                  <a:lnTo>
                    <a:pt x="10171" y="132179"/>
                  </a:lnTo>
                  <a:lnTo>
                    <a:pt x="8962" y="142462"/>
                  </a:lnTo>
                  <a:lnTo>
                    <a:pt x="8930" y="151802"/>
                  </a:lnTo>
                  <a:lnTo>
                    <a:pt x="8930" y="129605"/>
                  </a:lnTo>
                  <a:lnTo>
                    <a:pt x="9922" y="128075"/>
                  </a:lnTo>
                  <a:lnTo>
                    <a:pt x="11576" y="127056"/>
                  </a:lnTo>
                  <a:lnTo>
                    <a:pt x="17860" y="12501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9" name="SMARTInkShape-357"/>
            <p:cNvSpPr/>
            <p:nvPr>
              <p:custDataLst>
                <p:tags r:id="rId193"/>
              </p:custDataLst>
            </p:nvPr>
          </p:nvSpPr>
          <p:spPr bwMode="auto">
            <a:xfrm>
              <a:off x="919758" y="1902023"/>
              <a:ext cx="160735" cy="26790"/>
            </a:xfrm>
            <a:custGeom>
              <a:avLst/>
              <a:gdLst/>
              <a:ahLst/>
              <a:cxnLst/>
              <a:rect l="0" t="0" r="0" b="0"/>
              <a:pathLst>
                <a:path w="160735" h="26790">
                  <a:moveTo>
                    <a:pt x="8929" y="26789"/>
                  </a:moveTo>
                  <a:lnTo>
                    <a:pt x="1241" y="26789"/>
                  </a:lnTo>
                  <a:lnTo>
                    <a:pt x="827" y="25797"/>
                  </a:lnTo>
                  <a:lnTo>
                    <a:pt x="0" y="17860"/>
                  </a:lnTo>
                  <a:lnTo>
                    <a:pt x="4740" y="13119"/>
                  </a:lnTo>
                  <a:lnTo>
                    <a:pt x="9713" y="10792"/>
                  </a:lnTo>
                  <a:lnTo>
                    <a:pt x="51722" y="8944"/>
                  </a:lnTo>
                  <a:lnTo>
                    <a:pt x="95765" y="8931"/>
                  </a:lnTo>
                  <a:lnTo>
                    <a:pt x="126607" y="8930"/>
                  </a:lnTo>
                  <a:lnTo>
                    <a:pt x="133329" y="6284"/>
                  </a:lnTo>
                  <a:lnTo>
                    <a:pt x="140989" y="1241"/>
                  </a:lnTo>
                  <a:lnTo>
                    <a:pt x="151681" y="10"/>
                  </a:lnTo>
                  <a:lnTo>
                    <a:pt x="160734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30" name="SMARTInkShape-358"/>
            <p:cNvSpPr/>
            <p:nvPr>
              <p:custDataLst>
                <p:tags r:id="rId194"/>
              </p:custDataLst>
            </p:nvPr>
          </p:nvSpPr>
          <p:spPr bwMode="auto">
            <a:xfrm>
              <a:off x="910828" y="1705571"/>
              <a:ext cx="187524" cy="303523"/>
            </a:xfrm>
            <a:custGeom>
              <a:avLst/>
              <a:gdLst/>
              <a:ahLst/>
              <a:cxnLst/>
              <a:rect l="0" t="0" r="0" b="0"/>
              <a:pathLst>
                <a:path w="187524" h="303523">
                  <a:moveTo>
                    <a:pt x="151805" y="8929"/>
                  </a:moveTo>
                  <a:lnTo>
                    <a:pt x="160625" y="8929"/>
                  </a:lnTo>
                  <a:lnTo>
                    <a:pt x="160734" y="108"/>
                  </a:lnTo>
                  <a:lnTo>
                    <a:pt x="165879" y="21"/>
                  </a:lnTo>
                  <a:lnTo>
                    <a:pt x="160811" y="0"/>
                  </a:lnTo>
                  <a:lnTo>
                    <a:pt x="160750" y="5144"/>
                  </a:lnTo>
                  <a:lnTo>
                    <a:pt x="160741" y="2947"/>
                  </a:lnTo>
                  <a:lnTo>
                    <a:pt x="160739" y="2957"/>
                  </a:lnTo>
                  <a:lnTo>
                    <a:pt x="160734" y="8903"/>
                  </a:lnTo>
                  <a:lnTo>
                    <a:pt x="135663" y="8929"/>
                  </a:lnTo>
                  <a:lnTo>
                    <a:pt x="113979" y="16617"/>
                  </a:lnTo>
                  <a:lnTo>
                    <a:pt x="84222" y="18778"/>
                  </a:lnTo>
                  <a:lnTo>
                    <a:pt x="73682" y="23974"/>
                  </a:lnTo>
                  <a:lnTo>
                    <a:pt x="31534" y="26779"/>
                  </a:lnTo>
                  <a:lnTo>
                    <a:pt x="8930" y="26788"/>
                  </a:lnTo>
                  <a:lnTo>
                    <a:pt x="8930" y="68484"/>
                  </a:lnTo>
                  <a:lnTo>
                    <a:pt x="8930" y="92274"/>
                  </a:lnTo>
                  <a:lnTo>
                    <a:pt x="11576" y="98226"/>
                  </a:lnTo>
                  <a:lnTo>
                    <a:pt x="15067" y="104179"/>
                  </a:lnTo>
                  <a:lnTo>
                    <a:pt x="16618" y="110132"/>
                  </a:lnTo>
                  <a:lnTo>
                    <a:pt x="16040" y="113109"/>
                  </a:lnTo>
                  <a:lnTo>
                    <a:pt x="12751" y="119062"/>
                  </a:lnTo>
                  <a:lnTo>
                    <a:pt x="12470" y="123030"/>
                  </a:lnTo>
                  <a:lnTo>
                    <a:pt x="17591" y="154413"/>
                  </a:lnTo>
                  <a:lnTo>
                    <a:pt x="15094" y="160570"/>
                  </a:lnTo>
                  <a:lnTo>
                    <a:pt x="11670" y="166614"/>
                  </a:lnTo>
                  <a:lnTo>
                    <a:pt x="10147" y="172608"/>
                  </a:lnTo>
                  <a:lnTo>
                    <a:pt x="14315" y="190677"/>
                  </a:lnTo>
                  <a:lnTo>
                    <a:pt x="8940" y="234029"/>
                  </a:lnTo>
                  <a:lnTo>
                    <a:pt x="8930" y="276441"/>
                  </a:lnTo>
                  <a:lnTo>
                    <a:pt x="368" y="285372"/>
                  </a:lnTo>
                  <a:lnTo>
                    <a:pt x="4849" y="290378"/>
                  </a:lnTo>
                  <a:lnTo>
                    <a:pt x="5217" y="291812"/>
                  </a:lnTo>
                  <a:lnTo>
                    <a:pt x="4470" y="292767"/>
                  </a:lnTo>
                  <a:lnTo>
                    <a:pt x="0" y="294679"/>
                  </a:lnTo>
                  <a:lnTo>
                    <a:pt x="8897" y="294679"/>
                  </a:lnTo>
                  <a:lnTo>
                    <a:pt x="8920" y="299419"/>
                  </a:lnTo>
                  <a:lnTo>
                    <a:pt x="9916" y="299823"/>
                  </a:lnTo>
                  <a:lnTo>
                    <a:pt x="13667" y="297627"/>
                  </a:lnTo>
                  <a:lnTo>
                    <a:pt x="15065" y="297637"/>
                  </a:lnTo>
                  <a:lnTo>
                    <a:pt x="15996" y="298635"/>
                  </a:lnTo>
                  <a:lnTo>
                    <a:pt x="16617" y="300293"/>
                  </a:lnTo>
                  <a:lnTo>
                    <a:pt x="18024" y="301398"/>
                  </a:lnTo>
                  <a:lnTo>
                    <a:pt x="22232" y="302626"/>
                  </a:lnTo>
                  <a:lnTo>
                    <a:pt x="38818" y="303522"/>
                  </a:lnTo>
                  <a:lnTo>
                    <a:pt x="44703" y="300924"/>
                  </a:lnTo>
                  <a:lnTo>
                    <a:pt x="47661" y="298843"/>
                  </a:lnTo>
                  <a:lnTo>
                    <a:pt x="51618" y="298447"/>
                  </a:lnTo>
                  <a:lnTo>
                    <a:pt x="65675" y="300646"/>
                  </a:lnTo>
                  <a:lnTo>
                    <a:pt x="99853" y="294970"/>
                  </a:lnTo>
                  <a:lnTo>
                    <a:pt x="118980" y="293744"/>
                  </a:lnTo>
                  <a:lnTo>
                    <a:pt x="135987" y="287622"/>
                  </a:lnTo>
                  <a:lnTo>
                    <a:pt x="175538" y="284779"/>
                  </a:lnTo>
                  <a:lnTo>
                    <a:pt x="187523" y="27681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</p:grpSp>
      <p:grpSp>
        <p:nvGrpSpPr>
          <p:cNvPr id="47" name="SMARTInkShape-Group61"/>
          <p:cNvGrpSpPr/>
          <p:nvPr/>
        </p:nvGrpSpPr>
        <p:grpSpPr>
          <a:xfrm>
            <a:off x="2312789" y="1660937"/>
            <a:ext cx="2375298" cy="241087"/>
            <a:chOff x="2312789" y="1660937"/>
            <a:chExt cx="2375298" cy="241087"/>
          </a:xfrm>
        </p:grpSpPr>
        <p:sp>
          <p:nvSpPr>
            <p:cNvPr id="32" name="SMARTInkShape-359"/>
            <p:cNvSpPr/>
            <p:nvPr>
              <p:custDataLst>
                <p:tags r:id="rId169"/>
              </p:custDataLst>
            </p:nvPr>
          </p:nvSpPr>
          <p:spPr bwMode="auto">
            <a:xfrm>
              <a:off x="4509492" y="1673667"/>
              <a:ext cx="178595" cy="174376"/>
            </a:xfrm>
            <a:custGeom>
              <a:avLst/>
              <a:gdLst/>
              <a:ahLst/>
              <a:cxnLst/>
              <a:rect l="0" t="0" r="0" b="0"/>
              <a:pathLst>
                <a:path w="178595" h="174376">
                  <a:moveTo>
                    <a:pt x="8929" y="31903"/>
                  </a:moveTo>
                  <a:lnTo>
                    <a:pt x="8929" y="27163"/>
                  </a:lnTo>
                  <a:lnTo>
                    <a:pt x="7938" y="25766"/>
                  </a:lnTo>
                  <a:lnTo>
                    <a:pt x="6284" y="24835"/>
                  </a:lnTo>
                  <a:lnTo>
                    <a:pt x="1242" y="23341"/>
                  </a:lnTo>
                  <a:lnTo>
                    <a:pt x="552" y="20491"/>
                  </a:lnTo>
                  <a:lnTo>
                    <a:pt x="0" y="5114"/>
                  </a:lnTo>
                  <a:lnTo>
                    <a:pt x="0" y="46816"/>
                  </a:lnTo>
                  <a:lnTo>
                    <a:pt x="0" y="52752"/>
                  </a:lnTo>
                  <a:lnTo>
                    <a:pt x="2645" y="58698"/>
                  </a:lnTo>
                  <a:lnTo>
                    <a:pt x="6137" y="64648"/>
                  </a:lnTo>
                  <a:lnTo>
                    <a:pt x="17259" y="102789"/>
                  </a:lnTo>
                  <a:lnTo>
                    <a:pt x="17459" y="105949"/>
                  </a:lnTo>
                  <a:lnTo>
                    <a:pt x="20327" y="112107"/>
                  </a:lnTo>
                  <a:lnTo>
                    <a:pt x="32075" y="127132"/>
                  </a:lnTo>
                  <a:lnTo>
                    <a:pt x="34639" y="136076"/>
                  </a:lnTo>
                  <a:lnTo>
                    <a:pt x="35239" y="142033"/>
                  </a:lnTo>
                  <a:lnTo>
                    <a:pt x="36391" y="144019"/>
                  </a:lnTo>
                  <a:lnTo>
                    <a:pt x="38151" y="145342"/>
                  </a:lnTo>
                  <a:lnTo>
                    <a:pt x="42753" y="147805"/>
                  </a:lnTo>
                  <a:lnTo>
                    <a:pt x="71033" y="174375"/>
                  </a:lnTo>
                  <a:lnTo>
                    <a:pt x="92684" y="153526"/>
                  </a:lnTo>
                  <a:lnTo>
                    <a:pt x="103269" y="135817"/>
                  </a:lnTo>
                  <a:lnTo>
                    <a:pt x="111384" y="113840"/>
                  </a:lnTo>
                  <a:lnTo>
                    <a:pt x="135790" y="74664"/>
                  </a:lnTo>
                  <a:lnTo>
                    <a:pt x="154682" y="39977"/>
                  </a:lnTo>
                  <a:lnTo>
                    <a:pt x="165675" y="26369"/>
                  </a:lnTo>
                  <a:lnTo>
                    <a:pt x="168483" y="17145"/>
                  </a:lnTo>
                  <a:lnTo>
                    <a:pt x="169661" y="0"/>
                  </a:lnTo>
                  <a:lnTo>
                    <a:pt x="169664" y="4856"/>
                  </a:lnTo>
                  <a:lnTo>
                    <a:pt x="178594" y="14044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33" name="SMARTInkShape-360"/>
            <p:cNvSpPr/>
            <p:nvPr>
              <p:custDataLst>
                <p:tags r:id="rId170"/>
              </p:custDataLst>
            </p:nvPr>
          </p:nvSpPr>
          <p:spPr bwMode="auto">
            <a:xfrm>
              <a:off x="4357979" y="1762940"/>
              <a:ext cx="160443" cy="94400"/>
            </a:xfrm>
            <a:custGeom>
              <a:avLst/>
              <a:gdLst/>
              <a:ahLst/>
              <a:cxnLst/>
              <a:rect l="0" t="0" r="0" b="0"/>
              <a:pathLst>
                <a:path w="160443" h="94400">
                  <a:moveTo>
                    <a:pt x="26497" y="31927"/>
                  </a:moveTo>
                  <a:lnTo>
                    <a:pt x="21353" y="31927"/>
                  </a:lnTo>
                  <a:lnTo>
                    <a:pt x="25624" y="31927"/>
                  </a:lnTo>
                  <a:lnTo>
                    <a:pt x="21180" y="31927"/>
                  </a:lnTo>
                  <a:lnTo>
                    <a:pt x="65229" y="31927"/>
                  </a:lnTo>
                  <a:lnTo>
                    <a:pt x="88483" y="31927"/>
                  </a:lnTo>
                  <a:lnTo>
                    <a:pt x="97554" y="23365"/>
                  </a:lnTo>
                  <a:lnTo>
                    <a:pt x="97925" y="14445"/>
                  </a:lnTo>
                  <a:lnTo>
                    <a:pt x="90246" y="6412"/>
                  </a:lnTo>
                  <a:lnTo>
                    <a:pt x="84632" y="5516"/>
                  </a:lnTo>
                  <a:lnTo>
                    <a:pt x="72787" y="5171"/>
                  </a:lnTo>
                  <a:lnTo>
                    <a:pt x="66892" y="407"/>
                  </a:lnTo>
                  <a:lnTo>
                    <a:pt x="64341" y="0"/>
                  </a:lnTo>
                  <a:lnTo>
                    <a:pt x="61648" y="721"/>
                  </a:lnTo>
                  <a:lnTo>
                    <a:pt x="56010" y="3175"/>
                  </a:lnTo>
                  <a:lnTo>
                    <a:pt x="28258" y="5115"/>
                  </a:lnTo>
                  <a:lnTo>
                    <a:pt x="13241" y="18440"/>
                  </a:lnTo>
                  <a:lnTo>
                    <a:pt x="10684" y="23617"/>
                  </a:lnTo>
                  <a:lnTo>
                    <a:pt x="9042" y="30286"/>
                  </a:lnTo>
                  <a:lnTo>
                    <a:pt x="4017" y="36181"/>
                  </a:lnTo>
                  <a:lnTo>
                    <a:pt x="3573" y="38732"/>
                  </a:lnTo>
                  <a:lnTo>
                    <a:pt x="4269" y="41425"/>
                  </a:lnTo>
                  <a:lnTo>
                    <a:pt x="5726" y="44212"/>
                  </a:lnTo>
                  <a:lnTo>
                    <a:pt x="5705" y="47062"/>
                  </a:lnTo>
                  <a:lnTo>
                    <a:pt x="694" y="61726"/>
                  </a:lnTo>
                  <a:lnTo>
                    <a:pt x="0" y="70632"/>
                  </a:lnTo>
                  <a:lnTo>
                    <a:pt x="2484" y="76580"/>
                  </a:lnTo>
                  <a:lnTo>
                    <a:pt x="13018" y="89723"/>
                  </a:lnTo>
                  <a:lnTo>
                    <a:pt x="20837" y="92341"/>
                  </a:lnTo>
                  <a:lnTo>
                    <a:pt x="60905" y="94399"/>
                  </a:lnTo>
                  <a:lnTo>
                    <a:pt x="94872" y="93440"/>
                  </a:lnTo>
                  <a:lnTo>
                    <a:pt x="124109" y="83411"/>
                  </a:lnTo>
                  <a:lnTo>
                    <a:pt x="139525" y="71339"/>
                  </a:lnTo>
                  <a:lnTo>
                    <a:pt x="151497" y="65730"/>
                  </a:lnTo>
                  <a:lnTo>
                    <a:pt x="160442" y="5871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34" name="SMARTInkShape-361"/>
            <p:cNvSpPr/>
            <p:nvPr>
              <p:custDataLst>
                <p:tags r:id="rId171"/>
              </p:custDataLst>
            </p:nvPr>
          </p:nvSpPr>
          <p:spPr bwMode="auto">
            <a:xfrm>
              <a:off x="4170175" y="1687711"/>
              <a:ext cx="116029" cy="130064"/>
            </a:xfrm>
            <a:custGeom>
              <a:avLst/>
              <a:gdLst/>
              <a:ahLst/>
              <a:cxnLst/>
              <a:rect l="0" t="0" r="0" b="0"/>
              <a:pathLst>
                <a:path w="116029" h="130064">
                  <a:moveTo>
                    <a:pt x="53567" y="17859"/>
                  </a:moveTo>
                  <a:lnTo>
                    <a:pt x="53567" y="9039"/>
                  </a:lnTo>
                  <a:lnTo>
                    <a:pt x="45879" y="8939"/>
                  </a:lnTo>
                  <a:lnTo>
                    <a:pt x="45465" y="9928"/>
                  </a:lnTo>
                  <a:lnTo>
                    <a:pt x="45005" y="13673"/>
                  </a:lnTo>
                  <a:lnTo>
                    <a:pt x="43891" y="15068"/>
                  </a:lnTo>
                  <a:lnTo>
                    <a:pt x="32241" y="22232"/>
                  </a:lnTo>
                  <a:lnTo>
                    <a:pt x="23656" y="30179"/>
                  </a:lnTo>
                  <a:lnTo>
                    <a:pt x="20429" y="35902"/>
                  </a:lnTo>
                  <a:lnTo>
                    <a:pt x="8855" y="67640"/>
                  </a:lnTo>
                  <a:lnTo>
                    <a:pt x="2034" y="80205"/>
                  </a:lnTo>
                  <a:lnTo>
                    <a:pt x="0" y="111373"/>
                  </a:lnTo>
                  <a:lnTo>
                    <a:pt x="2639" y="116637"/>
                  </a:lnTo>
                  <a:lnTo>
                    <a:pt x="7679" y="123360"/>
                  </a:lnTo>
                  <a:lnTo>
                    <a:pt x="11014" y="124280"/>
                  </a:lnTo>
                  <a:lnTo>
                    <a:pt x="13291" y="124525"/>
                  </a:lnTo>
                  <a:lnTo>
                    <a:pt x="18469" y="127444"/>
                  </a:lnTo>
                  <a:lnTo>
                    <a:pt x="21239" y="129611"/>
                  </a:lnTo>
                  <a:lnTo>
                    <a:pt x="24077" y="130063"/>
                  </a:lnTo>
                  <a:lnTo>
                    <a:pt x="26961" y="129373"/>
                  </a:lnTo>
                  <a:lnTo>
                    <a:pt x="33805" y="126952"/>
                  </a:lnTo>
                  <a:lnTo>
                    <a:pt x="47822" y="124597"/>
                  </a:lnTo>
                  <a:lnTo>
                    <a:pt x="58700" y="118056"/>
                  </a:lnTo>
                  <a:lnTo>
                    <a:pt x="65109" y="112662"/>
                  </a:lnTo>
                  <a:lnTo>
                    <a:pt x="73911" y="109603"/>
                  </a:lnTo>
                  <a:lnTo>
                    <a:pt x="79035" y="108787"/>
                  </a:lnTo>
                  <a:lnTo>
                    <a:pt x="83445" y="106259"/>
                  </a:lnTo>
                  <a:lnTo>
                    <a:pt x="110010" y="77646"/>
                  </a:lnTo>
                  <a:lnTo>
                    <a:pt x="113379" y="71551"/>
                  </a:lnTo>
                  <a:lnTo>
                    <a:pt x="115542" y="59553"/>
                  </a:lnTo>
                  <a:lnTo>
                    <a:pt x="116028" y="41674"/>
                  </a:lnTo>
                  <a:lnTo>
                    <a:pt x="113408" y="35719"/>
                  </a:lnTo>
                  <a:lnTo>
                    <a:pt x="102771" y="22571"/>
                  </a:lnTo>
                  <a:lnTo>
                    <a:pt x="97594" y="19954"/>
                  </a:lnTo>
                  <a:lnTo>
                    <a:pt x="94825" y="19256"/>
                  </a:lnTo>
                  <a:lnTo>
                    <a:pt x="82084" y="10293"/>
                  </a:lnTo>
                  <a:lnTo>
                    <a:pt x="71426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35" name="SMARTInkShape-362"/>
            <p:cNvSpPr/>
            <p:nvPr>
              <p:custDataLst>
                <p:tags r:id="rId172"/>
              </p:custDataLst>
            </p:nvPr>
          </p:nvSpPr>
          <p:spPr bwMode="auto">
            <a:xfrm>
              <a:off x="3982644" y="1687712"/>
              <a:ext cx="124856" cy="160612"/>
            </a:xfrm>
            <a:custGeom>
              <a:avLst/>
              <a:gdLst/>
              <a:ahLst/>
              <a:cxnLst/>
              <a:rect l="0" t="0" r="0" b="0"/>
              <a:pathLst>
                <a:path w="124856" h="160612">
                  <a:moveTo>
                    <a:pt x="44645" y="17858"/>
                  </a:moveTo>
                  <a:lnTo>
                    <a:pt x="44645" y="376"/>
                  </a:lnTo>
                  <a:lnTo>
                    <a:pt x="52333" y="32"/>
                  </a:lnTo>
                  <a:lnTo>
                    <a:pt x="44980" y="0"/>
                  </a:lnTo>
                  <a:lnTo>
                    <a:pt x="44744" y="4740"/>
                  </a:lnTo>
                  <a:lnTo>
                    <a:pt x="43719" y="6136"/>
                  </a:lnTo>
                  <a:lnTo>
                    <a:pt x="39934" y="7687"/>
                  </a:lnTo>
                  <a:lnTo>
                    <a:pt x="38528" y="9093"/>
                  </a:lnTo>
                  <a:lnTo>
                    <a:pt x="33625" y="18479"/>
                  </a:lnTo>
                  <a:lnTo>
                    <a:pt x="29825" y="24087"/>
                  </a:lnTo>
                  <a:lnTo>
                    <a:pt x="26694" y="32823"/>
                  </a:lnTo>
                  <a:lnTo>
                    <a:pt x="12625" y="56744"/>
                  </a:lnTo>
                  <a:lnTo>
                    <a:pt x="920" y="100486"/>
                  </a:lnTo>
                  <a:lnTo>
                    <a:pt x="1" y="142855"/>
                  </a:lnTo>
                  <a:lnTo>
                    <a:pt x="0" y="145838"/>
                  </a:lnTo>
                  <a:lnTo>
                    <a:pt x="991" y="147826"/>
                  </a:lnTo>
                  <a:lnTo>
                    <a:pt x="2644" y="149152"/>
                  </a:lnTo>
                  <a:lnTo>
                    <a:pt x="7126" y="151617"/>
                  </a:lnTo>
                  <a:lnTo>
                    <a:pt x="15228" y="157591"/>
                  </a:lnTo>
                  <a:lnTo>
                    <a:pt x="23912" y="159802"/>
                  </a:lnTo>
                  <a:lnTo>
                    <a:pt x="38706" y="160611"/>
                  </a:lnTo>
                  <a:lnTo>
                    <a:pt x="67630" y="151632"/>
                  </a:lnTo>
                  <a:lnTo>
                    <a:pt x="109752" y="122002"/>
                  </a:lnTo>
                  <a:lnTo>
                    <a:pt x="120969" y="110125"/>
                  </a:lnTo>
                  <a:lnTo>
                    <a:pt x="123215" y="104175"/>
                  </a:lnTo>
                  <a:lnTo>
                    <a:pt x="124855" y="78630"/>
                  </a:lnTo>
                  <a:lnTo>
                    <a:pt x="122296" y="71988"/>
                  </a:lnTo>
                  <a:lnTo>
                    <a:pt x="109560" y="53625"/>
                  </a:lnTo>
                  <a:lnTo>
                    <a:pt x="107230" y="47645"/>
                  </a:lnTo>
                  <a:lnTo>
                    <a:pt x="102888" y="41680"/>
                  </a:lnTo>
                  <a:lnTo>
                    <a:pt x="90124" y="32744"/>
                  </a:lnTo>
                  <a:lnTo>
                    <a:pt x="78515" y="28553"/>
                  </a:lnTo>
                  <a:lnTo>
                    <a:pt x="68791" y="27311"/>
                  </a:lnTo>
                  <a:lnTo>
                    <a:pt x="66696" y="26144"/>
                  </a:lnTo>
                  <a:lnTo>
                    <a:pt x="65298" y="24374"/>
                  </a:lnTo>
                  <a:lnTo>
                    <a:pt x="62518" y="17892"/>
                  </a:lnTo>
                  <a:lnTo>
                    <a:pt x="71434" y="26788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36" name="SMARTInkShape-363"/>
            <p:cNvSpPr/>
            <p:nvPr>
              <p:custDataLst>
                <p:tags r:id="rId173"/>
              </p:custDataLst>
            </p:nvPr>
          </p:nvSpPr>
          <p:spPr bwMode="auto">
            <a:xfrm>
              <a:off x="3768328" y="1687711"/>
              <a:ext cx="133946" cy="169652"/>
            </a:xfrm>
            <a:custGeom>
              <a:avLst/>
              <a:gdLst/>
              <a:ahLst/>
              <a:cxnLst/>
              <a:rect l="0" t="0" r="0" b="0"/>
              <a:pathLst>
                <a:path w="133946" h="169652">
                  <a:moveTo>
                    <a:pt x="116086" y="8929"/>
                  </a:moveTo>
                  <a:lnTo>
                    <a:pt x="116086" y="1241"/>
                  </a:lnTo>
                  <a:lnTo>
                    <a:pt x="117078" y="827"/>
                  </a:lnTo>
                  <a:lnTo>
                    <a:pt x="133945" y="0"/>
                  </a:lnTo>
                  <a:lnTo>
                    <a:pt x="91350" y="0"/>
                  </a:lnTo>
                  <a:lnTo>
                    <a:pt x="82009" y="0"/>
                  </a:lnTo>
                  <a:lnTo>
                    <a:pt x="60394" y="7688"/>
                  </a:lnTo>
                  <a:lnTo>
                    <a:pt x="17194" y="8929"/>
                  </a:lnTo>
                  <a:lnTo>
                    <a:pt x="8929" y="8929"/>
                  </a:lnTo>
                  <a:lnTo>
                    <a:pt x="8929" y="13670"/>
                  </a:lnTo>
                  <a:lnTo>
                    <a:pt x="6284" y="18643"/>
                  </a:lnTo>
                  <a:lnTo>
                    <a:pt x="2793" y="24161"/>
                  </a:lnTo>
                  <a:lnTo>
                    <a:pt x="1242" y="29920"/>
                  </a:lnTo>
                  <a:lnTo>
                    <a:pt x="1820" y="32845"/>
                  </a:lnTo>
                  <a:lnTo>
                    <a:pt x="7231" y="44669"/>
                  </a:lnTo>
                  <a:lnTo>
                    <a:pt x="8927" y="70074"/>
                  </a:lnTo>
                  <a:lnTo>
                    <a:pt x="9920" y="70528"/>
                  </a:lnTo>
                  <a:lnTo>
                    <a:pt x="53628" y="71437"/>
                  </a:lnTo>
                  <a:lnTo>
                    <a:pt x="60754" y="71437"/>
                  </a:lnTo>
                  <a:lnTo>
                    <a:pt x="69290" y="77574"/>
                  </a:lnTo>
                  <a:lnTo>
                    <a:pt x="77637" y="80532"/>
                  </a:lnTo>
                  <a:lnTo>
                    <a:pt x="86393" y="86259"/>
                  </a:lnTo>
                  <a:lnTo>
                    <a:pt x="92306" y="87947"/>
                  </a:lnTo>
                  <a:lnTo>
                    <a:pt x="94279" y="89389"/>
                  </a:lnTo>
                  <a:lnTo>
                    <a:pt x="95595" y="91342"/>
                  </a:lnTo>
                  <a:lnTo>
                    <a:pt x="98049" y="96159"/>
                  </a:lnTo>
                  <a:lnTo>
                    <a:pt x="113018" y="113960"/>
                  </a:lnTo>
                  <a:lnTo>
                    <a:pt x="115177" y="122291"/>
                  </a:lnTo>
                  <a:lnTo>
                    <a:pt x="115966" y="136955"/>
                  </a:lnTo>
                  <a:lnTo>
                    <a:pt x="113387" y="142890"/>
                  </a:lnTo>
                  <a:lnTo>
                    <a:pt x="111310" y="145861"/>
                  </a:lnTo>
                  <a:lnTo>
                    <a:pt x="106356" y="149163"/>
                  </a:lnTo>
                  <a:lnTo>
                    <a:pt x="100847" y="151623"/>
                  </a:lnTo>
                  <a:lnTo>
                    <a:pt x="82320" y="165941"/>
                  </a:lnTo>
                  <a:lnTo>
                    <a:pt x="56028" y="169174"/>
                  </a:lnTo>
                  <a:lnTo>
                    <a:pt x="23954" y="169651"/>
                  </a:lnTo>
                  <a:lnTo>
                    <a:pt x="17922" y="167012"/>
                  </a:lnTo>
                  <a:lnTo>
                    <a:pt x="1397" y="153155"/>
                  </a:lnTo>
                  <a:lnTo>
                    <a:pt x="0" y="142875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37" name="SMARTInkShape-364"/>
            <p:cNvSpPr/>
            <p:nvPr>
              <p:custDataLst>
                <p:tags r:id="rId174"/>
              </p:custDataLst>
            </p:nvPr>
          </p:nvSpPr>
          <p:spPr bwMode="auto">
            <a:xfrm>
              <a:off x="3625453" y="1669885"/>
              <a:ext cx="26790" cy="223196"/>
            </a:xfrm>
            <a:custGeom>
              <a:avLst/>
              <a:gdLst/>
              <a:ahLst/>
              <a:cxnLst/>
              <a:rect l="0" t="0" r="0" b="0"/>
              <a:pathLst>
                <a:path w="26790" h="223196">
                  <a:moveTo>
                    <a:pt x="17859" y="35685"/>
                  </a:moveTo>
                  <a:lnTo>
                    <a:pt x="17859" y="9296"/>
                  </a:lnTo>
                  <a:lnTo>
                    <a:pt x="8962" y="0"/>
                  </a:lnTo>
                  <a:lnTo>
                    <a:pt x="8929" y="42773"/>
                  </a:lnTo>
                  <a:lnTo>
                    <a:pt x="8929" y="82512"/>
                  </a:lnTo>
                  <a:lnTo>
                    <a:pt x="8929" y="121674"/>
                  </a:lnTo>
                  <a:lnTo>
                    <a:pt x="7937" y="163658"/>
                  </a:lnTo>
                  <a:lnTo>
                    <a:pt x="368" y="198873"/>
                  </a:lnTo>
                  <a:lnTo>
                    <a:pt x="0" y="223195"/>
                  </a:lnTo>
                  <a:lnTo>
                    <a:pt x="8562" y="214646"/>
                  </a:lnTo>
                  <a:lnTo>
                    <a:pt x="8820" y="209648"/>
                  </a:lnTo>
                  <a:lnTo>
                    <a:pt x="9849" y="208215"/>
                  </a:lnTo>
                  <a:lnTo>
                    <a:pt x="11527" y="207260"/>
                  </a:lnTo>
                  <a:lnTo>
                    <a:pt x="13638" y="206623"/>
                  </a:lnTo>
                  <a:lnTo>
                    <a:pt x="15045" y="205206"/>
                  </a:lnTo>
                  <a:lnTo>
                    <a:pt x="19949" y="195803"/>
                  </a:lnTo>
                  <a:lnTo>
                    <a:pt x="26789" y="18749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38" name="SMARTInkShape-365"/>
            <p:cNvSpPr/>
            <p:nvPr>
              <p:custDataLst>
                <p:tags r:id="rId175"/>
              </p:custDataLst>
            </p:nvPr>
          </p:nvSpPr>
          <p:spPr bwMode="auto">
            <a:xfrm>
              <a:off x="3375825" y="1821656"/>
              <a:ext cx="88894" cy="8930"/>
            </a:xfrm>
            <a:custGeom>
              <a:avLst/>
              <a:gdLst/>
              <a:ahLst/>
              <a:cxnLst/>
              <a:rect l="0" t="0" r="0" b="0"/>
              <a:pathLst>
                <a:path w="88894" h="8930">
                  <a:moveTo>
                    <a:pt x="26386" y="0"/>
                  </a:moveTo>
                  <a:lnTo>
                    <a:pt x="18698" y="0"/>
                  </a:lnTo>
                  <a:lnTo>
                    <a:pt x="9876" y="7689"/>
                  </a:lnTo>
                  <a:lnTo>
                    <a:pt x="0" y="8898"/>
                  </a:lnTo>
                  <a:lnTo>
                    <a:pt x="20598" y="8929"/>
                  </a:lnTo>
                  <a:lnTo>
                    <a:pt x="26459" y="6284"/>
                  </a:lnTo>
                  <a:lnTo>
                    <a:pt x="32372" y="2793"/>
                  </a:lnTo>
                  <a:lnTo>
                    <a:pt x="44252" y="552"/>
                  </a:lnTo>
                  <a:lnTo>
                    <a:pt x="88893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39" name="SMARTInkShape-366"/>
            <p:cNvSpPr/>
            <p:nvPr>
              <p:custDataLst>
                <p:tags r:id="rId176"/>
              </p:custDataLst>
            </p:nvPr>
          </p:nvSpPr>
          <p:spPr bwMode="auto">
            <a:xfrm>
              <a:off x="3393281" y="1777008"/>
              <a:ext cx="89185" cy="17860"/>
            </a:xfrm>
            <a:custGeom>
              <a:avLst/>
              <a:gdLst/>
              <a:ahLst/>
              <a:cxnLst/>
              <a:rect l="0" t="0" r="0" b="0"/>
              <a:pathLst>
                <a:path w="89185" h="17860">
                  <a:moveTo>
                    <a:pt x="0" y="0"/>
                  </a:moveTo>
                  <a:lnTo>
                    <a:pt x="0" y="8927"/>
                  </a:lnTo>
                  <a:lnTo>
                    <a:pt x="4741" y="8929"/>
                  </a:lnTo>
                  <a:lnTo>
                    <a:pt x="9714" y="6283"/>
                  </a:lnTo>
                  <a:lnTo>
                    <a:pt x="15231" y="2792"/>
                  </a:lnTo>
                  <a:lnTo>
                    <a:pt x="26858" y="551"/>
                  </a:lnTo>
                  <a:lnTo>
                    <a:pt x="69216" y="2"/>
                  </a:lnTo>
                  <a:lnTo>
                    <a:pt x="88917" y="0"/>
                  </a:lnTo>
                  <a:lnTo>
                    <a:pt x="89184" y="4740"/>
                  </a:lnTo>
                  <a:lnTo>
                    <a:pt x="88229" y="6136"/>
                  </a:lnTo>
                  <a:lnTo>
                    <a:pt x="86602" y="7067"/>
                  </a:lnTo>
                  <a:lnTo>
                    <a:pt x="84523" y="7688"/>
                  </a:lnTo>
                  <a:lnTo>
                    <a:pt x="83138" y="9094"/>
                  </a:lnTo>
                  <a:lnTo>
                    <a:pt x="80367" y="1785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40" name="SMARTInkShape-367"/>
            <p:cNvSpPr/>
            <p:nvPr>
              <p:custDataLst>
                <p:tags r:id="rId177"/>
              </p:custDataLst>
            </p:nvPr>
          </p:nvSpPr>
          <p:spPr bwMode="auto">
            <a:xfrm>
              <a:off x="3107541" y="1660937"/>
              <a:ext cx="205205" cy="214252"/>
            </a:xfrm>
            <a:custGeom>
              <a:avLst/>
              <a:gdLst/>
              <a:ahLst/>
              <a:cxnLst/>
              <a:rect l="0" t="0" r="0" b="0"/>
              <a:pathLst>
                <a:path w="205205" h="214252">
                  <a:moveTo>
                    <a:pt x="26779" y="80352"/>
                  </a:moveTo>
                  <a:lnTo>
                    <a:pt x="18217" y="80352"/>
                  </a:lnTo>
                  <a:lnTo>
                    <a:pt x="17859" y="71790"/>
                  </a:lnTo>
                  <a:lnTo>
                    <a:pt x="13112" y="71531"/>
                  </a:lnTo>
                  <a:lnTo>
                    <a:pt x="11715" y="70503"/>
                  </a:lnTo>
                  <a:lnTo>
                    <a:pt x="9288" y="63744"/>
                  </a:lnTo>
                  <a:lnTo>
                    <a:pt x="8952" y="54914"/>
                  </a:lnTo>
                  <a:lnTo>
                    <a:pt x="7949" y="54464"/>
                  </a:lnTo>
                  <a:lnTo>
                    <a:pt x="23" y="53566"/>
                  </a:lnTo>
                  <a:lnTo>
                    <a:pt x="0" y="58304"/>
                  </a:lnTo>
                  <a:lnTo>
                    <a:pt x="2640" y="63277"/>
                  </a:lnTo>
                  <a:lnTo>
                    <a:pt x="6129" y="68794"/>
                  </a:lnTo>
                  <a:lnTo>
                    <a:pt x="8369" y="80421"/>
                  </a:lnTo>
                  <a:lnTo>
                    <a:pt x="9667" y="87328"/>
                  </a:lnTo>
                  <a:lnTo>
                    <a:pt x="15939" y="107931"/>
                  </a:lnTo>
                  <a:lnTo>
                    <a:pt x="20328" y="135861"/>
                  </a:lnTo>
                  <a:lnTo>
                    <a:pt x="27514" y="149716"/>
                  </a:lnTo>
                  <a:lnTo>
                    <a:pt x="32067" y="156821"/>
                  </a:lnTo>
                  <a:lnTo>
                    <a:pt x="46669" y="195870"/>
                  </a:lnTo>
                  <a:lnTo>
                    <a:pt x="50502" y="202139"/>
                  </a:lnTo>
                  <a:lnTo>
                    <a:pt x="53165" y="212500"/>
                  </a:lnTo>
                  <a:lnTo>
                    <a:pt x="54291" y="213099"/>
                  </a:lnTo>
                  <a:lnTo>
                    <a:pt x="66860" y="214251"/>
                  </a:lnTo>
                  <a:lnTo>
                    <a:pt x="72043" y="211631"/>
                  </a:lnTo>
                  <a:lnTo>
                    <a:pt x="97040" y="188565"/>
                  </a:lnTo>
                  <a:lnTo>
                    <a:pt x="123428" y="149857"/>
                  </a:lnTo>
                  <a:lnTo>
                    <a:pt x="151979" y="106886"/>
                  </a:lnTo>
                  <a:lnTo>
                    <a:pt x="180592" y="63451"/>
                  </a:lnTo>
                  <a:lnTo>
                    <a:pt x="202496" y="20720"/>
                  </a:lnTo>
                  <a:lnTo>
                    <a:pt x="205204" y="1917"/>
                  </a:lnTo>
                  <a:lnTo>
                    <a:pt x="204268" y="1273"/>
                  </a:lnTo>
                  <a:lnTo>
                    <a:pt x="195637" y="239"/>
                  </a:lnTo>
                  <a:lnTo>
                    <a:pt x="180301" y="0"/>
                  </a:lnTo>
                  <a:lnTo>
                    <a:pt x="179729" y="987"/>
                  </a:lnTo>
                  <a:lnTo>
                    <a:pt x="178584" y="8914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41" name="SMARTInkShape-368"/>
            <p:cNvSpPr/>
            <p:nvPr>
              <p:custDataLst>
                <p:tags r:id="rId178"/>
              </p:custDataLst>
            </p:nvPr>
          </p:nvSpPr>
          <p:spPr bwMode="auto">
            <a:xfrm>
              <a:off x="2946833" y="1723549"/>
              <a:ext cx="133453" cy="142611"/>
            </a:xfrm>
            <a:custGeom>
              <a:avLst/>
              <a:gdLst/>
              <a:ahLst/>
              <a:cxnLst/>
              <a:rect l="0" t="0" r="0" b="0"/>
              <a:pathLst>
                <a:path w="133453" h="142611">
                  <a:moveTo>
                    <a:pt x="62471" y="35599"/>
                  </a:moveTo>
                  <a:lnTo>
                    <a:pt x="62471" y="30859"/>
                  </a:lnTo>
                  <a:lnTo>
                    <a:pt x="65117" y="25886"/>
                  </a:lnTo>
                  <a:lnTo>
                    <a:pt x="70160" y="19349"/>
                  </a:lnTo>
                  <a:lnTo>
                    <a:pt x="71292" y="10193"/>
                  </a:lnTo>
                  <a:lnTo>
                    <a:pt x="71401" y="0"/>
                  </a:lnTo>
                  <a:lnTo>
                    <a:pt x="66661" y="4657"/>
                  </a:lnTo>
                  <a:lnTo>
                    <a:pt x="64333" y="9610"/>
                  </a:lnTo>
                  <a:lnTo>
                    <a:pt x="63713" y="12320"/>
                  </a:lnTo>
                  <a:lnTo>
                    <a:pt x="57732" y="17977"/>
                  </a:lnTo>
                  <a:lnTo>
                    <a:pt x="23849" y="47510"/>
                  </a:lnTo>
                  <a:lnTo>
                    <a:pt x="12876" y="65550"/>
                  </a:lnTo>
                  <a:lnTo>
                    <a:pt x="9081" y="76444"/>
                  </a:lnTo>
                  <a:lnTo>
                    <a:pt x="3106" y="86948"/>
                  </a:lnTo>
                  <a:lnTo>
                    <a:pt x="0" y="123021"/>
                  </a:lnTo>
                  <a:lnTo>
                    <a:pt x="9682" y="134363"/>
                  </a:lnTo>
                  <a:lnTo>
                    <a:pt x="15197" y="139025"/>
                  </a:lnTo>
                  <a:lnTo>
                    <a:pt x="23880" y="141650"/>
                  </a:lnTo>
                  <a:lnTo>
                    <a:pt x="38673" y="142610"/>
                  </a:lnTo>
                  <a:lnTo>
                    <a:pt x="68949" y="130314"/>
                  </a:lnTo>
                  <a:lnTo>
                    <a:pt x="91192" y="113250"/>
                  </a:lnTo>
                  <a:lnTo>
                    <a:pt x="117296" y="91980"/>
                  </a:lnTo>
                  <a:lnTo>
                    <a:pt x="131598" y="62988"/>
                  </a:lnTo>
                  <a:lnTo>
                    <a:pt x="133452" y="50600"/>
                  </a:lnTo>
                  <a:lnTo>
                    <a:pt x="131060" y="44582"/>
                  </a:lnTo>
                  <a:lnTo>
                    <a:pt x="127682" y="38599"/>
                  </a:lnTo>
                  <a:lnTo>
                    <a:pt x="124788" y="29653"/>
                  </a:lnTo>
                  <a:lnTo>
                    <a:pt x="120595" y="23696"/>
                  </a:lnTo>
                  <a:lnTo>
                    <a:pt x="115424" y="20387"/>
                  </a:lnTo>
                  <a:lnTo>
                    <a:pt x="101084" y="17096"/>
                  </a:lnTo>
                  <a:lnTo>
                    <a:pt x="92213" y="11706"/>
                  </a:lnTo>
                  <a:lnTo>
                    <a:pt x="80486" y="8844"/>
                  </a:lnTo>
                  <a:lnTo>
                    <a:pt x="71401" y="881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42" name="SMARTInkShape-369"/>
            <p:cNvSpPr/>
            <p:nvPr>
              <p:custDataLst>
                <p:tags r:id="rId179"/>
              </p:custDataLst>
            </p:nvPr>
          </p:nvSpPr>
          <p:spPr bwMode="auto">
            <a:xfrm>
              <a:off x="2834592" y="1732359"/>
              <a:ext cx="112040" cy="132583"/>
            </a:xfrm>
            <a:custGeom>
              <a:avLst/>
              <a:gdLst/>
              <a:ahLst/>
              <a:cxnLst/>
              <a:rect l="0" t="0" r="0" b="0"/>
              <a:pathLst>
                <a:path w="112040" h="132583">
                  <a:moveTo>
                    <a:pt x="67556" y="0"/>
                  </a:moveTo>
                  <a:lnTo>
                    <a:pt x="51306" y="0"/>
                  </a:lnTo>
                  <a:lnTo>
                    <a:pt x="42886" y="6137"/>
                  </a:lnTo>
                  <a:lnTo>
                    <a:pt x="34560" y="9095"/>
                  </a:lnTo>
                  <a:lnTo>
                    <a:pt x="28748" y="13303"/>
                  </a:lnTo>
                  <a:lnTo>
                    <a:pt x="25503" y="18480"/>
                  </a:lnTo>
                  <a:lnTo>
                    <a:pt x="23069" y="24089"/>
                  </a:lnTo>
                  <a:lnTo>
                    <a:pt x="8770" y="47833"/>
                  </a:lnTo>
                  <a:lnTo>
                    <a:pt x="5783" y="61961"/>
                  </a:lnTo>
                  <a:lnTo>
                    <a:pt x="5539" y="65120"/>
                  </a:lnTo>
                  <a:lnTo>
                    <a:pt x="2620" y="71276"/>
                  </a:lnTo>
                  <a:lnTo>
                    <a:pt x="453" y="74306"/>
                  </a:lnTo>
                  <a:lnTo>
                    <a:pt x="0" y="77319"/>
                  </a:lnTo>
                  <a:lnTo>
                    <a:pt x="691" y="80320"/>
                  </a:lnTo>
                  <a:lnTo>
                    <a:pt x="3112" y="86299"/>
                  </a:lnTo>
                  <a:lnTo>
                    <a:pt x="5871" y="104178"/>
                  </a:lnTo>
                  <a:lnTo>
                    <a:pt x="14128" y="115902"/>
                  </a:lnTo>
                  <a:lnTo>
                    <a:pt x="27247" y="129343"/>
                  </a:lnTo>
                  <a:lnTo>
                    <a:pt x="32443" y="131900"/>
                  </a:lnTo>
                  <a:lnTo>
                    <a:pt x="35218" y="132582"/>
                  </a:lnTo>
                  <a:lnTo>
                    <a:pt x="38060" y="132044"/>
                  </a:lnTo>
                  <a:lnTo>
                    <a:pt x="47792" y="127539"/>
                  </a:lnTo>
                  <a:lnTo>
                    <a:pt x="61810" y="124771"/>
                  </a:lnTo>
                  <a:lnTo>
                    <a:pt x="83838" y="112686"/>
                  </a:lnTo>
                  <a:lnTo>
                    <a:pt x="92321" y="104322"/>
                  </a:lnTo>
                  <a:lnTo>
                    <a:pt x="109381" y="80903"/>
                  </a:lnTo>
                  <a:lnTo>
                    <a:pt x="111647" y="68567"/>
                  </a:lnTo>
                  <a:lnTo>
                    <a:pt x="112039" y="59563"/>
                  </a:lnTo>
                  <a:lnTo>
                    <a:pt x="109485" y="53592"/>
                  </a:lnTo>
                  <a:lnTo>
                    <a:pt x="82392" y="23813"/>
                  </a:lnTo>
                  <a:lnTo>
                    <a:pt x="76465" y="20506"/>
                  </a:lnTo>
                  <a:lnTo>
                    <a:pt x="70524" y="18043"/>
                  </a:lnTo>
                  <a:lnTo>
                    <a:pt x="61600" y="12071"/>
                  </a:lnTo>
                  <a:lnTo>
                    <a:pt x="49743" y="8941"/>
                  </a:lnTo>
                  <a:lnTo>
                    <a:pt x="54451" y="8933"/>
                  </a:lnTo>
                  <a:lnTo>
                    <a:pt x="55843" y="9924"/>
                  </a:lnTo>
                  <a:lnTo>
                    <a:pt x="56771" y="11577"/>
                  </a:lnTo>
                  <a:lnTo>
                    <a:pt x="58627" y="1786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43" name="SMARTInkShape-370"/>
            <p:cNvSpPr/>
            <p:nvPr>
              <p:custDataLst>
                <p:tags r:id="rId180"/>
              </p:custDataLst>
            </p:nvPr>
          </p:nvSpPr>
          <p:spPr bwMode="auto">
            <a:xfrm>
              <a:off x="2670019" y="1687711"/>
              <a:ext cx="124974" cy="196418"/>
            </a:xfrm>
            <a:custGeom>
              <a:avLst/>
              <a:gdLst/>
              <a:ahLst/>
              <a:cxnLst/>
              <a:rect l="0" t="0" r="0" b="0"/>
              <a:pathLst>
                <a:path w="124974" h="196418">
                  <a:moveTo>
                    <a:pt x="107114" y="26789"/>
                  </a:moveTo>
                  <a:lnTo>
                    <a:pt x="124973" y="26789"/>
                  </a:lnTo>
                  <a:lnTo>
                    <a:pt x="111412" y="26789"/>
                  </a:lnTo>
                  <a:lnTo>
                    <a:pt x="109979" y="25797"/>
                  </a:lnTo>
                  <a:lnTo>
                    <a:pt x="109024" y="24143"/>
                  </a:lnTo>
                  <a:lnTo>
                    <a:pt x="108387" y="22049"/>
                  </a:lnTo>
                  <a:lnTo>
                    <a:pt x="106970" y="20652"/>
                  </a:lnTo>
                  <a:lnTo>
                    <a:pt x="98585" y="17968"/>
                  </a:lnTo>
                  <a:lnTo>
                    <a:pt x="90531" y="17869"/>
                  </a:lnTo>
                  <a:lnTo>
                    <a:pt x="80726" y="9298"/>
                  </a:lnTo>
                  <a:lnTo>
                    <a:pt x="71428" y="8931"/>
                  </a:lnTo>
                  <a:lnTo>
                    <a:pt x="71398" y="1241"/>
                  </a:lnTo>
                  <a:lnTo>
                    <a:pt x="70405" y="828"/>
                  </a:lnTo>
                  <a:lnTo>
                    <a:pt x="62468" y="0"/>
                  </a:lnTo>
                  <a:lnTo>
                    <a:pt x="62465" y="7688"/>
                  </a:lnTo>
                  <a:lnTo>
                    <a:pt x="61473" y="8102"/>
                  </a:lnTo>
                  <a:lnTo>
                    <a:pt x="54777" y="8821"/>
                  </a:lnTo>
                  <a:lnTo>
                    <a:pt x="54087" y="11527"/>
                  </a:lnTo>
                  <a:lnTo>
                    <a:pt x="53903" y="13638"/>
                  </a:lnTo>
                  <a:lnTo>
                    <a:pt x="52789" y="15045"/>
                  </a:lnTo>
                  <a:lnTo>
                    <a:pt x="48904" y="16608"/>
                  </a:lnTo>
                  <a:lnTo>
                    <a:pt x="47471" y="18017"/>
                  </a:lnTo>
                  <a:lnTo>
                    <a:pt x="44718" y="26389"/>
                  </a:lnTo>
                  <a:lnTo>
                    <a:pt x="35676" y="35718"/>
                  </a:lnTo>
                  <a:lnTo>
                    <a:pt x="40417" y="35718"/>
                  </a:lnTo>
                  <a:lnTo>
                    <a:pt x="41813" y="36711"/>
                  </a:lnTo>
                  <a:lnTo>
                    <a:pt x="42744" y="38364"/>
                  </a:lnTo>
                  <a:lnTo>
                    <a:pt x="44360" y="44813"/>
                  </a:lnTo>
                  <a:lnTo>
                    <a:pt x="44573" y="56968"/>
                  </a:lnTo>
                  <a:lnTo>
                    <a:pt x="47237" y="62691"/>
                  </a:lnTo>
                  <a:lnTo>
                    <a:pt x="50736" y="68542"/>
                  </a:lnTo>
                  <a:lnTo>
                    <a:pt x="52982" y="80383"/>
                  </a:lnTo>
                  <a:lnTo>
                    <a:pt x="53526" y="110133"/>
                  </a:lnTo>
                  <a:lnTo>
                    <a:pt x="50885" y="116086"/>
                  </a:lnTo>
                  <a:lnTo>
                    <a:pt x="47397" y="122039"/>
                  </a:lnTo>
                  <a:lnTo>
                    <a:pt x="44606" y="133941"/>
                  </a:lnTo>
                  <a:lnTo>
                    <a:pt x="44606" y="133943"/>
                  </a:lnTo>
                  <a:lnTo>
                    <a:pt x="44606" y="133944"/>
                  </a:lnTo>
                  <a:lnTo>
                    <a:pt x="52294" y="133945"/>
                  </a:lnTo>
                  <a:lnTo>
                    <a:pt x="52708" y="132953"/>
                  </a:lnTo>
                  <a:lnTo>
                    <a:pt x="53168" y="129205"/>
                  </a:lnTo>
                  <a:lnTo>
                    <a:pt x="54282" y="127808"/>
                  </a:lnTo>
                  <a:lnTo>
                    <a:pt x="62088" y="125124"/>
                  </a:lnTo>
                  <a:lnTo>
                    <a:pt x="79050" y="125016"/>
                  </a:lnTo>
                  <a:lnTo>
                    <a:pt x="96824" y="141525"/>
                  </a:lnTo>
                  <a:lnTo>
                    <a:pt x="98908" y="149737"/>
                  </a:lnTo>
                  <a:lnTo>
                    <a:pt x="105837" y="159090"/>
                  </a:lnTo>
                  <a:lnTo>
                    <a:pt x="107001" y="168278"/>
                  </a:lnTo>
                  <a:lnTo>
                    <a:pt x="93808" y="182930"/>
                  </a:lnTo>
                  <a:lnTo>
                    <a:pt x="85987" y="185482"/>
                  </a:lnTo>
                  <a:lnTo>
                    <a:pt x="76888" y="187608"/>
                  </a:lnTo>
                  <a:lnTo>
                    <a:pt x="62962" y="194412"/>
                  </a:lnTo>
                  <a:lnTo>
                    <a:pt x="24146" y="196417"/>
                  </a:lnTo>
                  <a:lnTo>
                    <a:pt x="22036" y="195437"/>
                  </a:lnTo>
                  <a:lnTo>
                    <a:pt x="20630" y="193791"/>
                  </a:lnTo>
                  <a:lnTo>
                    <a:pt x="19692" y="191702"/>
                  </a:lnTo>
                  <a:lnTo>
                    <a:pt x="18075" y="190309"/>
                  </a:lnTo>
                  <a:lnTo>
                    <a:pt x="8350" y="185428"/>
                  </a:lnTo>
                  <a:lnTo>
                    <a:pt x="5553" y="183150"/>
                  </a:lnTo>
                  <a:lnTo>
                    <a:pt x="2444" y="177973"/>
                  </a:lnTo>
                  <a:lnTo>
                    <a:pt x="285" y="169766"/>
                  </a:lnTo>
                  <a:lnTo>
                    <a:pt x="0" y="162119"/>
                  </a:lnTo>
                  <a:lnTo>
                    <a:pt x="8887" y="151804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44" name="SMARTInkShape-371"/>
            <p:cNvSpPr/>
            <p:nvPr>
              <p:custDataLst>
                <p:tags r:id="rId181"/>
              </p:custDataLst>
            </p:nvPr>
          </p:nvSpPr>
          <p:spPr bwMode="auto">
            <a:xfrm>
              <a:off x="2589609" y="1678782"/>
              <a:ext cx="17861" cy="223242"/>
            </a:xfrm>
            <a:custGeom>
              <a:avLst/>
              <a:gdLst/>
              <a:ahLst/>
              <a:cxnLst/>
              <a:rect l="0" t="0" r="0" b="0"/>
              <a:pathLst>
                <a:path w="17861" h="223242">
                  <a:moveTo>
                    <a:pt x="17860" y="8929"/>
                  </a:moveTo>
                  <a:lnTo>
                    <a:pt x="17860" y="2"/>
                  </a:lnTo>
                  <a:lnTo>
                    <a:pt x="13119" y="0"/>
                  </a:lnTo>
                  <a:lnTo>
                    <a:pt x="11723" y="992"/>
                  </a:lnTo>
                  <a:lnTo>
                    <a:pt x="10792" y="2645"/>
                  </a:lnTo>
                  <a:lnTo>
                    <a:pt x="9298" y="7688"/>
                  </a:lnTo>
                  <a:lnTo>
                    <a:pt x="8936" y="48637"/>
                  </a:lnTo>
                  <a:lnTo>
                    <a:pt x="8930" y="89569"/>
                  </a:lnTo>
                  <a:lnTo>
                    <a:pt x="8930" y="128746"/>
                  </a:lnTo>
                  <a:lnTo>
                    <a:pt x="7938" y="150925"/>
                  </a:lnTo>
                  <a:lnTo>
                    <a:pt x="828" y="181154"/>
                  </a:lnTo>
                  <a:lnTo>
                    <a:pt x="0" y="223241"/>
                  </a:lnTo>
                  <a:lnTo>
                    <a:pt x="0" y="215553"/>
                  </a:lnTo>
                  <a:lnTo>
                    <a:pt x="6137" y="207428"/>
                  </a:lnTo>
                  <a:lnTo>
                    <a:pt x="8930" y="196452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45" name="SMARTInkShape-372"/>
            <p:cNvSpPr/>
            <p:nvPr>
              <p:custDataLst>
                <p:tags r:id="rId182"/>
              </p:custDataLst>
            </p:nvPr>
          </p:nvSpPr>
          <p:spPr bwMode="auto">
            <a:xfrm>
              <a:off x="2500313" y="1821656"/>
              <a:ext cx="17860" cy="1"/>
            </a:xfrm>
            <a:custGeom>
              <a:avLst/>
              <a:gdLst/>
              <a:ahLst/>
              <a:cxnLst/>
              <a:rect l="0" t="0" r="0" b="0"/>
              <a:pathLst>
                <a:path w="17860" h="1">
                  <a:moveTo>
                    <a:pt x="0" y="0"/>
                  </a:moveTo>
                  <a:lnTo>
                    <a:pt x="17859" y="0"/>
                  </a:lnTo>
                </a:path>
              </a:pathLst>
            </a:custGeom>
            <a:solidFill>
              <a:schemeClr val="accent1"/>
            </a:solidFill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46" name="SMARTInkShape-373"/>
            <p:cNvSpPr/>
            <p:nvPr>
              <p:custDataLst>
                <p:tags r:id="rId183"/>
              </p:custDataLst>
            </p:nvPr>
          </p:nvSpPr>
          <p:spPr bwMode="auto">
            <a:xfrm>
              <a:off x="2312789" y="1759151"/>
              <a:ext cx="116087" cy="142873"/>
            </a:xfrm>
            <a:custGeom>
              <a:avLst/>
              <a:gdLst/>
              <a:ahLst/>
              <a:cxnLst/>
              <a:rect l="0" t="0" r="0" b="0"/>
              <a:pathLst>
                <a:path w="116087" h="142873">
                  <a:moveTo>
                    <a:pt x="0" y="62505"/>
                  </a:moveTo>
                  <a:lnTo>
                    <a:pt x="0" y="53575"/>
                  </a:lnTo>
                  <a:lnTo>
                    <a:pt x="0" y="62473"/>
                  </a:lnTo>
                  <a:lnTo>
                    <a:pt x="42579" y="62505"/>
                  </a:lnTo>
                  <a:lnTo>
                    <a:pt x="56674" y="62505"/>
                  </a:lnTo>
                  <a:lnTo>
                    <a:pt x="58619" y="61513"/>
                  </a:lnTo>
                  <a:lnTo>
                    <a:pt x="59915" y="59859"/>
                  </a:lnTo>
                  <a:lnTo>
                    <a:pt x="60779" y="57765"/>
                  </a:lnTo>
                  <a:lnTo>
                    <a:pt x="62348" y="56368"/>
                  </a:lnTo>
                  <a:lnTo>
                    <a:pt x="71994" y="51481"/>
                  </a:lnTo>
                  <a:lnTo>
                    <a:pt x="77638" y="47684"/>
                  </a:lnTo>
                  <a:lnTo>
                    <a:pt x="83454" y="45996"/>
                  </a:lnTo>
                  <a:lnTo>
                    <a:pt x="85401" y="44554"/>
                  </a:lnTo>
                  <a:lnTo>
                    <a:pt x="86700" y="42600"/>
                  </a:lnTo>
                  <a:lnTo>
                    <a:pt x="87565" y="40305"/>
                  </a:lnTo>
                  <a:lnTo>
                    <a:pt x="89135" y="38775"/>
                  </a:lnTo>
                  <a:lnTo>
                    <a:pt x="93524" y="37076"/>
                  </a:lnTo>
                  <a:lnTo>
                    <a:pt x="95092" y="35630"/>
                  </a:lnTo>
                  <a:lnTo>
                    <a:pt x="96833" y="31378"/>
                  </a:lnTo>
                  <a:lnTo>
                    <a:pt x="98226" y="9049"/>
                  </a:lnTo>
                  <a:lnTo>
                    <a:pt x="90538" y="1249"/>
                  </a:lnTo>
                  <a:lnTo>
                    <a:pt x="84924" y="368"/>
                  </a:lnTo>
                  <a:lnTo>
                    <a:pt x="59152" y="0"/>
                  </a:lnTo>
                  <a:lnTo>
                    <a:pt x="57294" y="991"/>
                  </a:lnTo>
                  <a:lnTo>
                    <a:pt x="56056" y="2645"/>
                  </a:lnTo>
                  <a:lnTo>
                    <a:pt x="55230" y="4739"/>
                  </a:lnTo>
                  <a:lnTo>
                    <a:pt x="53687" y="6135"/>
                  </a:lnTo>
                  <a:lnTo>
                    <a:pt x="49327" y="7686"/>
                  </a:lnTo>
                  <a:lnTo>
                    <a:pt x="41294" y="8560"/>
                  </a:lnTo>
                  <a:lnTo>
                    <a:pt x="39436" y="9674"/>
                  </a:lnTo>
                  <a:lnTo>
                    <a:pt x="38197" y="11410"/>
                  </a:lnTo>
                  <a:lnTo>
                    <a:pt x="37371" y="13558"/>
                  </a:lnTo>
                  <a:lnTo>
                    <a:pt x="35828" y="14991"/>
                  </a:lnTo>
                  <a:lnTo>
                    <a:pt x="26721" y="18597"/>
                  </a:lnTo>
                  <a:lnTo>
                    <a:pt x="22459" y="22485"/>
                  </a:lnTo>
                  <a:lnTo>
                    <a:pt x="19904" y="27521"/>
                  </a:lnTo>
                  <a:lnTo>
                    <a:pt x="19222" y="30252"/>
                  </a:lnTo>
                  <a:lnTo>
                    <a:pt x="17776" y="32074"/>
                  </a:lnTo>
                  <a:lnTo>
                    <a:pt x="13523" y="34097"/>
                  </a:lnTo>
                  <a:lnTo>
                    <a:pt x="11992" y="35629"/>
                  </a:lnTo>
                  <a:lnTo>
                    <a:pt x="10291" y="39977"/>
                  </a:lnTo>
                  <a:lnTo>
                    <a:pt x="8017" y="59604"/>
                  </a:lnTo>
                  <a:lnTo>
                    <a:pt x="1877" y="71450"/>
                  </a:lnTo>
                  <a:lnTo>
                    <a:pt x="2" y="113179"/>
                  </a:lnTo>
                  <a:lnTo>
                    <a:pt x="1" y="119092"/>
                  </a:lnTo>
                  <a:lnTo>
                    <a:pt x="992" y="121066"/>
                  </a:lnTo>
                  <a:lnTo>
                    <a:pt x="2646" y="122381"/>
                  </a:lnTo>
                  <a:lnTo>
                    <a:pt x="4741" y="123259"/>
                  </a:lnTo>
                  <a:lnTo>
                    <a:pt x="6137" y="124836"/>
                  </a:lnTo>
                  <a:lnTo>
                    <a:pt x="8562" y="132547"/>
                  </a:lnTo>
                  <a:lnTo>
                    <a:pt x="16586" y="141509"/>
                  </a:lnTo>
                  <a:lnTo>
                    <a:pt x="22223" y="142468"/>
                  </a:lnTo>
                  <a:lnTo>
                    <a:pt x="66650" y="142872"/>
                  </a:lnTo>
                  <a:lnTo>
                    <a:pt x="87563" y="142872"/>
                  </a:lnTo>
                  <a:lnTo>
                    <a:pt x="88141" y="141880"/>
                  </a:lnTo>
                  <a:lnTo>
                    <a:pt x="88783" y="138132"/>
                  </a:lnTo>
                  <a:lnTo>
                    <a:pt x="89947" y="136735"/>
                  </a:lnTo>
                  <a:lnTo>
                    <a:pt x="96940" y="134311"/>
                  </a:lnTo>
                  <a:lnTo>
                    <a:pt x="105802" y="133975"/>
                  </a:lnTo>
                  <a:lnTo>
                    <a:pt x="106253" y="132972"/>
                  </a:lnTo>
                  <a:lnTo>
                    <a:pt x="106755" y="129212"/>
                  </a:lnTo>
                  <a:lnTo>
                    <a:pt x="107881" y="127812"/>
                  </a:lnTo>
                  <a:lnTo>
                    <a:pt x="116086" y="125013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</p:grpSp>
      <p:grpSp>
        <p:nvGrpSpPr>
          <p:cNvPr id="50" name="SMARTInkShape-Group62"/>
          <p:cNvGrpSpPr/>
          <p:nvPr/>
        </p:nvGrpSpPr>
        <p:grpSpPr>
          <a:xfrm>
            <a:off x="2037210" y="2214562"/>
            <a:ext cx="150564" cy="98228"/>
            <a:chOff x="2037210" y="2214562"/>
            <a:chExt cx="150564" cy="98228"/>
          </a:xfrm>
        </p:grpSpPr>
        <p:sp>
          <p:nvSpPr>
            <p:cNvPr id="48" name="SMARTInkShape-374"/>
            <p:cNvSpPr/>
            <p:nvPr>
              <p:custDataLst>
                <p:tags r:id="rId167"/>
              </p:custDataLst>
            </p:nvPr>
          </p:nvSpPr>
          <p:spPr bwMode="auto">
            <a:xfrm>
              <a:off x="2037210" y="2289791"/>
              <a:ext cx="146748" cy="22999"/>
            </a:xfrm>
            <a:custGeom>
              <a:avLst/>
              <a:gdLst/>
              <a:ahLst/>
              <a:cxnLst/>
              <a:rect l="0" t="0" r="0" b="0"/>
              <a:pathLst>
                <a:path w="146748" h="22999">
                  <a:moveTo>
                    <a:pt x="16618" y="14068"/>
                  </a:moveTo>
                  <a:lnTo>
                    <a:pt x="7691" y="14068"/>
                  </a:lnTo>
                  <a:lnTo>
                    <a:pt x="0" y="21757"/>
                  </a:lnTo>
                  <a:lnTo>
                    <a:pt x="579" y="22171"/>
                  </a:lnTo>
                  <a:lnTo>
                    <a:pt x="43461" y="22998"/>
                  </a:lnTo>
                  <a:lnTo>
                    <a:pt x="64434" y="22006"/>
                  </a:lnTo>
                  <a:lnTo>
                    <a:pt x="81735" y="15310"/>
                  </a:lnTo>
                  <a:lnTo>
                    <a:pt x="109054" y="13148"/>
                  </a:lnTo>
                  <a:lnTo>
                    <a:pt x="126380" y="6389"/>
                  </a:lnTo>
                  <a:lnTo>
                    <a:pt x="141101" y="5171"/>
                  </a:lnTo>
                  <a:lnTo>
                    <a:pt x="141476" y="408"/>
                  </a:lnTo>
                  <a:lnTo>
                    <a:pt x="142521" y="0"/>
                  </a:lnTo>
                  <a:lnTo>
                    <a:pt x="146327" y="2193"/>
                  </a:lnTo>
                  <a:lnTo>
                    <a:pt x="146747" y="3175"/>
                  </a:lnTo>
                  <a:lnTo>
                    <a:pt x="146034" y="3829"/>
                  </a:lnTo>
                  <a:lnTo>
                    <a:pt x="141637" y="5138"/>
                  </a:lnTo>
                  <a:lnTo>
                    <a:pt x="141634" y="5138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49" name="SMARTInkShape-375"/>
            <p:cNvSpPr/>
            <p:nvPr>
              <p:custDataLst>
                <p:tags r:id="rId168"/>
              </p:custDataLst>
            </p:nvPr>
          </p:nvSpPr>
          <p:spPr bwMode="auto">
            <a:xfrm>
              <a:off x="2053828" y="2214562"/>
              <a:ext cx="133946" cy="16620"/>
            </a:xfrm>
            <a:custGeom>
              <a:avLst/>
              <a:gdLst/>
              <a:ahLst/>
              <a:cxnLst/>
              <a:rect l="0" t="0" r="0" b="0"/>
              <a:pathLst>
                <a:path w="133946" h="16620">
                  <a:moveTo>
                    <a:pt x="17859" y="0"/>
                  </a:moveTo>
                  <a:lnTo>
                    <a:pt x="8939" y="0"/>
                  </a:lnTo>
                  <a:lnTo>
                    <a:pt x="8931" y="7689"/>
                  </a:lnTo>
                  <a:lnTo>
                    <a:pt x="7938" y="8103"/>
                  </a:lnTo>
                  <a:lnTo>
                    <a:pt x="0" y="8930"/>
                  </a:lnTo>
                  <a:lnTo>
                    <a:pt x="8562" y="8930"/>
                  </a:lnTo>
                  <a:lnTo>
                    <a:pt x="8897" y="16619"/>
                  </a:lnTo>
                  <a:lnTo>
                    <a:pt x="16615" y="10062"/>
                  </a:lnTo>
                  <a:lnTo>
                    <a:pt x="17030" y="10677"/>
                  </a:lnTo>
                  <a:lnTo>
                    <a:pt x="17491" y="14006"/>
                  </a:lnTo>
                  <a:lnTo>
                    <a:pt x="18606" y="14298"/>
                  </a:lnTo>
                  <a:lnTo>
                    <a:pt x="26932" y="9532"/>
                  </a:lnTo>
                  <a:lnTo>
                    <a:pt x="71487" y="8930"/>
                  </a:lnTo>
                  <a:lnTo>
                    <a:pt x="116086" y="8930"/>
                  </a:lnTo>
                  <a:lnTo>
                    <a:pt x="133944" y="8930"/>
                  </a:lnTo>
                  <a:lnTo>
                    <a:pt x="133945" y="1242"/>
                  </a:lnTo>
                  <a:lnTo>
                    <a:pt x="132953" y="828"/>
                  </a:lnTo>
                  <a:lnTo>
                    <a:pt x="125016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</p:grpSp>
      <p:grpSp>
        <p:nvGrpSpPr>
          <p:cNvPr id="53" name="SMARTInkShape-Group63"/>
          <p:cNvGrpSpPr/>
          <p:nvPr/>
        </p:nvGrpSpPr>
        <p:grpSpPr>
          <a:xfrm>
            <a:off x="2348508" y="2098476"/>
            <a:ext cx="80367" cy="276821"/>
            <a:chOff x="2348508" y="2098476"/>
            <a:chExt cx="80367" cy="276821"/>
          </a:xfrm>
        </p:grpSpPr>
        <p:sp>
          <p:nvSpPr>
            <p:cNvPr id="51" name="SMARTInkShape-376"/>
            <p:cNvSpPr/>
            <p:nvPr>
              <p:custDataLst>
                <p:tags r:id="rId165"/>
              </p:custDataLst>
            </p:nvPr>
          </p:nvSpPr>
          <p:spPr bwMode="auto">
            <a:xfrm>
              <a:off x="2393266" y="2330648"/>
              <a:ext cx="35609" cy="44649"/>
            </a:xfrm>
            <a:custGeom>
              <a:avLst/>
              <a:gdLst/>
              <a:ahLst/>
              <a:cxnLst/>
              <a:rect l="0" t="0" r="0" b="0"/>
              <a:pathLst>
                <a:path w="35609" h="44649">
                  <a:moveTo>
                    <a:pt x="26679" y="0"/>
                  </a:moveTo>
                  <a:lnTo>
                    <a:pt x="35576" y="0"/>
                  </a:lnTo>
                  <a:lnTo>
                    <a:pt x="35608" y="16510"/>
                  </a:lnTo>
                  <a:lnTo>
                    <a:pt x="29472" y="24722"/>
                  </a:lnTo>
                  <a:lnTo>
                    <a:pt x="27921" y="30170"/>
                  </a:lnTo>
                  <a:lnTo>
                    <a:pt x="26515" y="32020"/>
                  </a:lnTo>
                  <a:lnTo>
                    <a:pt x="20788" y="35615"/>
                  </a:lnTo>
                  <a:lnTo>
                    <a:pt x="19100" y="39972"/>
                  </a:lnTo>
                  <a:lnTo>
                    <a:pt x="17657" y="41531"/>
                  </a:lnTo>
                  <a:lnTo>
                    <a:pt x="8939" y="44613"/>
                  </a:lnTo>
                  <a:lnTo>
                    <a:pt x="0" y="44648"/>
                  </a:lnTo>
                  <a:lnTo>
                    <a:pt x="4663" y="44648"/>
                  </a:lnTo>
                  <a:lnTo>
                    <a:pt x="6049" y="43656"/>
                  </a:lnTo>
                  <a:lnTo>
                    <a:pt x="8820" y="3571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52" name="SMARTInkShape-377"/>
            <p:cNvSpPr/>
            <p:nvPr>
              <p:custDataLst>
                <p:tags r:id="rId166"/>
              </p:custDataLst>
            </p:nvPr>
          </p:nvSpPr>
          <p:spPr bwMode="auto">
            <a:xfrm>
              <a:off x="2348508" y="2098476"/>
              <a:ext cx="17846" cy="205348"/>
            </a:xfrm>
            <a:custGeom>
              <a:avLst/>
              <a:gdLst/>
              <a:ahLst/>
              <a:cxnLst/>
              <a:rect l="0" t="0" r="0" b="0"/>
              <a:pathLst>
                <a:path w="17846" h="205348">
                  <a:moveTo>
                    <a:pt x="0" y="17860"/>
                  </a:moveTo>
                  <a:lnTo>
                    <a:pt x="0" y="112"/>
                  </a:lnTo>
                  <a:lnTo>
                    <a:pt x="8929" y="0"/>
                  </a:lnTo>
                  <a:lnTo>
                    <a:pt x="8929" y="29889"/>
                  </a:lnTo>
                  <a:lnTo>
                    <a:pt x="17492" y="72809"/>
                  </a:lnTo>
                  <a:lnTo>
                    <a:pt x="17845" y="116256"/>
                  </a:lnTo>
                  <a:lnTo>
                    <a:pt x="16866" y="157581"/>
                  </a:lnTo>
                  <a:lnTo>
                    <a:pt x="9757" y="183617"/>
                  </a:lnTo>
                  <a:lnTo>
                    <a:pt x="8930" y="205347"/>
                  </a:lnTo>
                  <a:lnTo>
                    <a:pt x="8929" y="196453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</p:grpSp>
      <p:grpSp>
        <p:nvGrpSpPr>
          <p:cNvPr id="61" name="SMARTInkShape-Group64"/>
          <p:cNvGrpSpPr/>
          <p:nvPr/>
        </p:nvGrpSpPr>
        <p:grpSpPr>
          <a:xfrm>
            <a:off x="2509277" y="2062758"/>
            <a:ext cx="723986" cy="249618"/>
            <a:chOff x="2509277" y="2062758"/>
            <a:chExt cx="723986" cy="249618"/>
          </a:xfrm>
        </p:grpSpPr>
        <p:sp>
          <p:nvSpPr>
            <p:cNvPr id="54" name="SMARTInkShape-378"/>
            <p:cNvSpPr/>
            <p:nvPr>
              <p:custDataLst>
                <p:tags r:id="rId158"/>
              </p:custDataLst>
            </p:nvPr>
          </p:nvSpPr>
          <p:spPr bwMode="auto">
            <a:xfrm>
              <a:off x="3164900" y="2062758"/>
              <a:ext cx="68363" cy="1"/>
            </a:xfrm>
            <a:custGeom>
              <a:avLst/>
              <a:gdLst/>
              <a:ahLst/>
              <a:cxnLst/>
              <a:rect l="0" t="0" r="0" b="0"/>
              <a:pathLst>
                <a:path w="68363" h="1">
                  <a:moveTo>
                    <a:pt x="22998" y="0"/>
                  </a:moveTo>
                  <a:lnTo>
                    <a:pt x="0" y="0"/>
                  </a:lnTo>
                  <a:lnTo>
                    <a:pt x="42610" y="0"/>
                  </a:lnTo>
                  <a:lnTo>
                    <a:pt x="68362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55" name="SMARTInkShape-379"/>
            <p:cNvSpPr/>
            <p:nvPr>
              <p:custDataLst>
                <p:tags r:id="rId159"/>
              </p:custDataLst>
            </p:nvPr>
          </p:nvSpPr>
          <p:spPr bwMode="auto">
            <a:xfrm>
              <a:off x="3099012" y="2134205"/>
              <a:ext cx="115632" cy="133558"/>
            </a:xfrm>
            <a:custGeom>
              <a:avLst/>
              <a:gdLst/>
              <a:ahLst/>
              <a:cxnLst/>
              <a:rect l="0" t="0" r="0" b="0"/>
              <a:pathLst>
                <a:path w="115632" h="133558">
                  <a:moveTo>
                    <a:pt x="62097" y="8920"/>
                  </a:moveTo>
                  <a:lnTo>
                    <a:pt x="62097" y="22"/>
                  </a:lnTo>
                  <a:lnTo>
                    <a:pt x="57357" y="0"/>
                  </a:lnTo>
                  <a:lnTo>
                    <a:pt x="55960" y="989"/>
                  </a:lnTo>
                  <a:lnTo>
                    <a:pt x="55029" y="2640"/>
                  </a:lnTo>
                  <a:lnTo>
                    <a:pt x="53535" y="7680"/>
                  </a:lnTo>
                  <a:lnTo>
                    <a:pt x="48536" y="13293"/>
                  </a:lnTo>
                  <a:lnTo>
                    <a:pt x="43502" y="15824"/>
                  </a:lnTo>
                  <a:lnTo>
                    <a:pt x="40771" y="16500"/>
                  </a:lnTo>
                  <a:lnTo>
                    <a:pt x="35090" y="22541"/>
                  </a:lnTo>
                  <a:lnTo>
                    <a:pt x="6608" y="66493"/>
                  </a:lnTo>
                  <a:lnTo>
                    <a:pt x="1669" y="78895"/>
                  </a:lnTo>
                  <a:lnTo>
                    <a:pt x="0" y="91975"/>
                  </a:lnTo>
                  <a:lnTo>
                    <a:pt x="2418" y="98088"/>
                  </a:lnTo>
                  <a:lnTo>
                    <a:pt x="5807" y="104113"/>
                  </a:lnTo>
                  <a:lnTo>
                    <a:pt x="8162" y="114305"/>
                  </a:lnTo>
                  <a:lnTo>
                    <a:pt x="16176" y="123609"/>
                  </a:lnTo>
                  <a:lnTo>
                    <a:pt x="19529" y="124385"/>
                  </a:lnTo>
                  <a:lnTo>
                    <a:pt x="21812" y="124592"/>
                  </a:lnTo>
                  <a:lnTo>
                    <a:pt x="26995" y="127468"/>
                  </a:lnTo>
                  <a:lnTo>
                    <a:pt x="33666" y="132658"/>
                  </a:lnTo>
                  <a:lnTo>
                    <a:pt x="39562" y="133557"/>
                  </a:lnTo>
                  <a:lnTo>
                    <a:pt x="67298" y="124819"/>
                  </a:lnTo>
                  <a:lnTo>
                    <a:pt x="90988" y="109845"/>
                  </a:lnTo>
                  <a:lnTo>
                    <a:pt x="111877" y="83327"/>
                  </a:lnTo>
                  <a:lnTo>
                    <a:pt x="114550" y="74402"/>
                  </a:lnTo>
                  <a:lnTo>
                    <a:pt x="115631" y="50592"/>
                  </a:lnTo>
                  <a:lnTo>
                    <a:pt x="113010" y="44639"/>
                  </a:lnTo>
                  <a:lnTo>
                    <a:pt x="107983" y="37473"/>
                  </a:lnTo>
                  <a:lnTo>
                    <a:pt x="82269" y="20918"/>
                  </a:lnTo>
                  <a:lnTo>
                    <a:pt x="72703" y="18254"/>
                  </a:lnTo>
                  <a:lnTo>
                    <a:pt x="48547" y="17850"/>
                  </a:lnTo>
                  <a:lnTo>
                    <a:pt x="47110" y="18842"/>
                  </a:lnTo>
                  <a:lnTo>
                    <a:pt x="46153" y="20496"/>
                  </a:lnTo>
                  <a:lnTo>
                    <a:pt x="44238" y="2677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56" name="SMARTInkShape-380"/>
            <p:cNvSpPr/>
            <p:nvPr>
              <p:custDataLst>
                <p:tags r:id="rId160"/>
              </p:custDataLst>
            </p:nvPr>
          </p:nvSpPr>
          <p:spPr bwMode="auto">
            <a:xfrm>
              <a:off x="3009304" y="2116368"/>
              <a:ext cx="26791" cy="142844"/>
            </a:xfrm>
            <a:custGeom>
              <a:avLst/>
              <a:gdLst/>
              <a:ahLst/>
              <a:cxnLst/>
              <a:rect l="0" t="0" r="0" b="0"/>
              <a:pathLst>
                <a:path w="26791" h="142844">
                  <a:moveTo>
                    <a:pt x="26790" y="17827"/>
                  </a:moveTo>
                  <a:lnTo>
                    <a:pt x="26790" y="0"/>
                  </a:lnTo>
                  <a:lnTo>
                    <a:pt x="26790" y="21294"/>
                  </a:lnTo>
                  <a:lnTo>
                    <a:pt x="24144" y="26975"/>
                  </a:lnTo>
                  <a:lnTo>
                    <a:pt x="20653" y="32807"/>
                  </a:lnTo>
                  <a:lnTo>
                    <a:pt x="18412" y="44635"/>
                  </a:lnTo>
                  <a:lnTo>
                    <a:pt x="17870" y="87684"/>
                  </a:lnTo>
                  <a:lnTo>
                    <a:pt x="15218" y="96169"/>
                  </a:lnTo>
                  <a:lnTo>
                    <a:pt x="11725" y="103247"/>
                  </a:lnTo>
                  <a:lnTo>
                    <a:pt x="9298" y="118912"/>
                  </a:lnTo>
                  <a:lnTo>
                    <a:pt x="8963" y="132139"/>
                  </a:lnTo>
                  <a:lnTo>
                    <a:pt x="7959" y="132730"/>
                  </a:lnTo>
                  <a:lnTo>
                    <a:pt x="4199" y="133387"/>
                  </a:lnTo>
                  <a:lnTo>
                    <a:pt x="2800" y="134555"/>
                  </a:lnTo>
                  <a:lnTo>
                    <a:pt x="15" y="142793"/>
                  </a:lnTo>
                  <a:lnTo>
                    <a:pt x="1" y="142840"/>
                  </a:lnTo>
                  <a:lnTo>
                    <a:pt x="0" y="142843"/>
                  </a:lnTo>
                  <a:lnTo>
                    <a:pt x="8930" y="142843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57" name="SMARTInkShape-381"/>
            <p:cNvSpPr/>
            <p:nvPr>
              <p:custDataLst>
                <p:tags r:id="rId161"/>
              </p:custDataLst>
            </p:nvPr>
          </p:nvSpPr>
          <p:spPr bwMode="auto">
            <a:xfrm>
              <a:off x="2920008" y="2223492"/>
              <a:ext cx="8930" cy="8931"/>
            </a:xfrm>
            <a:custGeom>
              <a:avLst/>
              <a:gdLst/>
              <a:ahLst/>
              <a:cxnLst/>
              <a:rect l="0" t="0" r="0" b="0"/>
              <a:pathLst>
                <a:path w="8930" h="8931">
                  <a:moveTo>
                    <a:pt x="8929" y="0"/>
                  </a:moveTo>
                  <a:lnTo>
                    <a:pt x="4189" y="0"/>
                  </a:lnTo>
                  <a:lnTo>
                    <a:pt x="2792" y="992"/>
                  </a:lnTo>
                  <a:lnTo>
                    <a:pt x="1861" y="2646"/>
                  </a:lnTo>
                  <a:lnTo>
                    <a:pt x="0" y="8927"/>
                  </a:lnTo>
                  <a:lnTo>
                    <a:pt x="8929" y="0"/>
                  </a:lnTo>
                  <a:lnTo>
                    <a:pt x="8929" y="893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58" name="SMARTInkShape-382"/>
            <p:cNvSpPr/>
            <p:nvPr>
              <p:custDataLst>
                <p:tags r:id="rId162"/>
              </p:custDataLst>
            </p:nvPr>
          </p:nvSpPr>
          <p:spPr bwMode="auto">
            <a:xfrm>
              <a:off x="2759277" y="2125278"/>
              <a:ext cx="98224" cy="178582"/>
            </a:xfrm>
            <a:custGeom>
              <a:avLst/>
              <a:gdLst/>
              <a:ahLst/>
              <a:cxnLst/>
              <a:rect l="0" t="0" r="0" b="0"/>
              <a:pathLst>
                <a:path w="98224" h="178582">
                  <a:moveTo>
                    <a:pt x="62504" y="26776"/>
                  </a:moveTo>
                  <a:lnTo>
                    <a:pt x="71325" y="26776"/>
                  </a:lnTo>
                  <a:lnTo>
                    <a:pt x="71434" y="43385"/>
                  </a:lnTo>
                  <a:lnTo>
                    <a:pt x="70442" y="43802"/>
                  </a:lnTo>
                  <a:lnTo>
                    <a:pt x="66693" y="44265"/>
                  </a:lnTo>
                  <a:lnTo>
                    <a:pt x="65297" y="45381"/>
                  </a:lnTo>
                  <a:lnTo>
                    <a:pt x="63745" y="49267"/>
                  </a:lnTo>
                  <a:lnTo>
                    <a:pt x="62339" y="50699"/>
                  </a:lnTo>
                  <a:lnTo>
                    <a:pt x="52954" y="55645"/>
                  </a:lnTo>
                  <a:lnTo>
                    <a:pt x="50184" y="57928"/>
                  </a:lnTo>
                  <a:lnTo>
                    <a:pt x="41815" y="60466"/>
                  </a:lnTo>
                  <a:lnTo>
                    <a:pt x="6056" y="62460"/>
                  </a:lnTo>
                  <a:lnTo>
                    <a:pt x="4036" y="61480"/>
                  </a:lnTo>
                  <a:lnTo>
                    <a:pt x="2689" y="59834"/>
                  </a:lnTo>
                  <a:lnTo>
                    <a:pt x="528" y="54804"/>
                  </a:lnTo>
                  <a:lnTo>
                    <a:pt x="0" y="23764"/>
                  </a:lnTo>
                  <a:lnTo>
                    <a:pt x="991" y="21792"/>
                  </a:lnTo>
                  <a:lnTo>
                    <a:pt x="2644" y="20477"/>
                  </a:lnTo>
                  <a:lnTo>
                    <a:pt x="4738" y="19600"/>
                  </a:lnTo>
                  <a:lnTo>
                    <a:pt x="6134" y="18024"/>
                  </a:lnTo>
                  <a:lnTo>
                    <a:pt x="11020" y="8364"/>
                  </a:lnTo>
                  <a:lnTo>
                    <a:pt x="13299" y="5572"/>
                  </a:lnTo>
                  <a:lnTo>
                    <a:pt x="18476" y="2469"/>
                  </a:lnTo>
                  <a:lnTo>
                    <a:pt x="26683" y="314"/>
                  </a:lnTo>
                  <a:lnTo>
                    <a:pt x="47734" y="0"/>
                  </a:lnTo>
                  <a:lnTo>
                    <a:pt x="49681" y="988"/>
                  </a:lnTo>
                  <a:lnTo>
                    <a:pt x="50979" y="2639"/>
                  </a:lnTo>
                  <a:lnTo>
                    <a:pt x="53413" y="7119"/>
                  </a:lnTo>
                  <a:lnTo>
                    <a:pt x="67712" y="23903"/>
                  </a:lnTo>
                  <a:lnTo>
                    <a:pt x="73345" y="35727"/>
                  </a:lnTo>
                  <a:lnTo>
                    <a:pt x="77244" y="41668"/>
                  </a:lnTo>
                  <a:lnTo>
                    <a:pt x="79439" y="50592"/>
                  </a:lnTo>
                  <a:lnTo>
                    <a:pt x="80242" y="65472"/>
                  </a:lnTo>
                  <a:lnTo>
                    <a:pt x="67924" y="95760"/>
                  </a:lnTo>
                  <a:lnTo>
                    <a:pt x="36246" y="135815"/>
                  </a:lnTo>
                  <a:lnTo>
                    <a:pt x="29998" y="144691"/>
                  </a:lnTo>
                  <a:lnTo>
                    <a:pt x="0" y="169648"/>
                  </a:lnTo>
                  <a:lnTo>
                    <a:pt x="38705" y="169651"/>
                  </a:lnTo>
                  <a:lnTo>
                    <a:pt x="44650" y="172297"/>
                  </a:lnTo>
                  <a:lnTo>
                    <a:pt x="50601" y="175789"/>
                  </a:lnTo>
                  <a:lnTo>
                    <a:pt x="62504" y="178030"/>
                  </a:lnTo>
                  <a:lnTo>
                    <a:pt x="98223" y="178581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59" name="SMARTInkShape-383"/>
            <p:cNvSpPr/>
            <p:nvPr>
              <p:custDataLst>
                <p:tags r:id="rId163"/>
              </p:custDataLst>
            </p:nvPr>
          </p:nvSpPr>
          <p:spPr bwMode="auto">
            <a:xfrm>
              <a:off x="2634294" y="2126507"/>
              <a:ext cx="88848" cy="149168"/>
            </a:xfrm>
            <a:custGeom>
              <a:avLst/>
              <a:gdLst/>
              <a:ahLst/>
              <a:cxnLst/>
              <a:rect l="0" t="0" r="0" b="0"/>
              <a:pathLst>
                <a:path w="88848" h="149168">
                  <a:moveTo>
                    <a:pt x="71401" y="7688"/>
                  </a:moveTo>
                  <a:lnTo>
                    <a:pt x="71401" y="0"/>
                  </a:lnTo>
                  <a:lnTo>
                    <a:pt x="61687" y="5990"/>
                  </a:lnTo>
                  <a:lnTo>
                    <a:pt x="58972" y="6556"/>
                  </a:lnTo>
                  <a:lnTo>
                    <a:pt x="57162" y="7925"/>
                  </a:lnTo>
                  <a:lnTo>
                    <a:pt x="55151" y="12093"/>
                  </a:lnTo>
                  <a:lnTo>
                    <a:pt x="53623" y="13601"/>
                  </a:lnTo>
                  <a:lnTo>
                    <a:pt x="44040" y="18668"/>
                  </a:lnTo>
                  <a:lnTo>
                    <a:pt x="32593" y="28929"/>
                  </a:lnTo>
                  <a:lnTo>
                    <a:pt x="12855" y="57486"/>
                  </a:lnTo>
                  <a:lnTo>
                    <a:pt x="7030" y="70037"/>
                  </a:lnTo>
                  <a:lnTo>
                    <a:pt x="4675" y="73067"/>
                  </a:lnTo>
                  <a:lnTo>
                    <a:pt x="2057" y="81724"/>
                  </a:lnTo>
                  <a:lnTo>
                    <a:pt x="0" y="117711"/>
                  </a:lnTo>
                  <a:lnTo>
                    <a:pt x="2626" y="123726"/>
                  </a:lnTo>
                  <a:lnTo>
                    <a:pt x="6107" y="129706"/>
                  </a:lnTo>
                  <a:lnTo>
                    <a:pt x="7655" y="135671"/>
                  </a:lnTo>
                  <a:lnTo>
                    <a:pt x="9060" y="137658"/>
                  </a:lnTo>
                  <a:lnTo>
                    <a:pt x="10989" y="138983"/>
                  </a:lnTo>
                  <a:lnTo>
                    <a:pt x="15778" y="141448"/>
                  </a:lnTo>
                  <a:lnTo>
                    <a:pt x="24052" y="147421"/>
                  </a:lnTo>
                  <a:lnTo>
                    <a:pt x="29852" y="149167"/>
                  </a:lnTo>
                  <a:lnTo>
                    <a:pt x="32788" y="148640"/>
                  </a:lnTo>
                  <a:lnTo>
                    <a:pt x="44628" y="143312"/>
                  </a:lnTo>
                  <a:lnTo>
                    <a:pt x="47599" y="142752"/>
                  </a:lnTo>
                  <a:lnTo>
                    <a:pt x="56521" y="137225"/>
                  </a:lnTo>
                  <a:lnTo>
                    <a:pt x="74378" y="120672"/>
                  </a:lnTo>
                  <a:lnTo>
                    <a:pt x="77685" y="114789"/>
                  </a:lnTo>
                  <a:lnTo>
                    <a:pt x="80147" y="108866"/>
                  </a:lnTo>
                  <a:lnTo>
                    <a:pt x="86119" y="99954"/>
                  </a:lnTo>
                  <a:lnTo>
                    <a:pt x="88330" y="90038"/>
                  </a:lnTo>
                  <a:lnTo>
                    <a:pt x="88847" y="80337"/>
                  </a:lnTo>
                  <a:lnTo>
                    <a:pt x="87993" y="76957"/>
                  </a:lnTo>
                  <a:lnTo>
                    <a:pt x="86431" y="74703"/>
                  </a:lnTo>
                  <a:lnTo>
                    <a:pt x="84398" y="73201"/>
                  </a:lnTo>
                  <a:lnTo>
                    <a:pt x="83042" y="71207"/>
                  </a:lnTo>
                  <a:lnTo>
                    <a:pt x="80142" y="63661"/>
                  </a:lnTo>
                  <a:lnTo>
                    <a:pt x="68008" y="49283"/>
                  </a:lnTo>
                  <a:lnTo>
                    <a:pt x="59641" y="46019"/>
                  </a:lnTo>
                  <a:lnTo>
                    <a:pt x="47580" y="43923"/>
                  </a:lnTo>
                  <a:lnTo>
                    <a:pt x="35683" y="34477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60" name="SMARTInkShape-384"/>
            <p:cNvSpPr/>
            <p:nvPr>
              <p:custDataLst>
                <p:tags r:id="rId164"/>
              </p:custDataLst>
            </p:nvPr>
          </p:nvSpPr>
          <p:spPr bwMode="auto">
            <a:xfrm>
              <a:off x="2509277" y="2107406"/>
              <a:ext cx="62474" cy="204970"/>
            </a:xfrm>
            <a:custGeom>
              <a:avLst/>
              <a:gdLst/>
              <a:ahLst/>
              <a:cxnLst/>
              <a:rect l="0" t="0" r="0" b="0"/>
              <a:pathLst>
                <a:path w="62474" h="204970">
                  <a:moveTo>
                    <a:pt x="44614" y="35719"/>
                  </a:moveTo>
                  <a:lnTo>
                    <a:pt x="44614" y="30978"/>
                  </a:lnTo>
                  <a:lnTo>
                    <a:pt x="45606" y="29582"/>
                  </a:lnTo>
                  <a:lnTo>
                    <a:pt x="47259" y="28651"/>
                  </a:lnTo>
                  <a:lnTo>
                    <a:pt x="49354" y="28030"/>
                  </a:lnTo>
                  <a:lnTo>
                    <a:pt x="50750" y="26624"/>
                  </a:lnTo>
                  <a:lnTo>
                    <a:pt x="53175" y="19210"/>
                  </a:lnTo>
                  <a:lnTo>
                    <a:pt x="53434" y="13519"/>
                  </a:lnTo>
                  <a:lnTo>
                    <a:pt x="54463" y="11989"/>
                  </a:lnTo>
                  <a:lnTo>
                    <a:pt x="56141" y="10970"/>
                  </a:lnTo>
                  <a:lnTo>
                    <a:pt x="62102" y="9049"/>
                  </a:lnTo>
                  <a:lnTo>
                    <a:pt x="62473" y="0"/>
                  </a:lnTo>
                  <a:lnTo>
                    <a:pt x="62473" y="7689"/>
                  </a:lnTo>
                  <a:lnTo>
                    <a:pt x="61481" y="8102"/>
                  </a:lnTo>
                  <a:lnTo>
                    <a:pt x="57732" y="8562"/>
                  </a:lnTo>
                  <a:lnTo>
                    <a:pt x="56336" y="9677"/>
                  </a:lnTo>
                  <a:lnTo>
                    <a:pt x="46639" y="27007"/>
                  </a:lnTo>
                  <a:lnTo>
                    <a:pt x="43888" y="41701"/>
                  </a:lnTo>
                  <a:lnTo>
                    <a:pt x="38556" y="51603"/>
                  </a:lnTo>
                  <a:lnTo>
                    <a:pt x="35543" y="65671"/>
                  </a:lnTo>
                  <a:lnTo>
                    <a:pt x="20288" y="96202"/>
                  </a:lnTo>
                  <a:lnTo>
                    <a:pt x="6864" y="135987"/>
                  </a:lnTo>
                  <a:lnTo>
                    <a:pt x="2009" y="149764"/>
                  </a:lnTo>
                  <a:lnTo>
                    <a:pt x="0" y="181535"/>
                  </a:lnTo>
                  <a:lnTo>
                    <a:pt x="2626" y="187508"/>
                  </a:lnTo>
                  <a:lnTo>
                    <a:pt x="7657" y="194686"/>
                  </a:lnTo>
                  <a:lnTo>
                    <a:pt x="8528" y="200670"/>
                  </a:lnTo>
                  <a:lnTo>
                    <a:pt x="9642" y="202241"/>
                  </a:lnTo>
                  <a:lnTo>
                    <a:pt x="11377" y="203288"/>
                  </a:lnTo>
                  <a:lnTo>
                    <a:pt x="18560" y="204762"/>
                  </a:lnTo>
                  <a:lnTo>
                    <a:pt x="21291" y="204969"/>
                  </a:lnTo>
                  <a:lnTo>
                    <a:pt x="23112" y="204115"/>
                  </a:lnTo>
                  <a:lnTo>
                    <a:pt x="24326" y="202553"/>
                  </a:lnTo>
                  <a:lnTo>
                    <a:pt x="25136" y="200520"/>
                  </a:lnTo>
                  <a:lnTo>
                    <a:pt x="26667" y="199164"/>
                  </a:lnTo>
                  <a:lnTo>
                    <a:pt x="36254" y="194343"/>
                  </a:lnTo>
                  <a:lnTo>
                    <a:pt x="56553" y="175494"/>
                  </a:lnTo>
                  <a:lnTo>
                    <a:pt x="59842" y="169609"/>
                  </a:lnTo>
                  <a:lnTo>
                    <a:pt x="61953" y="157747"/>
                  </a:lnTo>
                  <a:lnTo>
                    <a:pt x="62319" y="148825"/>
                  </a:lnTo>
                  <a:lnTo>
                    <a:pt x="61378" y="146842"/>
                  </a:lnTo>
                  <a:lnTo>
                    <a:pt x="59759" y="145519"/>
                  </a:lnTo>
                  <a:lnTo>
                    <a:pt x="55314" y="143058"/>
                  </a:lnTo>
                  <a:lnTo>
                    <a:pt x="37802" y="128085"/>
                  </a:lnTo>
                  <a:lnTo>
                    <a:pt x="29476" y="125925"/>
                  </a:lnTo>
                  <a:lnTo>
                    <a:pt x="19555" y="125135"/>
                  </a:lnTo>
                  <a:lnTo>
                    <a:pt x="18978" y="124104"/>
                  </a:lnTo>
                  <a:lnTo>
                    <a:pt x="17829" y="116119"/>
                  </a:lnTo>
                  <a:lnTo>
                    <a:pt x="35684" y="11608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</p:grpSp>
      <p:grpSp>
        <p:nvGrpSpPr>
          <p:cNvPr id="73" name="SMARTInkShape-Group65"/>
          <p:cNvGrpSpPr/>
          <p:nvPr/>
        </p:nvGrpSpPr>
        <p:grpSpPr>
          <a:xfrm>
            <a:off x="3286157" y="1991320"/>
            <a:ext cx="1562650" cy="303565"/>
            <a:chOff x="3286157" y="1991320"/>
            <a:chExt cx="1562650" cy="303565"/>
          </a:xfrm>
        </p:grpSpPr>
        <p:sp>
          <p:nvSpPr>
            <p:cNvPr id="62" name="SMARTInkShape-385"/>
            <p:cNvSpPr/>
            <p:nvPr>
              <p:custDataLst>
                <p:tags r:id="rId147"/>
              </p:custDataLst>
            </p:nvPr>
          </p:nvSpPr>
          <p:spPr bwMode="auto">
            <a:xfrm>
              <a:off x="3348668" y="1992595"/>
              <a:ext cx="62463" cy="141588"/>
            </a:xfrm>
            <a:custGeom>
              <a:avLst/>
              <a:gdLst/>
              <a:ahLst/>
              <a:cxnLst/>
              <a:rect l="0" t="0" r="0" b="0"/>
              <a:pathLst>
                <a:path w="62463" h="141588">
                  <a:moveTo>
                    <a:pt x="53543" y="34444"/>
                  </a:moveTo>
                  <a:lnTo>
                    <a:pt x="62363" y="34444"/>
                  </a:lnTo>
                  <a:lnTo>
                    <a:pt x="45864" y="51053"/>
                  </a:lnTo>
                  <a:lnTo>
                    <a:pt x="37731" y="53049"/>
                  </a:lnTo>
                  <a:lnTo>
                    <a:pt x="29455" y="58367"/>
                  </a:lnTo>
                  <a:lnTo>
                    <a:pt x="19552" y="60855"/>
                  </a:lnTo>
                  <a:lnTo>
                    <a:pt x="10287" y="61200"/>
                  </a:lnTo>
                  <a:lnTo>
                    <a:pt x="1328" y="53542"/>
                  </a:lnTo>
                  <a:lnTo>
                    <a:pt x="571" y="50208"/>
                  </a:lnTo>
                  <a:lnTo>
                    <a:pt x="0" y="36085"/>
                  </a:lnTo>
                  <a:lnTo>
                    <a:pt x="6108" y="27639"/>
                  </a:lnTo>
                  <a:lnTo>
                    <a:pt x="7656" y="22159"/>
                  </a:lnTo>
                  <a:lnTo>
                    <a:pt x="9061" y="20301"/>
                  </a:lnTo>
                  <a:lnTo>
                    <a:pt x="25394" y="8939"/>
                  </a:lnTo>
                  <a:lnTo>
                    <a:pt x="31091" y="8035"/>
                  </a:lnTo>
                  <a:lnTo>
                    <a:pt x="32622" y="6916"/>
                  </a:lnTo>
                  <a:lnTo>
                    <a:pt x="33642" y="5178"/>
                  </a:lnTo>
                  <a:lnTo>
                    <a:pt x="35280" y="0"/>
                  </a:lnTo>
                  <a:lnTo>
                    <a:pt x="38150" y="1938"/>
                  </a:lnTo>
                  <a:lnTo>
                    <a:pt x="57882" y="20928"/>
                  </a:lnTo>
                  <a:lnTo>
                    <a:pt x="60432" y="26122"/>
                  </a:lnTo>
                  <a:lnTo>
                    <a:pt x="62353" y="46386"/>
                  </a:lnTo>
                  <a:lnTo>
                    <a:pt x="62462" y="71901"/>
                  </a:lnTo>
                  <a:lnTo>
                    <a:pt x="53377" y="102005"/>
                  </a:lnTo>
                  <a:lnTo>
                    <a:pt x="38146" y="123688"/>
                  </a:lnTo>
                  <a:lnTo>
                    <a:pt x="35685" y="141580"/>
                  </a:lnTo>
                  <a:lnTo>
                    <a:pt x="35685" y="141587"/>
                  </a:lnTo>
                  <a:lnTo>
                    <a:pt x="35683" y="13267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63" name="SMARTInkShape-386"/>
            <p:cNvSpPr/>
            <p:nvPr>
              <p:custDataLst>
                <p:tags r:id="rId148"/>
              </p:custDataLst>
            </p:nvPr>
          </p:nvSpPr>
          <p:spPr bwMode="auto">
            <a:xfrm>
              <a:off x="3286157" y="1991320"/>
              <a:ext cx="17828" cy="133946"/>
            </a:xfrm>
            <a:custGeom>
              <a:avLst/>
              <a:gdLst/>
              <a:ahLst/>
              <a:cxnLst/>
              <a:rect l="0" t="0" r="0" b="0"/>
              <a:pathLst>
                <a:path w="17828" h="133946">
                  <a:moveTo>
                    <a:pt x="17827" y="17859"/>
                  </a:moveTo>
                  <a:lnTo>
                    <a:pt x="17827" y="377"/>
                  </a:lnTo>
                  <a:lnTo>
                    <a:pt x="8900" y="0"/>
                  </a:lnTo>
                  <a:lnTo>
                    <a:pt x="8897" y="38738"/>
                  </a:lnTo>
                  <a:lnTo>
                    <a:pt x="6252" y="44668"/>
                  </a:lnTo>
                  <a:lnTo>
                    <a:pt x="4157" y="47638"/>
                  </a:lnTo>
                  <a:lnTo>
                    <a:pt x="1209" y="61299"/>
                  </a:lnTo>
                  <a:lnTo>
                    <a:pt x="0" y="92165"/>
                  </a:lnTo>
                  <a:lnTo>
                    <a:pt x="2628" y="98178"/>
                  </a:lnTo>
                  <a:lnTo>
                    <a:pt x="6111" y="104158"/>
                  </a:lnTo>
                  <a:lnTo>
                    <a:pt x="8347" y="116082"/>
                  </a:lnTo>
                  <a:lnTo>
                    <a:pt x="8897" y="133945"/>
                  </a:lnTo>
                  <a:lnTo>
                    <a:pt x="8897" y="12501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64" name="SMARTInkShape-387"/>
            <p:cNvSpPr/>
            <p:nvPr>
              <p:custDataLst>
                <p:tags r:id="rId149"/>
              </p:custDataLst>
            </p:nvPr>
          </p:nvSpPr>
          <p:spPr bwMode="auto">
            <a:xfrm>
              <a:off x="3415007" y="2116336"/>
              <a:ext cx="130080" cy="178549"/>
            </a:xfrm>
            <a:custGeom>
              <a:avLst/>
              <a:gdLst/>
              <a:ahLst/>
              <a:cxnLst/>
              <a:rect l="0" t="0" r="0" b="0"/>
              <a:pathLst>
                <a:path w="130080" h="178549">
                  <a:moveTo>
                    <a:pt x="112219" y="0"/>
                  </a:moveTo>
                  <a:lnTo>
                    <a:pt x="107479" y="0"/>
                  </a:lnTo>
                  <a:lnTo>
                    <a:pt x="106082" y="992"/>
                  </a:lnTo>
                  <a:lnTo>
                    <a:pt x="105151" y="2646"/>
                  </a:lnTo>
                  <a:lnTo>
                    <a:pt x="104531" y="4740"/>
                  </a:lnTo>
                  <a:lnTo>
                    <a:pt x="103125" y="6137"/>
                  </a:lnTo>
                  <a:lnTo>
                    <a:pt x="93740" y="11024"/>
                  </a:lnTo>
                  <a:lnTo>
                    <a:pt x="49825" y="44702"/>
                  </a:lnTo>
                  <a:lnTo>
                    <a:pt x="17963" y="77391"/>
                  </a:lnTo>
                  <a:lnTo>
                    <a:pt x="7157" y="105294"/>
                  </a:lnTo>
                  <a:lnTo>
                    <a:pt x="4347" y="121794"/>
                  </a:lnTo>
                  <a:lnTo>
                    <a:pt x="445" y="127883"/>
                  </a:lnTo>
                  <a:lnTo>
                    <a:pt x="0" y="130896"/>
                  </a:lnTo>
                  <a:lnTo>
                    <a:pt x="696" y="133897"/>
                  </a:lnTo>
                  <a:lnTo>
                    <a:pt x="3122" y="139877"/>
                  </a:lnTo>
                  <a:lnTo>
                    <a:pt x="5480" y="148821"/>
                  </a:lnTo>
                  <a:lnTo>
                    <a:pt x="26031" y="172640"/>
                  </a:lnTo>
                  <a:lnTo>
                    <a:pt x="31911" y="175948"/>
                  </a:lnTo>
                  <a:lnTo>
                    <a:pt x="43445" y="177809"/>
                  </a:lnTo>
                  <a:lnTo>
                    <a:pt x="70181" y="178548"/>
                  </a:lnTo>
                  <a:lnTo>
                    <a:pt x="99464" y="169496"/>
                  </a:lnTo>
                  <a:lnTo>
                    <a:pt x="112052" y="162759"/>
                  </a:lnTo>
                  <a:lnTo>
                    <a:pt x="115084" y="162084"/>
                  </a:lnTo>
                  <a:lnTo>
                    <a:pt x="124093" y="156394"/>
                  </a:lnTo>
                  <a:lnTo>
                    <a:pt x="127418" y="151198"/>
                  </a:lnTo>
                  <a:lnTo>
                    <a:pt x="130079" y="142875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65" name="SMARTInkShape-388"/>
            <p:cNvSpPr/>
            <p:nvPr>
              <p:custDataLst>
                <p:tags r:id="rId150"/>
              </p:custDataLst>
            </p:nvPr>
          </p:nvSpPr>
          <p:spPr bwMode="auto">
            <a:xfrm>
              <a:off x="3643312" y="2214562"/>
              <a:ext cx="17860" cy="1"/>
            </a:xfrm>
            <a:custGeom>
              <a:avLst/>
              <a:gdLst/>
              <a:ahLst/>
              <a:cxnLst/>
              <a:rect l="0" t="0" r="0" b="0"/>
              <a:pathLst>
                <a:path w="17860" h="1">
                  <a:moveTo>
                    <a:pt x="0" y="0"/>
                  </a:moveTo>
                  <a:lnTo>
                    <a:pt x="17859" y="0"/>
                  </a:lnTo>
                </a:path>
              </a:pathLst>
            </a:custGeom>
            <a:solidFill>
              <a:schemeClr val="accent1"/>
            </a:solidFill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66" name="SMARTInkShape-389"/>
            <p:cNvSpPr/>
            <p:nvPr>
              <p:custDataLst>
                <p:tags r:id="rId151"/>
              </p:custDataLst>
            </p:nvPr>
          </p:nvSpPr>
          <p:spPr bwMode="auto">
            <a:xfrm>
              <a:off x="3741917" y="2098476"/>
              <a:ext cx="44271" cy="187108"/>
            </a:xfrm>
            <a:custGeom>
              <a:avLst/>
              <a:gdLst/>
              <a:ahLst/>
              <a:cxnLst/>
              <a:rect l="0" t="0" r="0" b="0"/>
              <a:pathLst>
                <a:path w="44271" h="187108">
                  <a:moveTo>
                    <a:pt x="26411" y="0"/>
                  </a:moveTo>
                  <a:lnTo>
                    <a:pt x="26411" y="41867"/>
                  </a:lnTo>
                  <a:lnTo>
                    <a:pt x="25419" y="57495"/>
                  </a:lnTo>
                  <a:lnTo>
                    <a:pt x="15387" y="98282"/>
                  </a:lnTo>
                  <a:lnTo>
                    <a:pt x="10577" y="116103"/>
                  </a:lnTo>
                  <a:lnTo>
                    <a:pt x="6083" y="144739"/>
                  </a:lnTo>
                  <a:lnTo>
                    <a:pt x="898" y="162315"/>
                  </a:lnTo>
                  <a:lnTo>
                    <a:pt x="0" y="172227"/>
                  </a:lnTo>
                  <a:lnTo>
                    <a:pt x="867" y="174350"/>
                  </a:lnTo>
                  <a:lnTo>
                    <a:pt x="2436" y="175765"/>
                  </a:lnTo>
                  <a:lnTo>
                    <a:pt x="4474" y="176708"/>
                  </a:lnTo>
                  <a:lnTo>
                    <a:pt x="5833" y="178329"/>
                  </a:lnTo>
                  <a:lnTo>
                    <a:pt x="8194" y="186117"/>
                  </a:lnTo>
                  <a:lnTo>
                    <a:pt x="11038" y="186899"/>
                  </a:lnTo>
                  <a:lnTo>
                    <a:pt x="13186" y="187107"/>
                  </a:lnTo>
                  <a:lnTo>
                    <a:pt x="18218" y="184693"/>
                  </a:lnTo>
                  <a:lnTo>
                    <a:pt x="23762" y="181305"/>
                  </a:lnTo>
                  <a:lnTo>
                    <a:pt x="29533" y="179799"/>
                  </a:lnTo>
                  <a:lnTo>
                    <a:pt x="31469" y="178405"/>
                  </a:lnTo>
                  <a:lnTo>
                    <a:pt x="32759" y="176484"/>
                  </a:lnTo>
                  <a:lnTo>
                    <a:pt x="33620" y="174211"/>
                  </a:lnTo>
                  <a:lnTo>
                    <a:pt x="35185" y="172695"/>
                  </a:lnTo>
                  <a:lnTo>
                    <a:pt x="44270" y="169664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67" name="SMARTInkShape-390"/>
            <p:cNvSpPr/>
            <p:nvPr>
              <p:custDataLst>
                <p:tags r:id="rId152"/>
              </p:custDataLst>
            </p:nvPr>
          </p:nvSpPr>
          <p:spPr bwMode="auto">
            <a:xfrm>
              <a:off x="3884418" y="2098476"/>
              <a:ext cx="89294" cy="178559"/>
            </a:xfrm>
            <a:custGeom>
              <a:avLst/>
              <a:gdLst/>
              <a:ahLst/>
              <a:cxnLst/>
              <a:rect l="0" t="0" r="0" b="0"/>
              <a:pathLst>
                <a:path w="89294" h="178559">
                  <a:moveTo>
                    <a:pt x="89293" y="17860"/>
                  </a:moveTo>
                  <a:lnTo>
                    <a:pt x="50219" y="17860"/>
                  </a:lnTo>
                  <a:lnTo>
                    <a:pt x="48361" y="16868"/>
                  </a:lnTo>
                  <a:lnTo>
                    <a:pt x="47122" y="15214"/>
                  </a:lnTo>
                  <a:lnTo>
                    <a:pt x="46296" y="13119"/>
                  </a:lnTo>
                  <a:lnTo>
                    <a:pt x="44753" y="11723"/>
                  </a:lnTo>
                  <a:lnTo>
                    <a:pt x="36126" y="9039"/>
                  </a:lnTo>
                  <a:lnTo>
                    <a:pt x="27163" y="371"/>
                  </a:lnTo>
                  <a:lnTo>
                    <a:pt x="17855" y="0"/>
                  </a:lnTo>
                  <a:lnTo>
                    <a:pt x="17855" y="16586"/>
                  </a:lnTo>
                  <a:lnTo>
                    <a:pt x="16863" y="17011"/>
                  </a:lnTo>
                  <a:lnTo>
                    <a:pt x="13115" y="17482"/>
                  </a:lnTo>
                  <a:lnTo>
                    <a:pt x="11718" y="18600"/>
                  </a:lnTo>
                  <a:lnTo>
                    <a:pt x="8940" y="26740"/>
                  </a:lnTo>
                  <a:lnTo>
                    <a:pt x="8926" y="26787"/>
                  </a:lnTo>
                  <a:lnTo>
                    <a:pt x="8925" y="26789"/>
                  </a:lnTo>
                  <a:lnTo>
                    <a:pt x="13666" y="26789"/>
                  </a:lnTo>
                  <a:lnTo>
                    <a:pt x="15063" y="27782"/>
                  </a:lnTo>
                  <a:lnTo>
                    <a:pt x="15993" y="29436"/>
                  </a:lnTo>
                  <a:lnTo>
                    <a:pt x="17610" y="35884"/>
                  </a:lnTo>
                  <a:lnTo>
                    <a:pt x="17855" y="78226"/>
                  </a:lnTo>
                  <a:lnTo>
                    <a:pt x="17855" y="97856"/>
                  </a:lnTo>
                  <a:lnTo>
                    <a:pt x="17855" y="90506"/>
                  </a:lnTo>
                  <a:lnTo>
                    <a:pt x="18848" y="90103"/>
                  </a:lnTo>
                  <a:lnTo>
                    <a:pt x="48109" y="89297"/>
                  </a:lnTo>
                  <a:lnTo>
                    <a:pt x="53791" y="91943"/>
                  </a:lnTo>
                  <a:lnTo>
                    <a:pt x="56695" y="94038"/>
                  </a:lnTo>
                  <a:lnTo>
                    <a:pt x="59922" y="99011"/>
                  </a:lnTo>
                  <a:lnTo>
                    <a:pt x="63156" y="113213"/>
                  </a:lnTo>
                  <a:lnTo>
                    <a:pt x="67093" y="119109"/>
                  </a:lnTo>
                  <a:lnTo>
                    <a:pt x="72150" y="122391"/>
                  </a:lnTo>
                  <a:lnTo>
                    <a:pt x="74888" y="123266"/>
                  </a:lnTo>
                  <a:lnTo>
                    <a:pt x="76713" y="124841"/>
                  </a:lnTo>
                  <a:lnTo>
                    <a:pt x="78740" y="129238"/>
                  </a:lnTo>
                  <a:lnTo>
                    <a:pt x="80221" y="145961"/>
                  </a:lnTo>
                  <a:lnTo>
                    <a:pt x="79276" y="147909"/>
                  </a:lnTo>
                  <a:lnTo>
                    <a:pt x="77655" y="149208"/>
                  </a:lnTo>
                  <a:lnTo>
                    <a:pt x="75580" y="150074"/>
                  </a:lnTo>
                  <a:lnTo>
                    <a:pt x="74198" y="151643"/>
                  </a:lnTo>
                  <a:lnTo>
                    <a:pt x="69334" y="161291"/>
                  </a:lnTo>
                  <a:lnTo>
                    <a:pt x="67057" y="164082"/>
                  </a:lnTo>
                  <a:lnTo>
                    <a:pt x="61881" y="167184"/>
                  </a:lnTo>
                  <a:lnTo>
                    <a:pt x="56274" y="169554"/>
                  </a:lnTo>
                  <a:lnTo>
                    <a:pt x="50475" y="173915"/>
                  </a:lnTo>
                  <a:lnTo>
                    <a:pt x="41944" y="176515"/>
                  </a:lnTo>
                  <a:lnTo>
                    <a:pt x="6057" y="178558"/>
                  </a:lnTo>
                  <a:lnTo>
                    <a:pt x="4037" y="177578"/>
                  </a:lnTo>
                  <a:lnTo>
                    <a:pt x="2689" y="175932"/>
                  </a:lnTo>
                  <a:lnTo>
                    <a:pt x="528" y="170903"/>
                  </a:lnTo>
                  <a:lnTo>
                    <a:pt x="0" y="152291"/>
                  </a:lnTo>
                  <a:lnTo>
                    <a:pt x="8925" y="142875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68" name="SMARTInkShape-391"/>
            <p:cNvSpPr/>
            <p:nvPr>
              <p:custDataLst>
                <p:tags r:id="rId153"/>
              </p:custDataLst>
            </p:nvPr>
          </p:nvSpPr>
          <p:spPr bwMode="auto">
            <a:xfrm>
              <a:off x="4001001" y="2143125"/>
              <a:ext cx="142207" cy="124894"/>
            </a:xfrm>
            <a:custGeom>
              <a:avLst/>
              <a:gdLst/>
              <a:ahLst/>
              <a:cxnLst/>
              <a:rect l="0" t="0" r="0" b="0"/>
              <a:pathLst>
                <a:path w="142207" h="124894">
                  <a:moveTo>
                    <a:pt x="124514" y="8929"/>
                  </a:moveTo>
                  <a:lnTo>
                    <a:pt x="116826" y="1241"/>
                  </a:lnTo>
                  <a:lnTo>
                    <a:pt x="115420" y="1820"/>
                  </a:lnTo>
                  <a:lnTo>
                    <a:pt x="111212" y="5108"/>
                  </a:lnTo>
                  <a:lnTo>
                    <a:pt x="103388" y="7231"/>
                  </a:lnTo>
                  <a:lnTo>
                    <a:pt x="94289" y="9167"/>
                  </a:lnTo>
                  <a:lnTo>
                    <a:pt x="50809" y="32826"/>
                  </a:lnTo>
                  <a:lnTo>
                    <a:pt x="24444" y="50609"/>
                  </a:lnTo>
                  <a:lnTo>
                    <a:pt x="3303" y="77391"/>
                  </a:lnTo>
                  <a:lnTo>
                    <a:pt x="626" y="86320"/>
                  </a:lnTo>
                  <a:lnTo>
                    <a:pt x="0" y="92273"/>
                  </a:lnTo>
                  <a:lnTo>
                    <a:pt x="2367" y="98226"/>
                  </a:lnTo>
                  <a:lnTo>
                    <a:pt x="5734" y="104180"/>
                  </a:lnTo>
                  <a:lnTo>
                    <a:pt x="7231" y="110133"/>
                  </a:lnTo>
                  <a:lnTo>
                    <a:pt x="8622" y="112117"/>
                  </a:lnTo>
                  <a:lnTo>
                    <a:pt x="10542" y="113440"/>
                  </a:lnTo>
                  <a:lnTo>
                    <a:pt x="15321" y="115902"/>
                  </a:lnTo>
                  <a:lnTo>
                    <a:pt x="23589" y="121874"/>
                  </a:lnTo>
                  <a:lnTo>
                    <a:pt x="32324" y="124085"/>
                  </a:lnTo>
                  <a:lnTo>
                    <a:pt x="51875" y="124893"/>
                  </a:lnTo>
                  <a:lnTo>
                    <a:pt x="90726" y="113987"/>
                  </a:lnTo>
                  <a:lnTo>
                    <a:pt x="122038" y="98042"/>
                  </a:lnTo>
                  <a:lnTo>
                    <a:pt x="129367" y="91199"/>
                  </a:lnTo>
                  <a:lnTo>
                    <a:pt x="138079" y="77182"/>
                  </a:lnTo>
                  <a:lnTo>
                    <a:pt x="141525" y="63054"/>
                  </a:lnTo>
                  <a:lnTo>
                    <a:pt x="142206" y="50710"/>
                  </a:lnTo>
                  <a:lnTo>
                    <a:pt x="139654" y="44696"/>
                  </a:lnTo>
                  <a:lnTo>
                    <a:pt x="129930" y="32752"/>
                  </a:lnTo>
                  <a:lnTo>
                    <a:pt x="124275" y="29439"/>
                  </a:lnTo>
                  <a:lnTo>
                    <a:pt x="107821" y="22572"/>
                  </a:lnTo>
                  <a:lnTo>
                    <a:pt x="89341" y="11412"/>
                  </a:lnTo>
                  <a:lnTo>
                    <a:pt x="86183" y="10584"/>
                  </a:lnTo>
                  <a:lnTo>
                    <a:pt x="84077" y="9041"/>
                  </a:lnTo>
                  <a:lnTo>
                    <a:pt x="82673" y="7019"/>
                  </a:lnTo>
                  <a:lnTo>
                    <a:pt x="81738" y="4680"/>
                  </a:lnTo>
                  <a:lnTo>
                    <a:pt x="80122" y="3120"/>
                  </a:lnTo>
                  <a:lnTo>
                    <a:pt x="70936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69" name="SMARTInkShape-392"/>
            <p:cNvSpPr/>
            <p:nvPr>
              <p:custDataLst>
                <p:tags r:id="rId154"/>
              </p:custDataLst>
            </p:nvPr>
          </p:nvSpPr>
          <p:spPr bwMode="auto">
            <a:xfrm>
              <a:off x="4170654" y="2125265"/>
              <a:ext cx="131937" cy="133018"/>
            </a:xfrm>
            <a:custGeom>
              <a:avLst/>
              <a:gdLst/>
              <a:ahLst/>
              <a:cxnLst/>
              <a:rect l="0" t="0" r="0" b="0"/>
              <a:pathLst>
                <a:path w="131937" h="133018">
                  <a:moveTo>
                    <a:pt x="79877" y="35719"/>
                  </a:moveTo>
                  <a:lnTo>
                    <a:pt x="79877" y="27157"/>
                  </a:lnTo>
                  <a:lnTo>
                    <a:pt x="66316" y="26792"/>
                  </a:lnTo>
                  <a:lnTo>
                    <a:pt x="61282" y="29437"/>
                  </a:lnTo>
                  <a:lnTo>
                    <a:pt x="47038" y="41029"/>
                  </a:lnTo>
                  <a:lnTo>
                    <a:pt x="35210" y="46580"/>
                  </a:lnTo>
                  <a:lnTo>
                    <a:pt x="23318" y="56936"/>
                  </a:lnTo>
                  <a:lnTo>
                    <a:pt x="20013" y="62678"/>
                  </a:lnTo>
                  <a:lnTo>
                    <a:pt x="13151" y="79189"/>
                  </a:lnTo>
                  <a:lnTo>
                    <a:pt x="613" y="97800"/>
                  </a:lnTo>
                  <a:lnTo>
                    <a:pt x="0" y="102337"/>
                  </a:lnTo>
                  <a:lnTo>
                    <a:pt x="2373" y="107660"/>
                  </a:lnTo>
                  <a:lnTo>
                    <a:pt x="5744" y="113334"/>
                  </a:lnTo>
                  <a:lnTo>
                    <a:pt x="7241" y="119162"/>
                  </a:lnTo>
                  <a:lnTo>
                    <a:pt x="9625" y="121114"/>
                  </a:lnTo>
                  <a:lnTo>
                    <a:pt x="25063" y="126891"/>
                  </a:lnTo>
                  <a:lnTo>
                    <a:pt x="31703" y="130810"/>
                  </a:lnTo>
                  <a:lnTo>
                    <a:pt x="42011" y="133017"/>
                  </a:lnTo>
                  <a:lnTo>
                    <a:pt x="57192" y="132679"/>
                  </a:lnTo>
                  <a:lnTo>
                    <a:pt x="85979" y="121481"/>
                  </a:lnTo>
                  <a:lnTo>
                    <a:pt x="103535" y="109031"/>
                  </a:lnTo>
                  <a:lnTo>
                    <a:pt x="117424" y="95034"/>
                  </a:lnTo>
                  <a:lnTo>
                    <a:pt x="130039" y="73665"/>
                  </a:lnTo>
                  <a:lnTo>
                    <a:pt x="131936" y="63829"/>
                  </a:lnTo>
                  <a:lnTo>
                    <a:pt x="130135" y="55489"/>
                  </a:lnTo>
                  <a:lnTo>
                    <a:pt x="117950" y="35887"/>
                  </a:lnTo>
                  <a:lnTo>
                    <a:pt x="115650" y="29841"/>
                  </a:lnTo>
                  <a:lnTo>
                    <a:pt x="111321" y="23846"/>
                  </a:lnTo>
                  <a:lnTo>
                    <a:pt x="103443" y="20520"/>
                  </a:lnTo>
                  <a:lnTo>
                    <a:pt x="94320" y="18050"/>
                  </a:lnTo>
                  <a:lnTo>
                    <a:pt x="80378" y="11026"/>
                  </a:lnTo>
                  <a:lnTo>
                    <a:pt x="72810" y="9344"/>
                  </a:lnTo>
                  <a:lnTo>
                    <a:pt x="72189" y="8214"/>
                  </a:lnTo>
                  <a:lnTo>
                    <a:pt x="70947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70" name="SMARTInkShape-393"/>
            <p:cNvSpPr/>
            <p:nvPr>
              <p:custDataLst>
                <p:tags r:id="rId155"/>
              </p:custDataLst>
            </p:nvPr>
          </p:nvSpPr>
          <p:spPr bwMode="auto">
            <a:xfrm>
              <a:off x="4375546" y="2071697"/>
              <a:ext cx="183738" cy="196444"/>
            </a:xfrm>
            <a:custGeom>
              <a:avLst/>
              <a:gdLst/>
              <a:ahLst/>
              <a:cxnLst/>
              <a:rect l="0" t="0" r="0" b="0"/>
              <a:pathLst>
                <a:path w="183738" h="196444">
                  <a:moveTo>
                    <a:pt x="8930" y="53568"/>
                  </a:moveTo>
                  <a:lnTo>
                    <a:pt x="8930" y="44642"/>
                  </a:lnTo>
                  <a:lnTo>
                    <a:pt x="11" y="35719"/>
                  </a:lnTo>
                  <a:lnTo>
                    <a:pt x="0" y="26779"/>
                  </a:lnTo>
                  <a:lnTo>
                    <a:pt x="0" y="35600"/>
                  </a:lnTo>
                  <a:lnTo>
                    <a:pt x="0" y="28011"/>
                  </a:lnTo>
                  <a:lnTo>
                    <a:pt x="0" y="32168"/>
                  </a:lnTo>
                  <a:lnTo>
                    <a:pt x="0" y="29809"/>
                  </a:lnTo>
                  <a:lnTo>
                    <a:pt x="0" y="34736"/>
                  </a:lnTo>
                  <a:lnTo>
                    <a:pt x="0" y="30372"/>
                  </a:lnTo>
                  <a:lnTo>
                    <a:pt x="0" y="35443"/>
                  </a:lnTo>
                  <a:lnTo>
                    <a:pt x="0" y="30512"/>
                  </a:lnTo>
                  <a:lnTo>
                    <a:pt x="0" y="35709"/>
                  </a:lnTo>
                  <a:lnTo>
                    <a:pt x="8930" y="35709"/>
                  </a:lnTo>
                  <a:lnTo>
                    <a:pt x="8930" y="58277"/>
                  </a:lnTo>
                  <a:lnTo>
                    <a:pt x="9923" y="59684"/>
                  </a:lnTo>
                  <a:lnTo>
                    <a:pt x="11576" y="60622"/>
                  </a:lnTo>
                  <a:lnTo>
                    <a:pt x="13671" y="61247"/>
                  </a:lnTo>
                  <a:lnTo>
                    <a:pt x="15067" y="62657"/>
                  </a:lnTo>
                  <a:lnTo>
                    <a:pt x="17492" y="70077"/>
                  </a:lnTo>
                  <a:lnTo>
                    <a:pt x="17828" y="83738"/>
                  </a:lnTo>
                  <a:lnTo>
                    <a:pt x="18831" y="85588"/>
                  </a:lnTo>
                  <a:lnTo>
                    <a:pt x="20491" y="86821"/>
                  </a:lnTo>
                  <a:lnTo>
                    <a:pt x="22591" y="87643"/>
                  </a:lnTo>
                  <a:lnTo>
                    <a:pt x="23990" y="89184"/>
                  </a:lnTo>
                  <a:lnTo>
                    <a:pt x="25545" y="93540"/>
                  </a:lnTo>
                  <a:lnTo>
                    <a:pt x="26680" y="110236"/>
                  </a:lnTo>
                  <a:lnTo>
                    <a:pt x="27709" y="112183"/>
                  </a:lnTo>
                  <a:lnTo>
                    <a:pt x="29387" y="113480"/>
                  </a:lnTo>
                  <a:lnTo>
                    <a:pt x="31498" y="114346"/>
                  </a:lnTo>
                  <a:lnTo>
                    <a:pt x="32905" y="115915"/>
                  </a:lnTo>
                  <a:lnTo>
                    <a:pt x="34469" y="120304"/>
                  </a:lnTo>
                  <a:lnTo>
                    <a:pt x="36639" y="139962"/>
                  </a:lnTo>
                  <a:lnTo>
                    <a:pt x="43398" y="150041"/>
                  </a:lnTo>
                  <a:lnTo>
                    <a:pt x="44402" y="158578"/>
                  </a:lnTo>
                  <a:lnTo>
                    <a:pt x="44539" y="164070"/>
                  </a:lnTo>
                  <a:lnTo>
                    <a:pt x="47246" y="169818"/>
                  </a:lnTo>
                  <a:lnTo>
                    <a:pt x="52328" y="176853"/>
                  </a:lnTo>
                  <a:lnTo>
                    <a:pt x="53469" y="186120"/>
                  </a:lnTo>
                  <a:lnTo>
                    <a:pt x="62506" y="196441"/>
                  </a:lnTo>
                  <a:lnTo>
                    <a:pt x="67248" y="196443"/>
                  </a:lnTo>
                  <a:lnTo>
                    <a:pt x="72222" y="193797"/>
                  </a:lnTo>
                  <a:lnTo>
                    <a:pt x="74937" y="191703"/>
                  </a:lnTo>
                  <a:lnTo>
                    <a:pt x="77954" y="184084"/>
                  </a:lnTo>
                  <a:lnTo>
                    <a:pt x="78758" y="179274"/>
                  </a:lnTo>
                  <a:lnTo>
                    <a:pt x="81279" y="175075"/>
                  </a:lnTo>
                  <a:lnTo>
                    <a:pt x="100344" y="153330"/>
                  </a:lnTo>
                  <a:lnTo>
                    <a:pt x="128126" y="113015"/>
                  </a:lnTo>
                  <a:lnTo>
                    <a:pt x="151639" y="71423"/>
                  </a:lnTo>
                  <a:lnTo>
                    <a:pt x="158040" y="56213"/>
                  </a:lnTo>
                  <a:lnTo>
                    <a:pt x="164943" y="37444"/>
                  </a:lnTo>
                  <a:lnTo>
                    <a:pt x="177490" y="18309"/>
                  </a:lnTo>
                  <a:lnTo>
                    <a:pt x="178582" y="4305"/>
                  </a:lnTo>
                  <a:lnTo>
                    <a:pt x="179578" y="2867"/>
                  </a:lnTo>
                  <a:lnTo>
                    <a:pt x="181234" y="1908"/>
                  </a:lnTo>
                  <a:lnTo>
                    <a:pt x="183331" y="1269"/>
                  </a:lnTo>
                  <a:lnTo>
                    <a:pt x="183737" y="843"/>
                  </a:lnTo>
                  <a:lnTo>
                    <a:pt x="183015" y="558"/>
                  </a:lnTo>
                  <a:lnTo>
                    <a:pt x="178671" y="0"/>
                  </a:lnTo>
                  <a:lnTo>
                    <a:pt x="178594" y="892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71" name="SMARTInkShape-394"/>
            <p:cNvSpPr/>
            <p:nvPr>
              <p:custDataLst>
                <p:tags r:id="rId156"/>
              </p:custDataLst>
            </p:nvPr>
          </p:nvSpPr>
          <p:spPr bwMode="auto">
            <a:xfrm>
              <a:off x="4705946" y="2143157"/>
              <a:ext cx="142861" cy="17828"/>
            </a:xfrm>
            <a:custGeom>
              <a:avLst/>
              <a:gdLst/>
              <a:ahLst/>
              <a:cxnLst/>
              <a:rect l="0" t="0" r="0" b="0"/>
              <a:pathLst>
                <a:path w="142861" h="17828">
                  <a:moveTo>
                    <a:pt x="8929" y="17827"/>
                  </a:moveTo>
                  <a:lnTo>
                    <a:pt x="0" y="17827"/>
                  </a:lnTo>
                  <a:lnTo>
                    <a:pt x="42691" y="17827"/>
                  </a:lnTo>
                  <a:lnTo>
                    <a:pt x="86476" y="17827"/>
                  </a:lnTo>
                  <a:lnTo>
                    <a:pt x="95649" y="15181"/>
                  </a:lnTo>
                  <a:lnTo>
                    <a:pt x="103034" y="11690"/>
                  </a:lnTo>
                  <a:lnTo>
                    <a:pt x="118911" y="9265"/>
                  </a:lnTo>
                  <a:lnTo>
                    <a:pt x="127947" y="9006"/>
                  </a:lnTo>
                  <a:lnTo>
                    <a:pt x="133925" y="6300"/>
                  </a:lnTo>
                  <a:lnTo>
                    <a:pt x="142828" y="0"/>
                  </a:lnTo>
                  <a:lnTo>
                    <a:pt x="142860" y="4718"/>
                  </a:lnTo>
                  <a:lnTo>
                    <a:pt x="141872" y="6111"/>
                  </a:lnTo>
                  <a:lnTo>
                    <a:pt x="140222" y="7040"/>
                  </a:lnTo>
                  <a:lnTo>
                    <a:pt x="138129" y="7659"/>
                  </a:lnTo>
                  <a:lnTo>
                    <a:pt x="136734" y="9064"/>
                  </a:lnTo>
                  <a:lnTo>
                    <a:pt x="133944" y="17827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72" name="SMARTInkShape-395"/>
            <p:cNvSpPr/>
            <p:nvPr>
              <p:custDataLst>
                <p:tags r:id="rId157"/>
              </p:custDataLst>
            </p:nvPr>
          </p:nvSpPr>
          <p:spPr bwMode="auto">
            <a:xfrm>
              <a:off x="4670230" y="2224733"/>
              <a:ext cx="142872" cy="7690"/>
            </a:xfrm>
            <a:custGeom>
              <a:avLst/>
              <a:gdLst/>
              <a:ahLst/>
              <a:cxnLst/>
              <a:rect l="0" t="0" r="0" b="0"/>
              <a:pathLst>
                <a:path w="142872" h="7690">
                  <a:moveTo>
                    <a:pt x="17856" y="7689"/>
                  </a:moveTo>
                  <a:lnTo>
                    <a:pt x="0" y="7689"/>
                  </a:lnTo>
                  <a:lnTo>
                    <a:pt x="43445" y="7689"/>
                  </a:lnTo>
                  <a:lnTo>
                    <a:pt x="59695" y="6696"/>
                  </a:lnTo>
                  <a:lnTo>
                    <a:pt x="81990" y="0"/>
                  </a:lnTo>
                  <a:lnTo>
                    <a:pt x="85416" y="579"/>
                  </a:lnTo>
                  <a:lnTo>
                    <a:pt x="101081" y="6556"/>
                  </a:lnTo>
                  <a:lnTo>
                    <a:pt x="142871" y="768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</p:grpSp>
      <p:grpSp>
        <p:nvGrpSpPr>
          <p:cNvPr id="88" name="SMARTInkShape-Group66"/>
          <p:cNvGrpSpPr/>
          <p:nvPr/>
        </p:nvGrpSpPr>
        <p:grpSpPr>
          <a:xfrm>
            <a:off x="5027573" y="1830589"/>
            <a:ext cx="1740763" cy="553628"/>
            <a:chOff x="5027573" y="1830589"/>
            <a:chExt cx="1740763" cy="553628"/>
          </a:xfrm>
        </p:grpSpPr>
        <p:sp>
          <p:nvSpPr>
            <p:cNvPr id="74" name="SMARTInkShape-396"/>
            <p:cNvSpPr/>
            <p:nvPr>
              <p:custDataLst>
                <p:tags r:id="rId133"/>
              </p:custDataLst>
            </p:nvPr>
          </p:nvSpPr>
          <p:spPr bwMode="auto">
            <a:xfrm>
              <a:off x="5027573" y="2000260"/>
              <a:ext cx="178436" cy="258952"/>
            </a:xfrm>
            <a:custGeom>
              <a:avLst/>
              <a:gdLst/>
              <a:ahLst/>
              <a:cxnLst/>
              <a:rect l="0" t="0" r="0" b="0"/>
              <a:pathLst>
                <a:path w="178436" h="258952">
                  <a:moveTo>
                    <a:pt x="98068" y="62498"/>
                  </a:moveTo>
                  <a:lnTo>
                    <a:pt x="123606" y="62498"/>
                  </a:lnTo>
                  <a:lnTo>
                    <a:pt x="124023" y="63490"/>
                  </a:lnTo>
                  <a:lnTo>
                    <a:pt x="124747" y="70186"/>
                  </a:lnTo>
                  <a:lnTo>
                    <a:pt x="111295" y="84979"/>
                  </a:lnTo>
                  <a:lnTo>
                    <a:pt x="106261" y="87372"/>
                  </a:lnTo>
                  <a:lnTo>
                    <a:pt x="77219" y="89254"/>
                  </a:lnTo>
                  <a:lnTo>
                    <a:pt x="68298" y="89277"/>
                  </a:lnTo>
                  <a:lnTo>
                    <a:pt x="66315" y="88288"/>
                  </a:lnTo>
                  <a:lnTo>
                    <a:pt x="64993" y="86637"/>
                  </a:lnTo>
                  <a:lnTo>
                    <a:pt x="62532" y="82156"/>
                  </a:lnTo>
                  <a:lnTo>
                    <a:pt x="56560" y="74055"/>
                  </a:lnTo>
                  <a:lnTo>
                    <a:pt x="54349" y="65371"/>
                  </a:lnTo>
                  <a:lnTo>
                    <a:pt x="53455" y="41658"/>
                  </a:lnTo>
                  <a:lnTo>
                    <a:pt x="56081" y="35707"/>
                  </a:lnTo>
                  <a:lnTo>
                    <a:pt x="59563" y="29755"/>
                  </a:lnTo>
                  <a:lnTo>
                    <a:pt x="61799" y="17849"/>
                  </a:lnTo>
                  <a:lnTo>
                    <a:pt x="61982" y="14873"/>
                  </a:lnTo>
                  <a:lnTo>
                    <a:pt x="63097" y="12888"/>
                  </a:lnTo>
                  <a:lnTo>
                    <a:pt x="64832" y="11565"/>
                  </a:lnTo>
                  <a:lnTo>
                    <a:pt x="66980" y="10683"/>
                  </a:lnTo>
                  <a:lnTo>
                    <a:pt x="68413" y="9103"/>
                  </a:lnTo>
                  <a:lnTo>
                    <a:pt x="70005" y="4702"/>
                  </a:lnTo>
                  <a:lnTo>
                    <a:pt x="71421" y="3131"/>
                  </a:lnTo>
                  <a:lnTo>
                    <a:pt x="78855" y="404"/>
                  </a:lnTo>
                  <a:lnTo>
                    <a:pt x="93474" y="0"/>
                  </a:lnTo>
                  <a:lnTo>
                    <a:pt x="98672" y="2640"/>
                  </a:lnTo>
                  <a:lnTo>
                    <a:pt x="127843" y="29801"/>
                  </a:lnTo>
                  <a:lnTo>
                    <a:pt x="138748" y="47808"/>
                  </a:lnTo>
                  <a:lnTo>
                    <a:pt x="147512" y="74343"/>
                  </a:lnTo>
                  <a:lnTo>
                    <a:pt x="138220" y="113503"/>
                  </a:lnTo>
                  <a:lnTo>
                    <a:pt x="117006" y="153594"/>
                  </a:lnTo>
                  <a:lnTo>
                    <a:pt x="87759" y="193102"/>
                  </a:lnTo>
                  <a:lnTo>
                    <a:pt x="67442" y="216215"/>
                  </a:lnTo>
                  <a:lnTo>
                    <a:pt x="29225" y="245277"/>
                  </a:lnTo>
                  <a:lnTo>
                    <a:pt x="18469" y="248616"/>
                  </a:lnTo>
                  <a:lnTo>
                    <a:pt x="15236" y="249084"/>
                  </a:lnTo>
                  <a:lnTo>
                    <a:pt x="8999" y="252251"/>
                  </a:lnTo>
                  <a:lnTo>
                    <a:pt x="1650" y="257627"/>
                  </a:lnTo>
                  <a:lnTo>
                    <a:pt x="1046" y="257076"/>
                  </a:lnTo>
                  <a:lnTo>
                    <a:pt x="0" y="251146"/>
                  </a:lnTo>
                  <a:lnTo>
                    <a:pt x="939" y="250771"/>
                  </a:lnTo>
                  <a:lnTo>
                    <a:pt x="43290" y="250024"/>
                  </a:lnTo>
                  <a:lnTo>
                    <a:pt x="83289" y="250021"/>
                  </a:lnTo>
                  <a:lnTo>
                    <a:pt x="126074" y="250021"/>
                  </a:lnTo>
                  <a:lnTo>
                    <a:pt x="163138" y="250021"/>
                  </a:lnTo>
                  <a:lnTo>
                    <a:pt x="165260" y="251013"/>
                  </a:lnTo>
                  <a:lnTo>
                    <a:pt x="166675" y="252667"/>
                  </a:lnTo>
                  <a:lnTo>
                    <a:pt x="167618" y="254761"/>
                  </a:lnTo>
                  <a:lnTo>
                    <a:pt x="169240" y="256158"/>
                  </a:lnTo>
                  <a:lnTo>
                    <a:pt x="178435" y="258951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75" name="SMARTInkShape-397"/>
            <p:cNvSpPr/>
            <p:nvPr>
              <p:custDataLst>
                <p:tags r:id="rId134"/>
              </p:custDataLst>
            </p:nvPr>
          </p:nvSpPr>
          <p:spPr bwMode="auto">
            <a:xfrm>
              <a:off x="5250656" y="2286000"/>
              <a:ext cx="17861" cy="98217"/>
            </a:xfrm>
            <a:custGeom>
              <a:avLst/>
              <a:gdLst/>
              <a:ahLst/>
              <a:cxnLst/>
              <a:rect l="0" t="0" r="0" b="0"/>
              <a:pathLst>
                <a:path w="17861" h="98217">
                  <a:moveTo>
                    <a:pt x="17860" y="0"/>
                  </a:moveTo>
                  <a:lnTo>
                    <a:pt x="17860" y="44266"/>
                  </a:lnTo>
                  <a:lnTo>
                    <a:pt x="17860" y="56479"/>
                  </a:lnTo>
                  <a:lnTo>
                    <a:pt x="15214" y="62474"/>
                  </a:lnTo>
                  <a:lnTo>
                    <a:pt x="11722" y="68446"/>
                  </a:lnTo>
                  <a:lnTo>
                    <a:pt x="8764" y="77386"/>
                  </a:lnTo>
                  <a:lnTo>
                    <a:pt x="1351" y="87532"/>
                  </a:lnTo>
                  <a:lnTo>
                    <a:pt x="0" y="98216"/>
                  </a:lnTo>
                  <a:lnTo>
                    <a:pt x="0" y="89297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76" name="SMARTInkShape-398"/>
            <p:cNvSpPr/>
            <p:nvPr>
              <p:custDataLst>
                <p:tags r:id="rId135"/>
              </p:custDataLst>
            </p:nvPr>
          </p:nvSpPr>
          <p:spPr bwMode="auto">
            <a:xfrm>
              <a:off x="5339953" y="2044898"/>
              <a:ext cx="160736" cy="116087"/>
            </a:xfrm>
            <a:custGeom>
              <a:avLst/>
              <a:gdLst/>
              <a:ahLst/>
              <a:cxnLst/>
              <a:rect l="0" t="0" r="0" b="0"/>
              <a:pathLst>
                <a:path w="160736" h="116087">
                  <a:moveTo>
                    <a:pt x="80367" y="8930"/>
                  </a:moveTo>
                  <a:lnTo>
                    <a:pt x="80367" y="0"/>
                  </a:lnTo>
                  <a:lnTo>
                    <a:pt x="80367" y="4741"/>
                  </a:lnTo>
                  <a:lnTo>
                    <a:pt x="79375" y="6137"/>
                  </a:lnTo>
                  <a:lnTo>
                    <a:pt x="77721" y="7068"/>
                  </a:lnTo>
                  <a:lnTo>
                    <a:pt x="72679" y="8562"/>
                  </a:lnTo>
                  <a:lnTo>
                    <a:pt x="71988" y="11413"/>
                  </a:lnTo>
                  <a:lnTo>
                    <a:pt x="71470" y="22223"/>
                  </a:lnTo>
                  <a:lnTo>
                    <a:pt x="70467" y="23745"/>
                  </a:lnTo>
                  <a:lnTo>
                    <a:pt x="68806" y="24760"/>
                  </a:lnTo>
                  <a:lnTo>
                    <a:pt x="66707" y="25436"/>
                  </a:lnTo>
                  <a:lnTo>
                    <a:pt x="59011" y="31129"/>
                  </a:lnTo>
                  <a:lnTo>
                    <a:pt x="55993" y="36325"/>
                  </a:lnTo>
                  <a:lnTo>
                    <a:pt x="53659" y="41941"/>
                  </a:lnTo>
                  <a:lnTo>
                    <a:pt x="47760" y="50681"/>
                  </a:lnTo>
                  <a:lnTo>
                    <a:pt x="44578" y="59555"/>
                  </a:lnTo>
                  <a:lnTo>
                    <a:pt x="29257" y="80369"/>
                  </a:lnTo>
                  <a:lnTo>
                    <a:pt x="26893" y="86321"/>
                  </a:lnTo>
                  <a:lnTo>
                    <a:pt x="15" y="116071"/>
                  </a:lnTo>
                  <a:lnTo>
                    <a:pt x="0" y="116085"/>
                  </a:lnTo>
                  <a:lnTo>
                    <a:pt x="42745" y="116086"/>
                  </a:lnTo>
                  <a:lnTo>
                    <a:pt x="68633" y="115094"/>
                  </a:lnTo>
                  <a:lnTo>
                    <a:pt x="95664" y="108398"/>
                  </a:lnTo>
                  <a:lnTo>
                    <a:pt x="137010" y="107178"/>
                  </a:lnTo>
                  <a:lnTo>
                    <a:pt x="160609" y="107156"/>
                  </a:lnTo>
                  <a:lnTo>
                    <a:pt x="160731" y="98595"/>
                  </a:lnTo>
                  <a:lnTo>
                    <a:pt x="160734" y="103444"/>
                  </a:lnTo>
                  <a:lnTo>
                    <a:pt x="160735" y="98227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77" name="SMARTInkShape-399"/>
            <p:cNvSpPr/>
            <p:nvPr>
              <p:custDataLst>
                <p:tags r:id="rId136"/>
              </p:custDataLst>
            </p:nvPr>
          </p:nvSpPr>
          <p:spPr bwMode="auto">
            <a:xfrm>
              <a:off x="5473908" y="2045007"/>
              <a:ext cx="44640" cy="205275"/>
            </a:xfrm>
            <a:custGeom>
              <a:avLst/>
              <a:gdLst/>
              <a:ahLst/>
              <a:cxnLst/>
              <a:rect l="0" t="0" r="0" b="0"/>
              <a:pathLst>
                <a:path w="44640" h="205275">
                  <a:moveTo>
                    <a:pt x="44639" y="8821"/>
                  </a:moveTo>
                  <a:lnTo>
                    <a:pt x="44639" y="0"/>
                  </a:lnTo>
                  <a:lnTo>
                    <a:pt x="44639" y="42732"/>
                  </a:lnTo>
                  <a:lnTo>
                    <a:pt x="43647" y="51674"/>
                  </a:lnTo>
                  <a:lnTo>
                    <a:pt x="35544" y="91615"/>
                  </a:lnTo>
                  <a:lnTo>
                    <a:pt x="24733" y="133804"/>
                  </a:lnTo>
                  <a:lnTo>
                    <a:pt x="17243" y="149041"/>
                  </a:lnTo>
                  <a:lnTo>
                    <a:pt x="14469" y="152902"/>
                  </a:lnTo>
                  <a:lnTo>
                    <a:pt x="11385" y="162485"/>
                  </a:lnTo>
                  <a:lnTo>
                    <a:pt x="8252" y="183507"/>
                  </a:lnTo>
                  <a:lnTo>
                    <a:pt x="1274" y="194458"/>
                  </a:lnTo>
                  <a:lnTo>
                    <a:pt x="0" y="205151"/>
                  </a:lnTo>
                  <a:lnTo>
                    <a:pt x="8920" y="205274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78" name="SMARTInkShape-400"/>
            <p:cNvSpPr/>
            <p:nvPr>
              <p:custDataLst>
                <p:tags r:id="rId137"/>
              </p:custDataLst>
            </p:nvPr>
          </p:nvSpPr>
          <p:spPr bwMode="auto">
            <a:xfrm>
              <a:off x="5581468" y="2107406"/>
              <a:ext cx="155913" cy="133536"/>
            </a:xfrm>
            <a:custGeom>
              <a:avLst/>
              <a:gdLst/>
              <a:ahLst/>
              <a:cxnLst/>
              <a:rect l="0" t="0" r="0" b="0"/>
              <a:pathLst>
                <a:path w="155913" h="133536">
                  <a:moveTo>
                    <a:pt x="88883" y="0"/>
                  </a:moveTo>
                  <a:lnTo>
                    <a:pt x="81195" y="0"/>
                  </a:lnTo>
                  <a:lnTo>
                    <a:pt x="80782" y="992"/>
                  </a:lnTo>
                  <a:lnTo>
                    <a:pt x="80322" y="4741"/>
                  </a:lnTo>
                  <a:lnTo>
                    <a:pt x="79207" y="6137"/>
                  </a:lnTo>
                  <a:lnTo>
                    <a:pt x="70881" y="9677"/>
                  </a:lnTo>
                  <a:lnTo>
                    <a:pt x="26371" y="53584"/>
                  </a:lnTo>
                  <a:lnTo>
                    <a:pt x="14468" y="65486"/>
                  </a:lnTo>
                  <a:lnTo>
                    <a:pt x="11162" y="74084"/>
                  </a:lnTo>
                  <a:lnTo>
                    <a:pt x="8699" y="83528"/>
                  </a:lnTo>
                  <a:lnTo>
                    <a:pt x="1680" y="97675"/>
                  </a:lnTo>
                  <a:lnTo>
                    <a:pt x="0" y="105284"/>
                  </a:lnTo>
                  <a:lnTo>
                    <a:pt x="6709" y="116624"/>
                  </a:lnTo>
                  <a:lnTo>
                    <a:pt x="7311" y="119421"/>
                  </a:lnTo>
                  <a:lnTo>
                    <a:pt x="8704" y="121286"/>
                  </a:lnTo>
                  <a:lnTo>
                    <a:pt x="10626" y="122529"/>
                  </a:lnTo>
                  <a:lnTo>
                    <a:pt x="36274" y="131865"/>
                  </a:lnTo>
                  <a:lnTo>
                    <a:pt x="59309" y="133535"/>
                  </a:lnTo>
                  <a:lnTo>
                    <a:pt x="77034" y="129083"/>
                  </a:lnTo>
                  <a:lnTo>
                    <a:pt x="117660" y="110022"/>
                  </a:lnTo>
                  <a:lnTo>
                    <a:pt x="144281" y="92264"/>
                  </a:lnTo>
                  <a:lnTo>
                    <a:pt x="155195" y="77389"/>
                  </a:lnTo>
                  <a:lnTo>
                    <a:pt x="155912" y="73421"/>
                  </a:lnTo>
                  <a:lnTo>
                    <a:pt x="150555" y="38941"/>
                  </a:lnTo>
                  <a:lnTo>
                    <a:pt x="141708" y="26838"/>
                  </a:lnTo>
                  <a:lnTo>
                    <a:pt x="138982" y="23845"/>
                  </a:lnTo>
                  <a:lnTo>
                    <a:pt x="130662" y="20520"/>
                  </a:lnTo>
                  <a:lnTo>
                    <a:pt x="125666" y="19633"/>
                  </a:lnTo>
                  <a:lnTo>
                    <a:pt x="122334" y="18050"/>
                  </a:lnTo>
                  <a:lnTo>
                    <a:pt x="120114" y="16002"/>
                  </a:lnTo>
                  <a:lnTo>
                    <a:pt x="118634" y="13645"/>
                  </a:lnTo>
                  <a:lnTo>
                    <a:pt x="116654" y="12073"/>
                  </a:lnTo>
                  <a:lnTo>
                    <a:pt x="106349" y="6905"/>
                  </a:lnTo>
                  <a:lnTo>
                    <a:pt x="99498" y="1364"/>
                  </a:lnTo>
                  <a:lnTo>
                    <a:pt x="99929" y="909"/>
                  </a:lnTo>
                  <a:lnTo>
                    <a:pt x="106743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79" name="SMARTInkShape-401"/>
            <p:cNvSpPr/>
            <p:nvPr>
              <p:custDataLst>
                <p:tags r:id="rId138"/>
              </p:custDataLst>
            </p:nvPr>
          </p:nvSpPr>
          <p:spPr bwMode="auto">
            <a:xfrm>
              <a:off x="5804296" y="2053828"/>
              <a:ext cx="44650" cy="142876"/>
            </a:xfrm>
            <a:custGeom>
              <a:avLst/>
              <a:gdLst/>
              <a:ahLst/>
              <a:cxnLst/>
              <a:rect l="0" t="0" r="0" b="0"/>
              <a:pathLst>
                <a:path w="44650" h="142876">
                  <a:moveTo>
                    <a:pt x="8930" y="0"/>
                  </a:moveTo>
                  <a:lnTo>
                    <a:pt x="10" y="0"/>
                  </a:lnTo>
                  <a:lnTo>
                    <a:pt x="13304" y="0"/>
                  </a:lnTo>
                  <a:lnTo>
                    <a:pt x="14822" y="992"/>
                  </a:lnTo>
                  <a:lnTo>
                    <a:pt x="15834" y="2646"/>
                  </a:lnTo>
                  <a:lnTo>
                    <a:pt x="16510" y="4741"/>
                  </a:lnTo>
                  <a:lnTo>
                    <a:pt x="17952" y="6137"/>
                  </a:lnTo>
                  <a:lnTo>
                    <a:pt x="22201" y="7689"/>
                  </a:lnTo>
                  <a:lnTo>
                    <a:pt x="23730" y="9095"/>
                  </a:lnTo>
                  <a:lnTo>
                    <a:pt x="26386" y="16509"/>
                  </a:lnTo>
                  <a:lnTo>
                    <a:pt x="26790" y="56956"/>
                  </a:lnTo>
                  <a:lnTo>
                    <a:pt x="27782" y="58807"/>
                  </a:lnTo>
                  <a:lnTo>
                    <a:pt x="29435" y="60040"/>
                  </a:lnTo>
                  <a:lnTo>
                    <a:pt x="31530" y="60863"/>
                  </a:lnTo>
                  <a:lnTo>
                    <a:pt x="32926" y="62403"/>
                  </a:lnTo>
                  <a:lnTo>
                    <a:pt x="35351" y="70052"/>
                  </a:lnTo>
                  <a:lnTo>
                    <a:pt x="35710" y="84704"/>
                  </a:lnTo>
                  <a:lnTo>
                    <a:pt x="36705" y="86235"/>
                  </a:lnTo>
                  <a:lnTo>
                    <a:pt x="38361" y="87256"/>
                  </a:lnTo>
                  <a:lnTo>
                    <a:pt x="40456" y="87936"/>
                  </a:lnTo>
                  <a:lnTo>
                    <a:pt x="41854" y="89382"/>
                  </a:lnTo>
                  <a:lnTo>
                    <a:pt x="43407" y="93634"/>
                  </a:lnTo>
                  <a:lnTo>
                    <a:pt x="44649" y="136412"/>
                  </a:lnTo>
                  <a:lnTo>
                    <a:pt x="44649" y="138566"/>
                  </a:lnTo>
                  <a:lnTo>
                    <a:pt x="43657" y="140003"/>
                  </a:lnTo>
                  <a:lnTo>
                    <a:pt x="42003" y="140960"/>
                  </a:lnTo>
                  <a:lnTo>
                    <a:pt x="35828" y="142842"/>
                  </a:lnTo>
                  <a:lnTo>
                    <a:pt x="19211" y="142875"/>
                  </a:lnTo>
                  <a:lnTo>
                    <a:pt x="9050" y="134054"/>
                  </a:lnTo>
                  <a:lnTo>
                    <a:pt x="0" y="133945"/>
                  </a:lnTo>
                  <a:lnTo>
                    <a:pt x="0" y="142507"/>
                  </a:lnTo>
                  <a:lnTo>
                    <a:pt x="5145" y="142802"/>
                  </a:lnTo>
                  <a:lnTo>
                    <a:pt x="2948" y="142843"/>
                  </a:lnTo>
                  <a:lnTo>
                    <a:pt x="2958" y="142853"/>
                  </a:lnTo>
                  <a:lnTo>
                    <a:pt x="7949" y="142872"/>
                  </a:lnTo>
                  <a:lnTo>
                    <a:pt x="102" y="142875"/>
                  </a:lnTo>
                  <a:lnTo>
                    <a:pt x="5165" y="142875"/>
                  </a:lnTo>
                  <a:lnTo>
                    <a:pt x="2957" y="142875"/>
                  </a:lnTo>
                  <a:lnTo>
                    <a:pt x="5729" y="142875"/>
                  </a:lnTo>
                  <a:lnTo>
                    <a:pt x="3209" y="142875"/>
                  </a:lnTo>
                  <a:lnTo>
                    <a:pt x="3131" y="141883"/>
                  </a:lnTo>
                  <a:lnTo>
                    <a:pt x="7971" y="135186"/>
                  </a:lnTo>
                  <a:lnTo>
                    <a:pt x="8290" y="135765"/>
                  </a:lnTo>
                  <a:lnTo>
                    <a:pt x="8922" y="142776"/>
                  </a:lnTo>
                  <a:lnTo>
                    <a:pt x="4187" y="138105"/>
                  </a:lnTo>
                  <a:lnTo>
                    <a:pt x="3785" y="136719"/>
                  </a:lnTo>
                  <a:lnTo>
                    <a:pt x="4508" y="135794"/>
                  </a:lnTo>
                  <a:lnTo>
                    <a:pt x="8930" y="133945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80" name="SMARTInkShape-402"/>
            <p:cNvSpPr/>
            <p:nvPr>
              <p:custDataLst>
                <p:tags r:id="rId139"/>
              </p:custDataLst>
            </p:nvPr>
          </p:nvSpPr>
          <p:spPr bwMode="auto">
            <a:xfrm>
              <a:off x="5741789" y="2044898"/>
              <a:ext cx="123371" cy="223240"/>
            </a:xfrm>
            <a:custGeom>
              <a:avLst/>
              <a:gdLst/>
              <a:ahLst/>
              <a:cxnLst/>
              <a:rect l="0" t="0" r="0" b="0"/>
              <a:pathLst>
                <a:path w="123371" h="223240">
                  <a:moveTo>
                    <a:pt x="53578" y="8930"/>
                  </a:moveTo>
                  <a:lnTo>
                    <a:pt x="53578" y="10"/>
                  </a:lnTo>
                  <a:lnTo>
                    <a:pt x="62139" y="0"/>
                  </a:lnTo>
                  <a:lnTo>
                    <a:pt x="75800" y="13303"/>
                  </a:lnTo>
                  <a:lnTo>
                    <a:pt x="78338" y="18480"/>
                  </a:lnTo>
                  <a:lnTo>
                    <a:pt x="79014" y="21250"/>
                  </a:lnTo>
                  <a:lnTo>
                    <a:pt x="80457" y="23096"/>
                  </a:lnTo>
                  <a:lnTo>
                    <a:pt x="84707" y="25148"/>
                  </a:lnTo>
                  <a:lnTo>
                    <a:pt x="86236" y="27680"/>
                  </a:lnTo>
                  <a:lnTo>
                    <a:pt x="89382" y="38739"/>
                  </a:lnTo>
                  <a:lnTo>
                    <a:pt x="91338" y="40709"/>
                  </a:lnTo>
                  <a:lnTo>
                    <a:pt x="93633" y="42022"/>
                  </a:lnTo>
                  <a:lnTo>
                    <a:pt x="95165" y="43890"/>
                  </a:lnTo>
                  <a:lnTo>
                    <a:pt x="96865" y="48611"/>
                  </a:lnTo>
                  <a:lnTo>
                    <a:pt x="97823" y="61588"/>
                  </a:lnTo>
                  <a:lnTo>
                    <a:pt x="95401" y="69706"/>
                  </a:lnTo>
                  <a:lnTo>
                    <a:pt x="82972" y="86092"/>
                  </a:lnTo>
                  <a:lnTo>
                    <a:pt x="66444" y="104160"/>
                  </a:lnTo>
                  <a:lnTo>
                    <a:pt x="64257" y="110124"/>
                  </a:lnTo>
                  <a:lnTo>
                    <a:pt x="62682" y="112111"/>
                  </a:lnTo>
                  <a:lnTo>
                    <a:pt x="44661" y="125005"/>
                  </a:lnTo>
                  <a:lnTo>
                    <a:pt x="83457" y="125016"/>
                  </a:lnTo>
                  <a:lnTo>
                    <a:pt x="89347" y="127662"/>
                  </a:lnTo>
                  <a:lnTo>
                    <a:pt x="102447" y="138318"/>
                  </a:lnTo>
                  <a:lnTo>
                    <a:pt x="105063" y="143496"/>
                  </a:lnTo>
                  <a:lnTo>
                    <a:pt x="105761" y="146265"/>
                  </a:lnTo>
                  <a:lnTo>
                    <a:pt x="107218" y="148112"/>
                  </a:lnTo>
                  <a:lnTo>
                    <a:pt x="119463" y="156059"/>
                  </a:lnTo>
                  <a:lnTo>
                    <a:pt x="122547" y="161302"/>
                  </a:lnTo>
                  <a:lnTo>
                    <a:pt x="123370" y="164090"/>
                  </a:lnTo>
                  <a:lnTo>
                    <a:pt x="122926" y="166940"/>
                  </a:lnTo>
                  <a:lnTo>
                    <a:pt x="117731" y="178644"/>
                  </a:lnTo>
                  <a:lnTo>
                    <a:pt x="117182" y="181604"/>
                  </a:lnTo>
                  <a:lnTo>
                    <a:pt x="111670" y="190510"/>
                  </a:lnTo>
                  <a:lnTo>
                    <a:pt x="91196" y="211337"/>
                  </a:lnTo>
                  <a:lnTo>
                    <a:pt x="76190" y="219274"/>
                  </a:lnTo>
                  <a:lnTo>
                    <a:pt x="35930" y="223174"/>
                  </a:lnTo>
                  <a:lnTo>
                    <a:pt x="14894" y="223239"/>
                  </a:lnTo>
                  <a:lnTo>
                    <a:pt x="12906" y="222248"/>
                  </a:lnTo>
                  <a:lnTo>
                    <a:pt x="11581" y="220595"/>
                  </a:lnTo>
                  <a:lnTo>
                    <a:pt x="9452" y="215554"/>
                  </a:lnTo>
                  <a:lnTo>
                    <a:pt x="0" y="205383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81" name="SMARTInkShape-403"/>
            <p:cNvSpPr/>
            <p:nvPr>
              <p:custDataLst>
                <p:tags r:id="rId140"/>
              </p:custDataLst>
            </p:nvPr>
          </p:nvSpPr>
          <p:spPr bwMode="auto">
            <a:xfrm>
              <a:off x="5965031" y="2160984"/>
              <a:ext cx="35684" cy="17749"/>
            </a:xfrm>
            <a:custGeom>
              <a:avLst/>
              <a:gdLst/>
              <a:ahLst/>
              <a:cxnLst/>
              <a:rect l="0" t="0" r="0" b="0"/>
              <a:pathLst>
                <a:path w="35684" h="17749">
                  <a:moveTo>
                    <a:pt x="0" y="0"/>
                  </a:moveTo>
                  <a:lnTo>
                    <a:pt x="8920" y="0"/>
                  </a:lnTo>
                  <a:lnTo>
                    <a:pt x="8927" y="4741"/>
                  </a:lnTo>
                  <a:lnTo>
                    <a:pt x="9920" y="6137"/>
                  </a:lnTo>
                  <a:lnTo>
                    <a:pt x="11574" y="7068"/>
                  </a:lnTo>
                  <a:lnTo>
                    <a:pt x="13670" y="7689"/>
                  </a:lnTo>
                  <a:lnTo>
                    <a:pt x="14074" y="8102"/>
                  </a:lnTo>
                  <a:lnTo>
                    <a:pt x="13351" y="8378"/>
                  </a:lnTo>
                  <a:lnTo>
                    <a:pt x="9803" y="8821"/>
                  </a:lnTo>
                  <a:lnTo>
                    <a:pt x="17857" y="8930"/>
                  </a:lnTo>
                  <a:lnTo>
                    <a:pt x="26786" y="3"/>
                  </a:lnTo>
                  <a:lnTo>
                    <a:pt x="26789" y="8562"/>
                  </a:lnTo>
                  <a:lnTo>
                    <a:pt x="18227" y="17482"/>
                  </a:lnTo>
                  <a:lnTo>
                    <a:pt x="22709" y="17748"/>
                  </a:lnTo>
                  <a:lnTo>
                    <a:pt x="24069" y="16793"/>
                  </a:lnTo>
                  <a:lnTo>
                    <a:pt x="24975" y="15164"/>
                  </a:lnTo>
                  <a:lnTo>
                    <a:pt x="25580" y="13086"/>
                  </a:lnTo>
                  <a:lnTo>
                    <a:pt x="26975" y="11701"/>
                  </a:lnTo>
                  <a:lnTo>
                    <a:pt x="35683" y="8940"/>
                  </a:lnTo>
                  <a:lnTo>
                    <a:pt x="26789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82" name="SMARTInkShape-404"/>
            <p:cNvSpPr/>
            <p:nvPr>
              <p:custDataLst>
                <p:tags r:id="rId141"/>
              </p:custDataLst>
            </p:nvPr>
          </p:nvSpPr>
          <p:spPr bwMode="auto">
            <a:xfrm>
              <a:off x="6107906" y="2062869"/>
              <a:ext cx="17860" cy="205150"/>
            </a:xfrm>
            <a:custGeom>
              <a:avLst/>
              <a:gdLst/>
              <a:ahLst/>
              <a:cxnLst/>
              <a:rect l="0" t="0" r="0" b="0"/>
              <a:pathLst>
                <a:path w="17860" h="205150">
                  <a:moveTo>
                    <a:pt x="8930" y="17748"/>
                  </a:moveTo>
                  <a:lnTo>
                    <a:pt x="8930" y="9186"/>
                  </a:lnTo>
                  <a:lnTo>
                    <a:pt x="17750" y="0"/>
                  </a:lnTo>
                  <a:lnTo>
                    <a:pt x="17859" y="28828"/>
                  </a:lnTo>
                  <a:lnTo>
                    <a:pt x="9481" y="71526"/>
                  </a:lnTo>
                  <a:lnTo>
                    <a:pt x="8962" y="113010"/>
                  </a:lnTo>
                  <a:lnTo>
                    <a:pt x="829" y="153678"/>
                  </a:lnTo>
                  <a:lnTo>
                    <a:pt x="1" y="198198"/>
                  </a:lnTo>
                  <a:lnTo>
                    <a:pt x="0" y="204858"/>
                  </a:lnTo>
                  <a:lnTo>
                    <a:pt x="4740" y="205149"/>
                  </a:lnTo>
                  <a:lnTo>
                    <a:pt x="6136" y="204197"/>
                  </a:lnTo>
                  <a:lnTo>
                    <a:pt x="7068" y="202571"/>
                  </a:lnTo>
                  <a:lnTo>
                    <a:pt x="7688" y="200495"/>
                  </a:lnTo>
                  <a:lnTo>
                    <a:pt x="9094" y="199110"/>
                  </a:lnTo>
                  <a:lnTo>
                    <a:pt x="13302" y="197572"/>
                  </a:lnTo>
                  <a:lnTo>
                    <a:pt x="14821" y="196170"/>
                  </a:lnTo>
                  <a:lnTo>
                    <a:pt x="17859" y="187412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83" name="SMARTInkShape-405"/>
            <p:cNvSpPr/>
            <p:nvPr>
              <p:custDataLst>
                <p:tags r:id="rId142"/>
              </p:custDataLst>
            </p:nvPr>
          </p:nvSpPr>
          <p:spPr bwMode="auto">
            <a:xfrm>
              <a:off x="6198591" y="2062758"/>
              <a:ext cx="105323" cy="185760"/>
            </a:xfrm>
            <a:custGeom>
              <a:avLst/>
              <a:gdLst/>
              <a:ahLst/>
              <a:cxnLst/>
              <a:rect l="0" t="0" r="0" b="0"/>
              <a:pathLst>
                <a:path w="105323" h="185760">
                  <a:moveTo>
                    <a:pt x="52190" y="44648"/>
                  </a:moveTo>
                  <a:lnTo>
                    <a:pt x="52190" y="35751"/>
                  </a:lnTo>
                  <a:lnTo>
                    <a:pt x="47450" y="40468"/>
                  </a:lnTo>
                  <a:lnTo>
                    <a:pt x="45122" y="45436"/>
                  </a:lnTo>
                  <a:lnTo>
                    <a:pt x="44502" y="48150"/>
                  </a:lnTo>
                  <a:lnTo>
                    <a:pt x="18783" y="92221"/>
                  </a:lnTo>
                  <a:lnTo>
                    <a:pt x="11314" y="104274"/>
                  </a:lnTo>
                  <a:lnTo>
                    <a:pt x="5641" y="122976"/>
                  </a:lnTo>
                  <a:lnTo>
                    <a:pt x="1736" y="130062"/>
                  </a:lnTo>
                  <a:lnTo>
                    <a:pt x="0" y="136519"/>
                  </a:lnTo>
                  <a:lnTo>
                    <a:pt x="530" y="139629"/>
                  </a:lnTo>
                  <a:lnTo>
                    <a:pt x="5863" y="151752"/>
                  </a:lnTo>
                  <a:lnTo>
                    <a:pt x="8313" y="166680"/>
                  </a:lnTo>
                  <a:lnTo>
                    <a:pt x="23783" y="185759"/>
                  </a:lnTo>
                  <a:lnTo>
                    <a:pt x="29973" y="184093"/>
                  </a:lnTo>
                  <a:lnTo>
                    <a:pt x="62600" y="171227"/>
                  </a:lnTo>
                  <a:lnTo>
                    <a:pt x="69385" y="165067"/>
                  </a:lnTo>
                  <a:lnTo>
                    <a:pt x="76699" y="156707"/>
                  </a:lnTo>
                  <a:lnTo>
                    <a:pt x="86565" y="149684"/>
                  </a:lnTo>
                  <a:lnTo>
                    <a:pt x="89989" y="145430"/>
                  </a:lnTo>
                  <a:lnTo>
                    <a:pt x="103505" y="109603"/>
                  </a:lnTo>
                  <a:lnTo>
                    <a:pt x="105322" y="90993"/>
                  </a:lnTo>
                  <a:lnTo>
                    <a:pt x="102924" y="82444"/>
                  </a:lnTo>
                  <a:lnTo>
                    <a:pt x="81844" y="48533"/>
                  </a:lnTo>
                  <a:lnTo>
                    <a:pt x="52712" y="18385"/>
                  </a:lnTo>
                  <a:lnTo>
                    <a:pt x="52345" y="13274"/>
                  </a:lnTo>
                  <a:lnTo>
                    <a:pt x="49613" y="8215"/>
                  </a:lnTo>
                  <a:lnTo>
                    <a:pt x="43260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84" name="SMARTInkShape-406"/>
            <p:cNvSpPr/>
            <p:nvPr>
              <p:custDataLst>
                <p:tags r:id="rId143"/>
              </p:custDataLst>
            </p:nvPr>
          </p:nvSpPr>
          <p:spPr bwMode="auto">
            <a:xfrm>
              <a:off x="6197312" y="1973570"/>
              <a:ext cx="107048" cy="8821"/>
            </a:xfrm>
            <a:custGeom>
              <a:avLst/>
              <a:gdLst/>
              <a:ahLst/>
              <a:cxnLst/>
              <a:rect l="0" t="0" r="0" b="0"/>
              <a:pathLst>
                <a:path w="107048" h="8821">
                  <a:moveTo>
                    <a:pt x="8820" y="8820"/>
                  </a:moveTo>
                  <a:lnTo>
                    <a:pt x="0" y="8820"/>
                  </a:lnTo>
                  <a:lnTo>
                    <a:pt x="41176" y="7828"/>
                  </a:lnTo>
                  <a:lnTo>
                    <a:pt x="67404" y="718"/>
                  </a:lnTo>
                  <a:lnTo>
                    <a:pt x="87850" y="0"/>
                  </a:lnTo>
                  <a:lnTo>
                    <a:pt x="91273" y="956"/>
                  </a:lnTo>
                  <a:lnTo>
                    <a:pt x="93555" y="2585"/>
                  </a:lnTo>
                  <a:lnTo>
                    <a:pt x="97215" y="7589"/>
                  </a:lnTo>
                  <a:lnTo>
                    <a:pt x="100363" y="8273"/>
                  </a:lnTo>
                  <a:lnTo>
                    <a:pt x="107047" y="882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85" name="SMARTInkShape-407"/>
            <p:cNvSpPr/>
            <p:nvPr>
              <p:custDataLst>
                <p:tags r:id="rId144"/>
              </p:custDataLst>
            </p:nvPr>
          </p:nvSpPr>
          <p:spPr bwMode="auto">
            <a:xfrm>
              <a:off x="6366867" y="1866416"/>
              <a:ext cx="14075" cy="133835"/>
            </a:xfrm>
            <a:custGeom>
              <a:avLst/>
              <a:gdLst/>
              <a:ahLst/>
              <a:cxnLst/>
              <a:rect l="0" t="0" r="0" b="0"/>
              <a:pathLst>
                <a:path w="14075" h="133835">
                  <a:moveTo>
                    <a:pt x="0" y="17748"/>
                  </a:moveTo>
                  <a:lnTo>
                    <a:pt x="8561" y="9186"/>
                  </a:lnTo>
                  <a:lnTo>
                    <a:pt x="8927" y="0"/>
                  </a:lnTo>
                  <a:lnTo>
                    <a:pt x="8929" y="4662"/>
                  </a:lnTo>
                  <a:lnTo>
                    <a:pt x="11575" y="9617"/>
                  </a:lnTo>
                  <a:lnTo>
                    <a:pt x="13670" y="12327"/>
                  </a:lnTo>
                  <a:lnTo>
                    <a:pt x="14074" y="15126"/>
                  </a:lnTo>
                  <a:lnTo>
                    <a:pt x="9102" y="49672"/>
                  </a:lnTo>
                  <a:lnTo>
                    <a:pt x="9006" y="56080"/>
                  </a:lnTo>
                  <a:lnTo>
                    <a:pt x="164" y="97948"/>
                  </a:lnTo>
                  <a:lnTo>
                    <a:pt x="0" y="133420"/>
                  </a:lnTo>
                  <a:lnTo>
                    <a:pt x="8929" y="133834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86" name="SMARTInkShape-408"/>
            <p:cNvSpPr/>
            <p:nvPr>
              <p:custDataLst>
                <p:tags r:id="rId145"/>
              </p:custDataLst>
            </p:nvPr>
          </p:nvSpPr>
          <p:spPr bwMode="auto">
            <a:xfrm>
              <a:off x="6447270" y="1830589"/>
              <a:ext cx="80174" cy="160328"/>
            </a:xfrm>
            <a:custGeom>
              <a:avLst/>
              <a:gdLst/>
              <a:ahLst/>
              <a:cxnLst/>
              <a:rect l="0" t="0" r="0" b="0"/>
              <a:pathLst>
                <a:path w="80174" h="160328">
                  <a:moveTo>
                    <a:pt x="53542" y="8926"/>
                  </a:moveTo>
                  <a:lnTo>
                    <a:pt x="62469" y="0"/>
                  </a:lnTo>
                  <a:lnTo>
                    <a:pt x="62471" y="4738"/>
                  </a:lnTo>
                  <a:lnTo>
                    <a:pt x="61479" y="6134"/>
                  </a:lnTo>
                  <a:lnTo>
                    <a:pt x="59827" y="7065"/>
                  </a:lnTo>
                  <a:lnTo>
                    <a:pt x="57732" y="7686"/>
                  </a:lnTo>
                  <a:lnTo>
                    <a:pt x="56335" y="9092"/>
                  </a:lnTo>
                  <a:lnTo>
                    <a:pt x="51448" y="18477"/>
                  </a:lnTo>
                  <a:lnTo>
                    <a:pt x="32302" y="43811"/>
                  </a:lnTo>
                  <a:lnTo>
                    <a:pt x="24837" y="62003"/>
                  </a:lnTo>
                  <a:lnTo>
                    <a:pt x="14468" y="79052"/>
                  </a:lnTo>
                  <a:lnTo>
                    <a:pt x="6982" y="97659"/>
                  </a:lnTo>
                  <a:lnTo>
                    <a:pt x="4642" y="100823"/>
                  </a:lnTo>
                  <a:lnTo>
                    <a:pt x="2043" y="109631"/>
                  </a:lnTo>
                  <a:lnTo>
                    <a:pt x="0" y="140996"/>
                  </a:lnTo>
                  <a:lnTo>
                    <a:pt x="9061" y="151856"/>
                  </a:lnTo>
                  <a:lnTo>
                    <a:pt x="13267" y="156125"/>
                  </a:lnTo>
                  <a:lnTo>
                    <a:pt x="18445" y="158684"/>
                  </a:lnTo>
                  <a:lnTo>
                    <a:pt x="29852" y="160327"/>
                  </a:lnTo>
                  <a:lnTo>
                    <a:pt x="68183" y="151047"/>
                  </a:lnTo>
                  <a:lnTo>
                    <a:pt x="74270" y="147167"/>
                  </a:lnTo>
                  <a:lnTo>
                    <a:pt x="77637" y="142135"/>
                  </a:lnTo>
                  <a:lnTo>
                    <a:pt x="79977" y="134029"/>
                  </a:lnTo>
                  <a:lnTo>
                    <a:pt x="80173" y="129681"/>
                  </a:lnTo>
                  <a:lnTo>
                    <a:pt x="79234" y="128125"/>
                  </a:lnTo>
                  <a:lnTo>
                    <a:pt x="77615" y="127087"/>
                  </a:lnTo>
                  <a:lnTo>
                    <a:pt x="75544" y="126396"/>
                  </a:lnTo>
                  <a:lnTo>
                    <a:pt x="74164" y="124942"/>
                  </a:lnTo>
                  <a:lnTo>
                    <a:pt x="72629" y="120682"/>
                  </a:lnTo>
                  <a:lnTo>
                    <a:pt x="70235" y="119149"/>
                  </a:lnTo>
                  <a:lnTo>
                    <a:pt x="54782" y="114042"/>
                  </a:lnTo>
                  <a:lnTo>
                    <a:pt x="46622" y="108514"/>
                  </a:lnTo>
                  <a:lnTo>
                    <a:pt x="36102" y="107189"/>
                  </a:lnTo>
                  <a:lnTo>
                    <a:pt x="28031" y="107156"/>
                  </a:lnTo>
                  <a:lnTo>
                    <a:pt x="27605" y="106163"/>
                  </a:lnTo>
                  <a:lnTo>
                    <a:pt x="27005" y="102009"/>
                  </a:lnTo>
                  <a:lnTo>
                    <a:pt x="26753" y="107153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87" name="SMARTInkShape-409"/>
            <p:cNvSpPr/>
            <p:nvPr>
              <p:custDataLst>
                <p:tags r:id="rId146"/>
              </p:custDataLst>
            </p:nvPr>
          </p:nvSpPr>
          <p:spPr bwMode="auto">
            <a:xfrm>
              <a:off x="6599039" y="1982390"/>
              <a:ext cx="169297" cy="311144"/>
            </a:xfrm>
            <a:custGeom>
              <a:avLst/>
              <a:gdLst/>
              <a:ahLst/>
              <a:cxnLst/>
              <a:rect l="0" t="0" r="0" b="0"/>
              <a:pathLst>
                <a:path w="169297" h="311144">
                  <a:moveTo>
                    <a:pt x="142874" y="17860"/>
                  </a:moveTo>
                  <a:lnTo>
                    <a:pt x="147615" y="13120"/>
                  </a:lnTo>
                  <a:lnTo>
                    <a:pt x="148019" y="11723"/>
                  </a:lnTo>
                  <a:lnTo>
                    <a:pt x="147296" y="10792"/>
                  </a:lnTo>
                  <a:lnTo>
                    <a:pt x="143133" y="9039"/>
                  </a:lnTo>
                  <a:lnTo>
                    <a:pt x="142874" y="0"/>
                  </a:lnTo>
                  <a:lnTo>
                    <a:pt x="150563" y="7689"/>
                  </a:lnTo>
                  <a:lnTo>
                    <a:pt x="151437" y="13303"/>
                  </a:lnTo>
                  <a:lnTo>
                    <a:pt x="151795" y="31044"/>
                  </a:lnTo>
                  <a:lnTo>
                    <a:pt x="154446" y="36287"/>
                  </a:lnTo>
                  <a:lnTo>
                    <a:pt x="157939" y="41925"/>
                  </a:lnTo>
                  <a:lnTo>
                    <a:pt x="160182" y="53629"/>
                  </a:lnTo>
                  <a:lnTo>
                    <a:pt x="160730" y="97676"/>
                  </a:lnTo>
                  <a:lnTo>
                    <a:pt x="160731" y="100836"/>
                  </a:lnTo>
                  <a:lnTo>
                    <a:pt x="169296" y="141286"/>
                  </a:lnTo>
                  <a:lnTo>
                    <a:pt x="164447" y="163985"/>
                  </a:lnTo>
                  <a:lnTo>
                    <a:pt x="168781" y="188773"/>
                  </a:lnTo>
                  <a:lnTo>
                    <a:pt x="161251" y="229691"/>
                  </a:lnTo>
                  <a:lnTo>
                    <a:pt x="159810" y="252865"/>
                  </a:lnTo>
                  <a:lnTo>
                    <a:pt x="153055" y="270457"/>
                  </a:lnTo>
                  <a:lnTo>
                    <a:pt x="151060" y="282693"/>
                  </a:lnTo>
                  <a:lnTo>
                    <a:pt x="147174" y="288691"/>
                  </a:lnTo>
                  <a:lnTo>
                    <a:pt x="134668" y="297646"/>
                  </a:lnTo>
                  <a:lnTo>
                    <a:pt x="104654" y="310445"/>
                  </a:lnTo>
                  <a:lnTo>
                    <a:pt x="99534" y="311143"/>
                  </a:lnTo>
                  <a:lnTo>
                    <a:pt x="91201" y="309273"/>
                  </a:lnTo>
                  <a:lnTo>
                    <a:pt x="83198" y="306127"/>
                  </a:lnTo>
                  <a:lnTo>
                    <a:pt x="57456" y="302839"/>
                  </a:lnTo>
                  <a:lnTo>
                    <a:pt x="44826" y="293940"/>
                  </a:lnTo>
                  <a:lnTo>
                    <a:pt x="23823" y="273801"/>
                  </a:lnTo>
                  <a:lnTo>
                    <a:pt x="20510" y="267872"/>
                  </a:lnTo>
                  <a:lnTo>
                    <a:pt x="18045" y="261929"/>
                  </a:lnTo>
                  <a:lnTo>
                    <a:pt x="12071" y="253006"/>
                  </a:lnTo>
                  <a:lnTo>
                    <a:pt x="10326" y="247054"/>
                  </a:lnTo>
                  <a:lnTo>
                    <a:pt x="8869" y="245070"/>
                  </a:lnTo>
                  <a:lnTo>
                    <a:pt x="6904" y="243747"/>
                  </a:lnTo>
                  <a:lnTo>
                    <a:pt x="0" y="241102"/>
                  </a:lnTo>
                  <a:lnTo>
                    <a:pt x="8929" y="232172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</p:grpSp>
      <p:grpSp>
        <p:nvGrpSpPr>
          <p:cNvPr id="93" name="SMARTInkShape-Group67"/>
          <p:cNvGrpSpPr/>
          <p:nvPr/>
        </p:nvGrpSpPr>
        <p:grpSpPr>
          <a:xfrm>
            <a:off x="973336" y="3598664"/>
            <a:ext cx="428626" cy="321469"/>
            <a:chOff x="973336" y="3598664"/>
            <a:chExt cx="428626" cy="321469"/>
          </a:xfrm>
        </p:grpSpPr>
        <p:sp>
          <p:nvSpPr>
            <p:cNvPr id="89" name="SMARTInkShape-410"/>
            <p:cNvSpPr/>
            <p:nvPr>
              <p:custDataLst>
                <p:tags r:id="rId129"/>
              </p:custDataLst>
            </p:nvPr>
          </p:nvSpPr>
          <p:spPr bwMode="auto">
            <a:xfrm>
              <a:off x="973336" y="3598664"/>
              <a:ext cx="241102" cy="294680"/>
            </a:xfrm>
            <a:custGeom>
              <a:avLst/>
              <a:gdLst/>
              <a:ahLst/>
              <a:cxnLst/>
              <a:rect l="0" t="0" r="0" b="0"/>
              <a:pathLst>
                <a:path w="241102" h="294680">
                  <a:moveTo>
                    <a:pt x="44648" y="17859"/>
                  </a:moveTo>
                  <a:lnTo>
                    <a:pt x="39908" y="17859"/>
                  </a:lnTo>
                  <a:lnTo>
                    <a:pt x="38511" y="16867"/>
                  </a:lnTo>
                  <a:lnTo>
                    <a:pt x="37580" y="15213"/>
                  </a:lnTo>
                  <a:lnTo>
                    <a:pt x="36086" y="10171"/>
                  </a:lnTo>
                  <a:lnTo>
                    <a:pt x="33236" y="9481"/>
                  </a:lnTo>
                  <a:lnTo>
                    <a:pt x="26901" y="8939"/>
                  </a:lnTo>
                  <a:lnTo>
                    <a:pt x="18230" y="368"/>
                  </a:lnTo>
                  <a:lnTo>
                    <a:pt x="0" y="0"/>
                  </a:lnTo>
                  <a:lnTo>
                    <a:pt x="4740" y="0"/>
                  </a:lnTo>
                  <a:lnTo>
                    <a:pt x="6137" y="992"/>
                  </a:lnTo>
                  <a:lnTo>
                    <a:pt x="7068" y="2646"/>
                  </a:lnTo>
                  <a:lnTo>
                    <a:pt x="8684" y="9094"/>
                  </a:lnTo>
                  <a:lnTo>
                    <a:pt x="8821" y="13302"/>
                  </a:lnTo>
                  <a:lnTo>
                    <a:pt x="9849" y="14821"/>
                  </a:lnTo>
                  <a:lnTo>
                    <a:pt x="11527" y="15834"/>
                  </a:lnTo>
                  <a:lnTo>
                    <a:pt x="13638" y="16509"/>
                  </a:lnTo>
                  <a:lnTo>
                    <a:pt x="15045" y="17951"/>
                  </a:lnTo>
                  <a:lnTo>
                    <a:pt x="16608" y="22200"/>
                  </a:lnTo>
                  <a:lnTo>
                    <a:pt x="18018" y="23730"/>
                  </a:lnTo>
                  <a:lnTo>
                    <a:pt x="22229" y="25429"/>
                  </a:lnTo>
                  <a:lnTo>
                    <a:pt x="23749" y="26875"/>
                  </a:lnTo>
                  <a:lnTo>
                    <a:pt x="31129" y="39098"/>
                  </a:lnTo>
                  <a:lnTo>
                    <a:pt x="40949" y="50681"/>
                  </a:lnTo>
                  <a:lnTo>
                    <a:pt x="46563" y="62524"/>
                  </a:lnTo>
                  <a:lnTo>
                    <a:pt x="67543" y="86321"/>
                  </a:lnTo>
                  <a:lnTo>
                    <a:pt x="73314" y="98226"/>
                  </a:lnTo>
                  <a:lnTo>
                    <a:pt x="83714" y="110133"/>
                  </a:lnTo>
                  <a:lnTo>
                    <a:pt x="89462" y="113440"/>
                  </a:lnTo>
                  <a:lnTo>
                    <a:pt x="92383" y="114322"/>
                  </a:lnTo>
                  <a:lnTo>
                    <a:pt x="136814" y="154705"/>
                  </a:lnTo>
                  <a:lnTo>
                    <a:pt x="178593" y="196453"/>
                  </a:lnTo>
                  <a:lnTo>
                    <a:pt x="181570" y="199430"/>
                  </a:lnTo>
                  <a:lnTo>
                    <a:pt x="184877" y="208029"/>
                  </a:lnTo>
                  <a:lnTo>
                    <a:pt x="185759" y="213100"/>
                  </a:lnTo>
                  <a:lnTo>
                    <a:pt x="187339" y="216481"/>
                  </a:lnTo>
                  <a:lnTo>
                    <a:pt x="189385" y="218734"/>
                  </a:lnTo>
                  <a:lnTo>
                    <a:pt x="199797" y="227092"/>
                  </a:lnTo>
                  <a:lnTo>
                    <a:pt x="202900" y="235205"/>
                  </a:lnTo>
                  <a:lnTo>
                    <a:pt x="205272" y="244434"/>
                  </a:lnTo>
                  <a:lnTo>
                    <a:pt x="212926" y="256852"/>
                  </a:lnTo>
                  <a:lnTo>
                    <a:pt x="220175" y="265673"/>
                  </a:lnTo>
                  <a:lnTo>
                    <a:pt x="222838" y="275156"/>
                  </a:lnTo>
                  <a:lnTo>
                    <a:pt x="232060" y="285628"/>
                  </a:lnTo>
                  <a:lnTo>
                    <a:pt x="232138" y="290454"/>
                  </a:lnTo>
                  <a:lnTo>
                    <a:pt x="233142" y="291863"/>
                  </a:lnTo>
                  <a:lnTo>
                    <a:pt x="234803" y="292802"/>
                  </a:lnTo>
                  <a:lnTo>
                    <a:pt x="241099" y="294679"/>
                  </a:lnTo>
                  <a:lnTo>
                    <a:pt x="241101" y="294679"/>
                  </a:lnTo>
                  <a:lnTo>
                    <a:pt x="236361" y="294679"/>
                  </a:lnTo>
                  <a:lnTo>
                    <a:pt x="234965" y="293687"/>
                  </a:lnTo>
                  <a:lnTo>
                    <a:pt x="234034" y="292034"/>
                  </a:lnTo>
                  <a:lnTo>
                    <a:pt x="232172" y="28575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90" name="SMARTInkShape-411"/>
            <p:cNvSpPr/>
            <p:nvPr>
              <p:custDataLst>
                <p:tags r:id="rId130"/>
              </p:custDataLst>
            </p:nvPr>
          </p:nvSpPr>
          <p:spPr bwMode="auto">
            <a:xfrm>
              <a:off x="1017984" y="3768328"/>
              <a:ext cx="89298" cy="151805"/>
            </a:xfrm>
            <a:custGeom>
              <a:avLst/>
              <a:gdLst/>
              <a:ahLst/>
              <a:cxnLst/>
              <a:rect l="0" t="0" r="0" b="0"/>
              <a:pathLst>
                <a:path w="89298" h="151805">
                  <a:moveTo>
                    <a:pt x="89297" y="26789"/>
                  </a:moveTo>
                  <a:lnTo>
                    <a:pt x="84153" y="26789"/>
                  </a:lnTo>
                  <a:lnTo>
                    <a:pt x="86349" y="26789"/>
                  </a:lnTo>
                  <a:lnTo>
                    <a:pt x="87332" y="25797"/>
                  </a:lnTo>
                  <a:lnTo>
                    <a:pt x="88424" y="22048"/>
                  </a:lnTo>
                  <a:lnTo>
                    <a:pt x="89297" y="0"/>
                  </a:lnTo>
                  <a:lnTo>
                    <a:pt x="89297" y="7688"/>
                  </a:lnTo>
                  <a:lnTo>
                    <a:pt x="83160" y="15814"/>
                  </a:lnTo>
                  <a:lnTo>
                    <a:pt x="69392" y="53042"/>
                  </a:lnTo>
                  <a:lnTo>
                    <a:pt x="48538" y="83506"/>
                  </a:lnTo>
                  <a:lnTo>
                    <a:pt x="44809" y="94416"/>
                  </a:lnTo>
                  <a:lnTo>
                    <a:pt x="11561" y="133941"/>
                  </a:lnTo>
                  <a:lnTo>
                    <a:pt x="9450" y="141110"/>
                  </a:lnTo>
                  <a:lnTo>
                    <a:pt x="8284" y="141698"/>
                  </a:lnTo>
                  <a:lnTo>
                    <a:pt x="4344" y="142352"/>
                  </a:lnTo>
                  <a:lnTo>
                    <a:pt x="2896" y="143518"/>
                  </a:lnTo>
                  <a:lnTo>
                    <a:pt x="2" y="151798"/>
                  </a:lnTo>
                  <a:lnTo>
                    <a:pt x="0" y="151804"/>
                  </a:lnTo>
                  <a:lnTo>
                    <a:pt x="0" y="142875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91" name="SMARTInkShape-412"/>
            <p:cNvSpPr/>
            <p:nvPr>
              <p:custDataLst>
                <p:tags r:id="rId131"/>
              </p:custDataLst>
            </p:nvPr>
          </p:nvSpPr>
          <p:spPr bwMode="auto">
            <a:xfrm>
              <a:off x="1304105" y="3670104"/>
              <a:ext cx="79998" cy="26787"/>
            </a:xfrm>
            <a:custGeom>
              <a:avLst/>
              <a:gdLst/>
              <a:ahLst/>
              <a:cxnLst/>
              <a:rect l="0" t="0" r="0" b="0"/>
              <a:pathLst>
                <a:path w="79998" h="26787">
                  <a:moveTo>
                    <a:pt x="26418" y="26786"/>
                  </a:moveTo>
                  <a:lnTo>
                    <a:pt x="0" y="26786"/>
                  </a:lnTo>
                  <a:lnTo>
                    <a:pt x="7350" y="26786"/>
                  </a:lnTo>
                  <a:lnTo>
                    <a:pt x="7753" y="25794"/>
                  </a:lnTo>
                  <a:lnTo>
                    <a:pt x="8201" y="22046"/>
                  </a:lnTo>
                  <a:lnTo>
                    <a:pt x="9312" y="20649"/>
                  </a:lnTo>
                  <a:lnTo>
                    <a:pt x="13193" y="19098"/>
                  </a:lnTo>
                  <a:lnTo>
                    <a:pt x="20956" y="18225"/>
                  </a:lnTo>
                  <a:lnTo>
                    <a:pt x="22777" y="17110"/>
                  </a:lnTo>
                  <a:lnTo>
                    <a:pt x="23991" y="15375"/>
                  </a:lnTo>
                  <a:lnTo>
                    <a:pt x="24800" y="13225"/>
                  </a:lnTo>
                  <a:lnTo>
                    <a:pt x="26332" y="11793"/>
                  </a:lnTo>
                  <a:lnTo>
                    <a:pt x="30679" y="10200"/>
                  </a:lnTo>
                  <a:lnTo>
                    <a:pt x="41555" y="8186"/>
                  </a:lnTo>
                  <a:lnTo>
                    <a:pt x="50306" y="2864"/>
                  </a:lnTo>
                  <a:lnTo>
                    <a:pt x="60383" y="375"/>
                  </a:lnTo>
                  <a:lnTo>
                    <a:pt x="78633" y="0"/>
                  </a:lnTo>
                  <a:lnTo>
                    <a:pt x="79087" y="991"/>
                  </a:lnTo>
                  <a:lnTo>
                    <a:pt x="79997" y="17857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92" name="SMARTInkShape-413"/>
            <p:cNvSpPr/>
            <p:nvPr>
              <p:custDataLst>
                <p:tags r:id="rId132"/>
              </p:custDataLst>
            </p:nvPr>
          </p:nvSpPr>
          <p:spPr bwMode="auto">
            <a:xfrm>
              <a:off x="1303745" y="3741539"/>
              <a:ext cx="98217" cy="17860"/>
            </a:xfrm>
            <a:custGeom>
              <a:avLst/>
              <a:gdLst/>
              <a:ahLst/>
              <a:cxnLst/>
              <a:rect l="0" t="0" r="0" b="0"/>
              <a:pathLst>
                <a:path w="98217" h="17860">
                  <a:moveTo>
                    <a:pt x="26778" y="8929"/>
                  </a:moveTo>
                  <a:lnTo>
                    <a:pt x="22038" y="13670"/>
                  </a:lnTo>
                  <a:lnTo>
                    <a:pt x="17065" y="15997"/>
                  </a:lnTo>
                  <a:lnTo>
                    <a:pt x="25" y="17859"/>
                  </a:lnTo>
                  <a:lnTo>
                    <a:pt x="0" y="17859"/>
                  </a:lnTo>
                  <a:lnTo>
                    <a:pt x="7679" y="17859"/>
                  </a:lnTo>
                  <a:lnTo>
                    <a:pt x="8092" y="16867"/>
                  </a:lnTo>
                  <a:lnTo>
                    <a:pt x="8552" y="13119"/>
                  </a:lnTo>
                  <a:lnTo>
                    <a:pt x="9666" y="11722"/>
                  </a:lnTo>
                  <a:lnTo>
                    <a:pt x="13551" y="10171"/>
                  </a:lnTo>
                  <a:lnTo>
                    <a:pt x="56736" y="2799"/>
                  </a:lnTo>
                  <a:lnTo>
                    <a:pt x="82170" y="49"/>
                  </a:lnTo>
                  <a:lnTo>
                    <a:pt x="98216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</p:grpSp>
      <p:grpSp>
        <p:nvGrpSpPr>
          <p:cNvPr id="99" name="SMARTInkShape-Group68"/>
          <p:cNvGrpSpPr/>
          <p:nvPr/>
        </p:nvGrpSpPr>
        <p:grpSpPr>
          <a:xfrm>
            <a:off x="1482328" y="3303984"/>
            <a:ext cx="526852" cy="723302"/>
            <a:chOff x="1482328" y="3303984"/>
            <a:chExt cx="526852" cy="723302"/>
          </a:xfrm>
        </p:grpSpPr>
        <p:sp>
          <p:nvSpPr>
            <p:cNvPr id="94" name="SMARTInkShape-414"/>
            <p:cNvSpPr/>
            <p:nvPr>
              <p:custDataLst>
                <p:tags r:id="rId124"/>
              </p:custDataLst>
            </p:nvPr>
          </p:nvSpPr>
          <p:spPr bwMode="auto">
            <a:xfrm>
              <a:off x="1669851" y="3303984"/>
              <a:ext cx="107158" cy="339329"/>
            </a:xfrm>
            <a:custGeom>
              <a:avLst/>
              <a:gdLst/>
              <a:ahLst/>
              <a:cxnLst/>
              <a:rect l="0" t="0" r="0" b="0"/>
              <a:pathLst>
                <a:path w="107158" h="339329">
                  <a:moveTo>
                    <a:pt x="17860" y="17859"/>
                  </a:moveTo>
                  <a:lnTo>
                    <a:pt x="17860" y="13119"/>
                  </a:lnTo>
                  <a:lnTo>
                    <a:pt x="16868" y="11723"/>
                  </a:lnTo>
                  <a:lnTo>
                    <a:pt x="15214" y="10792"/>
                  </a:lnTo>
                  <a:lnTo>
                    <a:pt x="10171" y="9298"/>
                  </a:lnTo>
                  <a:lnTo>
                    <a:pt x="9482" y="6448"/>
                  </a:lnTo>
                  <a:lnTo>
                    <a:pt x="8930" y="0"/>
                  </a:lnTo>
                  <a:lnTo>
                    <a:pt x="8930" y="22123"/>
                  </a:lnTo>
                  <a:lnTo>
                    <a:pt x="6284" y="27361"/>
                  </a:lnTo>
                  <a:lnTo>
                    <a:pt x="4190" y="30147"/>
                  </a:lnTo>
                  <a:lnTo>
                    <a:pt x="3785" y="32004"/>
                  </a:lnTo>
                  <a:lnTo>
                    <a:pt x="4508" y="33243"/>
                  </a:lnTo>
                  <a:lnTo>
                    <a:pt x="5982" y="34068"/>
                  </a:lnTo>
                  <a:lnTo>
                    <a:pt x="5973" y="35610"/>
                  </a:lnTo>
                  <a:lnTo>
                    <a:pt x="3316" y="39970"/>
                  </a:lnTo>
                  <a:lnTo>
                    <a:pt x="3203" y="43514"/>
                  </a:lnTo>
                  <a:lnTo>
                    <a:pt x="8805" y="87287"/>
                  </a:lnTo>
                  <a:lnTo>
                    <a:pt x="8925" y="128262"/>
                  </a:lnTo>
                  <a:lnTo>
                    <a:pt x="8930" y="169680"/>
                  </a:lnTo>
                  <a:lnTo>
                    <a:pt x="8930" y="211337"/>
                  </a:lnTo>
                  <a:lnTo>
                    <a:pt x="7938" y="234157"/>
                  </a:lnTo>
                  <a:lnTo>
                    <a:pt x="4190" y="242314"/>
                  </a:lnTo>
                  <a:lnTo>
                    <a:pt x="3785" y="246871"/>
                  </a:lnTo>
                  <a:lnTo>
                    <a:pt x="8671" y="279384"/>
                  </a:lnTo>
                  <a:lnTo>
                    <a:pt x="0" y="321468"/>
                  </a:lnTo>
                  <a:lnTo>
                    <a:pt x="0" y="313781"/>
                  </a:lnTo>
                  <a:lnTo>
                    <a:pt x="6137" y="305656"/>
                  </a:lnTo>
                  <a:lnTo>
                    <a:pt x="9095" y="297381"/>
                  </a:lnTo>
                  <a:lnTo>
                    <a:pt x="14822" y="288645"/>
                  </a:lnTo>
                  <a:lnTo>
                    <a:pt x="17952" y="279773"/>
                  </a:lnTo>
                  <a:lnTo>
                    <a:pt x="23730" y="270860"/>
                  </a:lnTo>
                  <a:lnTo>
                    <a:pt x="26875" y="261936"/>
                  </a:lnTo>
                  <a:lnTo>
                    <a:pt x="42182" y="241102"/>
                  </a:lnTo>
                  <a:lnTo>
                    <a:pt x="44545" y="235149"/>
                  </a:lnTo>
                  <a:lnTo>
                    <a:pt x="48902" y="229195"/>
                  </a:lnTo>
                  <a:lnTo>
                    <a:pt x="54146" y="225889"/>
                  </a:lnTo>
                  <a:lnTo>
                    <a:pt x="60857" y="223765"/>
                  </a:lnTo>
                  <a:lnTo>
                    <a:pt x="69311" y="217208"/>
                  </a:lnTo>
                  <a:lnTo>
                    <a:pt x="78716" y="214694"/>
                  </a:lnTo>
                  <a:lnTo>
                    <a:pt x="84619" y="214426"/>
                  </a:lnTo>
                  <a:lnTo>
                    <a:pt x="86178" y="215380"/>
                  </a:lnTo>
                  <a:lnTo>
                    <a:pt x="87218" y="217008"/>
                  </a:lnTo>
                  <a:lnTo>
                    <a:pt x="87911" y="219087"/>
                  </a:lnTo>
                  <a:lnTo>
                    <a:pt x="100267" y="234104"/>
                  </a:lnTo>
                  <a:lnTo>
                    <a:pt x="102564" y="236437"/>
                  </a:lnTo>
                  <a:lnTo>
                    <a:pt x="105115" y="244320"/>
                  </a:lnTo>
                  <a:lnTo>
                    <a:pt x="107121" y="287386"/>
                  </a:lnTo>
                  <a:lnTo>
                    <a:pt x="104495" y="294084"/>
                  </a:lnTo>
                  <a:lnTo>
                    <a:pt x="101013" y="300368"/>
                  </a:lnTo>
                  <a:lnTo>
                    <a:pt x="98777" y="312487"/>
                  </a:lnTo>
                  <a:lnTo>
                    <a:pt x="98227" y="339328"/>
                  </a:lnTo>
                  <a:lnTo>
                    <a:pt x="107157" y="339328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95" name="SMARTInkShape-415"/>
            <p:cNvSpPr/>
            <p:nvPr>
              <p:custDataLst>
                <p:tags r:id="rId125"/>
              </p:custDataLst>
            </p:nvPr>
          </p:nvSpPr>
          <p:spPr bwMode="auto">
            <a:xfrm>
              <a:off x="1500187" y="3714750"/>
              <a:ext cx="508993" cy="44540"/>
            </a:xfrm>
            <a:custGeom>
              <a:avLst/>
              <a:gdLst/>
              <a:ahLst/>
              <a:cxnLst/>
              <a:rect l="0" t="0" r="0" b="0"/>
              <a:pathLst>
                <a:path w="508993" h="44540">
                  <a:moveTo>
                    <a:pt x="35719" y="0"/>
                  </a:moveTo>
                  <a:lnTo>
                    <a:pt x="26822" y="0"/>
                  </a:lnTo>
                  <a:lnTo>
                    <a:pt x="17969" y="8820"/>
                  </a:lnTo>
                  <a:lnTo>
                    <a:pt x="0" y="8929"/>
                  </a:lnTo>
                  <a:lnTo>
                    <a:pt x="8562" y="8929"/>
                  </a:lnTo>
                  <a:lnTo>
                    <a:pt x="8821" y="13670"/>
                  </a:lnTo>
                  <a:lnTo>
                    <a:pt x="9850" y="15067"/>
                  </a:lnTo>
                  <a:lnTo>
                    <a:pt x="13638" y="16618"/>
                  </a:lnTo>
                  <a:lnTo>
                    <a:pt x="29918" y="17750"/>
                  </a:lnTo>
                  <a:lnTo>
                    <a:pt x="31852" y="18778"/>
                  </a:lnTo>
                  <a:lnTo>
                    <a:pt x="33141" y="20457"/>
                  </a:lnTo>
                  <a:lnTo>
                    <a:pt x="34000" y="22567"/>
                  </a:lnTo>
                  <a:lnTo>
                    <a:pt x="36558" y="23975"/>
                  </a:lnTo>
                  <a:lnTo>
                    <a:pt x="59944" y="26542"/>
                  </a:lnTo>
                  <a:lnTo>
                    <a:pt x="86435" y="27760"/>
                  </a:lnTo>
                  <a:lnTo>
                    <a:pt x="113517" y="34475"/>
                  </a:lnTo>
                  <a:lnTo>
                    <a:pt x="158137" y="35686"/>
                  </a:lnTo>
                  <a:lnTo>
                    <a:pt x="180653" y="36704"/>
                  </a:lnTo>
                  <a:lnTo>
                    <a:pt x="198330" y="42785"/>
                  </a:lnTo>
                  <a:lnTo>
                    <a:pt x="238235" y="44539"/>
                  </a:lnTo>
                  <a:lnTo>
                    <a:pt x="280796" y="36540"/>
                  </a:lnTo>
                  <a:lnTo>
                    <a:pt x="310679" y="33235"/>
                  </a:lnTo>
                  <a:lnTo>
                    <a:pt x="332493" y="28699"/>
                  </a:lnTo>
                  <a:lnTo>
                    <a:pt x="374331" y="20903"/>
                  </a:lnTo>
                  <a:lnTo>
                    <a:pt x="413418" y="11990"/>
                  </a:lnTo>
                  <a:lnTo>
                    <a:pt x="453667" y="9049"/>
                  </a:lnTo>
                  <a:lnTo>
                    <a:pt x="465921" y="8965"/>
                  </a:lnTo>
                  <a:lnTo>
                    <a:pt x="472652" y="6300"/>
                  </a:lnTo>
                  <a:lnTo>
                    <a:pt x="478951" y="2800"/>
                  </a:lnTo>
                  <a:lnTo>
                    <a:pt x="485057" y="1244"/>
                  </a:lnTo>
                  <a:lnTo>
                    <a:pt x="487083" y="1821"/>
                  </a:lnTo>
                  <a:lnTo>
                    <a:pt x="488433" y="3199"/>
                  </a:lnTo>
                  <a:lnTo>
                    <a:pt x="489333" y="5109"/>
                  </a:lnTo>
                  <a:lnTo>
                    <a:pt x="490925" y="6383"/>
                  </a:lnTo>
                  <a:lnTo>
                    <a:pt x="495340" y="7798"/>
                  </a:lnTo>
                  <a:lnTo>
                    <a:pt x="508992" y="8929"/>
                  </a:lnTo>
                  <a:lnTo>
                    <a:pt x="501304" y="16618"/>
                  </a:lnTo>
                  <a:lnTo>
                    <a:pt x="491133" y="1785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96" name="SMARTInkShape-416"/>
            <p:cNvSpPr/>
            <p:nvPr>
              <p:custDataLst>
                <p:tags r:id="rId126"/>
              </p:custDataLst>
            </p:nvPr>
          </p:nvSpPr>
          <p:spPr bwMode="auto">
            <a:xfrm>
              <a:off x="1482328" y="3875484"/>
              <a:ext cx="187524" cy="151802"/>
            </a:xfrm>
            <a:custGeom>
              <a:avLst/>
              <a:gdLst/>
              <a:ahLst/>
              <a:cxnLst/>
              <a:rect l="0" t="0" r="0" b="0"/>
              <a:pathLst>
                <a:path w="187524" h="151802">
                  <a:moveTo>
                    <a:pt x="8930" y="17859"/>
                  </a:moveTo>
                  <a:lnTo>
                    <a:pt x="32" y="8962"/>
                  </a:lnTo>
                  <a:lnTo>
                    <a:pt x="0" y="0"/>
                  </a:lnTo>
                  <a:lnTo>
                    <a:pt x="0" y="44550"/>
                  </a:lnTo>
                  <a:lnTo>
                    <a:pt x="0" y="89133"/>
                  </a:lnTo>
                  <a:lnTo>
                    <a:pt x="0" y="130969"/>
                  </a:lnTo>
                  <a:lnTo>
                    <a:pt x="0" y="151801"/>
                  </a:lnTo>
                  <a:lnTo>
                    <a:pt x="0" y="108910"/>
                  </a:lnTo>
                  <a:lnTo>
                    <a:pt x="11024" y="80755"/>
                  </a:lnTo>
                  <a:lnTo>
                    <a:pt x="14821" y="74587"/>
                  </a:lnTo>
                  <a:lnTo>
                    <a:pt x="17951" y="65536"/>
                  </a:lnTo>
                  <a:lnTo>
                    <a:pt x="23730" y="56570"/>
                  </a:lnTo>
                  <a:lnTo>
                    <a:pt x="26875" y="47630"/>
                  </a:lnTo>
                  <a:lnTo>
                    <a:pt x="42182" y="26789"/>
                  </a:lnTo>
                  <a:lnTo>
                    <a:pt x="43004" y="23812"/>
                  </a:lnTo>
                  <a:lnTo>
                    <a:pt x="44544" y="21829"/>
                  </a:lnTo>
                  <a:lnTo>
                    <a:pt x="52193" y="18382"/>
                  </a:lnTo>
                  <a:lnTo>
                    <a:pt x="57908" y="18015"/>
                  </a:lnTo>
                  <a:lnTo>
                    <a:pt x="59441" y="16971"/>
                  </a:lnTo>
                  <a:lnTo>
                    <a:pt x="60463" y="15283"/>
                  </a:lnTo>
                  <a:lnTo>
                    <a:pt x="62104" y="10185"/>
                  </a:lnTo>
                  <a:lnTo>
                    <a:pt x="62388" y="14042"/>
                  </a:lnTo>
                  <a:lnTo>
                    <a:pt x="63420" y="15315"/>
                  </a:lnTo>
                  <a:lnTo>
                    <a:pt x="71595" y="18628"/>
                  </a:lnTo>
                  <a:lnTo>
                    <a:pt x="87937" y="34366"/>
                  </a:lnTo>
                  <a:lnTo>
                    <a:pt x="90021" y="42581"/>
                  </a:lnTo>
                  <a:lnTo>
                    <a:pt x="95354" y="50871"/>
                  </a:lnTo>
                  <a:lnTo>
                    <a:pt x="96950" y="56674"/>
                  </a:lnTo>
                  <a:lnTo>
                    <a:pt x="96383" y="59611"/>
                  </a:lnTo>
                  <a:lnTo>
                    <a:pt x="90426" y="69684"/>
                  </a:lnTo>
                  <a:lnTo>
                    <a:pt x="88311" y="104374"/>
                  </a:lnTo>
                  <a:lnTo>
                    <a:pt x="80368" y="116085"/>
                  </a:lnTo>
                  <a:lnTo>
                    <a:pt x="80367" y="111346"/>
                  </a:lnTo>
                  <a:lnTo>
                    <a:pt x="83013" y="106373"/>
                  </a:lnTo>
                  <a:lnTo>
                    <a:pt x="86504" y="100855"/>
                  </a:lnTo>
                  <a:lnTo>
                    <a:pt x="88745" y="89228"/>
                  </a:lnTo>
                  <a:lnTo>
                    <a:pt x="88929" y="86275"/>
                  </a:lnTo>
                  <a:lnTo>
                    <a:pt x="91779" y="80347"/>
                  </a:lnTo>
                  <a:lnTo>
                    <a:pt x="95361" y="74405"/>
                  </a:lnTo>
                  <a:lnTo>
                    <a:pt x="96953" y="68457"/>
                  </a:lnTo>
                  <a:lnTo>
                    <a:pt x="98370" y="66474"/>
                  </a:lnTo>
                  <a:lnTo>
                    <a:pt x="100306" y="65152"/>
                  </a:lnTo>
                  <a:lnTo>
                    <a:pt x="105104" y="62691"/>
                  </a:lnTo>
                  <a:lnTo>
                    <a:pt x="110544" y="58290"/>
                  </a:lnTo>
                  <a:lnTo>
                    <a:pt x="113623" y="53027"/>
                  </a:lnTo>
                  <a:lnTo>
                    <a:pt x="114444" y="50234"/>
                  </a:lnTo>
                  <a:lnTo>
                    <a:pt x="115983" y="48372"/>
                  </a:lnTo>
                  <a:lnTo>
                    <a:pt x="120340" y="46304"/>
                  </a:lnTo>
                  <a:lnTo>
                    <a:pt x="121898" y="44760"/>
                  </a:lnTo>
                  <a:lnTo>
                    <a:pt x="123630" y="40398"/>
                  </a:lnTo>
                  <a:lnTo>
                    <a:pt x="125084" y="38838"/>
                  </a:lnTo>
                  <a:lnTo>
                    <a:pt x="132582" y="36130"/>
                  </a:lnTo>
                  <a:lnTo>
                    <a:pt x="141514" y="43443"/>
                  </a:lnTo>
                  <a:lnTo>
                    <a:pt x="147212" y="44291"/>
                  </a:lnTo>
                  <a:lnTo>
                    <a:pt x="148743" y="45403"/>
                  </a:lnTo>
                  <a:lnTo>
                    <a:pt x="149764" y="47135"/>
                  </a:lnTo>
                  <a:lnTo>
                    <a:pt x="150444" y="49283"/>
                  </a:lnTo>
                  <a:lnTo>
                    <a:pt x="158693" y="62726"/>
                  </a:lnTo>
                  <a:lnTo>
                    <a:pt x="160699" y="83715"/>
                  </a:lnTo>
                  <a:lnTo>
                    <a:pt x="160734" y="111775"/>
                  </a:lnTo>
                  <a:lnTo>
                    <a:pt x="161726" y="113212"/>
                  </a:lnTo>
                  <a:lnTo>
                    <a:pt x="163380" y="114170"/>
                  </a:lnTo>
                  <a:lnTo>
                    <a:pt x="169632" y="116076"/>
                  </a:lnTo>
                  <a:lnTo>
                    <a:pt x="174395" y="111342"/>
                  </a:lnTo>
                  <a:lnTo>
                    <a:pt x="179374" y="109017"/>
                  </a:lnTo>
                  <a:lnTo>
                    <a:pt x="187523" y="10715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97" name="SMARTInkShape-417"/>
            <p:cNvSpPr/>
            <p:nvPr>
              <p:custDataLst>
                <p:tags r:id="rId127"/>
              </p:custDataLst>
            </p:nvPr>
          </p:nvSpPr>
          <p:spPr bwMode="auto">
            <a:xfrm>
              <a:off x="1741289" y="3929062"/>
              <a:ext cx="8931" cy="8931"/>
            </a:xfrm>
            <a:custGeom>
              <a:avLst/>
              <a:gdLst/>
              <a:ahLst/>
              <a:cxnLst/>
              <a:rect l="0" t="0" r="0" b="0"/>
              <a:pathLst>
                <a:path w="8931" h="8931">
                  <a:moveTo>
                    <a:pt x="0" y="0"/>
                  </a:moveTo>
                  <a:lnTo>
                    <a:pt x="8930" y="8930"/>
                  </a:lnTo>
                </a:path>
              </a:pathLst>
            </a:custGeom>
            <a:solidFill>
              <a:schemeClr val="accent1"/>
            </a:solidFill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98" name="SMARTInkShape-418"/>
            <p:cNvSpPr/>
            <p:nvPr>
              <p:custDataLst>
                <p:tags r:id="rId128"/>
              </p:custDataLst>
            </p:nvPr>
          </p:nvSpPr>
          <p:spPr bwMode="auto">
            <a:xfrm>
              <a:off x="1839515" y="3848696"/>
              <a:ext cx="160736" cy="133903"/>
            </a:xfrm>
            <a:custGeom>
              <a:avLst/>
              <a:gdLst/>
              <a:ahLst/>
              <a:cxnLst/>
              <a:rect l="0" t="0" r="0" b="0"/>
              <a:pathLst>
                <a:path w="160736" h="133903">
                  <a:moveTo>
                    <a:pt x="17860" y="26788"/>
                  </a:moveTo>
                  <a:lnTo>
                    <a:pt x="9039" y="26788"/>
                  </a:lnTo>
                  <a:lnTo>
                    <a:pt x="8930" y="17861"/>
                  </a:lnTo>
                  <a:lnTo>
                    <a:pt x="0" y="17858"/>
                  </a:lnTo>
                  <a:lnTo>
                    <a:pt x="0" y="22599"/>
                  </a:lnTo>
                  <a:lnTo>
                    <a:pt x="993" y="23996"/>
                  </a:lnTo>
                  <a:lnTo>
                    <a:pt x="2646" y="24926"/>
                  </a:lnTo>
                  <a:lnTo>
                    <a:pt x="4741" y="25547"/>
                  </a:lnTo>
                  <a:lnTo>
                    <a:pt x="6137" y="26953"/>
                  </a:lnTo>
                  <a:lnTo>
                    <a:pt x="7689" y="31161"/>
                  </a:lnTo>
                  <a:lnTo>
                    <a:pt x="9095" y="32679"/>
                  </a:lnTo>
                  <a:lnTo>
                    <a:pt x="13303" y="34368"/>
                  </a:lnTo>
                  <a:lnTo>
                    <a:pt x="14822" y="35810"/>
                  </a:lnTo>
                  <a:lnTo>
                    <a:pt x="16510" y="40058"/>
                  </a:lnTo>
                  <a:lnTo>
                    <a:pt x="18586" y="50870"/>
                  </a:lnTo>
                  <a:lnTo>
                    <a:pt x="33290" y="71453"/>
                  </a:lnTo>
                  <a:lnTo>
                    <a:pt x="35632" y="77397"/>
                  </a:lnTo>
                  <a:lnTo>
                    <a:pt x="41536" y="86322"/>
                  </a:lnTo>
                  <a:lnTo>
                    <a:pt x="44719" y="95250"/>
                  </a:lnTo>
                  <a:lnTo>
                    <a:pt x="52216" y="105391"/>
                  </a:lnTo>
                  <a:lnTo>
                    <a:pt x="53175" y="111373"/>
                  </a:lnTo>
                  <a:lnTo>
                    <a:pt x="54302" y="112944"/>
                  </a:lnTo>
                  <a:lnTo>
                    <a:pt x="56045" y="113991"/>
                  </a:lnTo>
                  <a:lnTo>
                    <a:pt x="58200" y="114689"/>
                  </a:lnTo>
                  <a:lnTo>
                    <a:pt x="59636" y="116146"/>
                  </a:lnTo>
                  <a:lnTo>
                    <a:pt x="64587" y="125615"/>
                  </a:lnTo>
                  <a:lnTo>
                    <a:pt x="71319" y="133800"/>
                  </a:lnTo>
                  <a:lnTo>
                    <a:pt x="76143" y="133902"/>
                  </a:lnTo>
                  <a:lnTo>
                    <a:pt x="77551" y="132924"/>
                  </a:lnTo>
                  <a:lnTo>
                    <a:pt x="78490" y="131279"/>
                  </a:lnTo>
                  <a:lnTo>
                    <a:pt x="79116" y="129191"/>
                  </a:lnTo>
                  <a:lnTo>
                    <a:pt x="80525" y="127799"/>
                  </a:lnTo>
                  <a:lnTo>
                    <a:pt x="84737" y="126252"/>
                  </a:lnTo>
                  <a:lnTo>
                    <a:pt x="89916" y="120273"/>
                  </a:lnTo>
                  <a:lnTo>
                    <a:pt x="116103" y="79691"/>
                  </a:lnTo>
                  <a:lnTo>
                    <a:pt x="140230" y="36484"/>
                  </a:lnTo>
                  <a:lnTo>
                    <a:pt x="142692" y="30105"/>
                  </a:lnTo>
                  <a:lnTo>
                    <a:pt x="148664" y="20936"/>
                  </a:lnTo>
                  <a:lnTo>
                    <a:pt x="151392" y="10706"/>
                  </a:lnTo>
                  <a:lnTo>
                    <a:pt x="151805" y="0"/>
                  </a:lnTo>
                  <a:lnTo>
                    <a:pt x="151805" y="4740"/>
                  </a:lnTo>
                  <a:lnTo>
                    <a:pt x="152797" y="6136"/>
                  </a:lnTo>
                  <a:lnTo>
                    <a:pt x="154451" y="7067"/>
                  </a:lnTo>
                  <a:lnTo>
                    <a:pt x="156546" y="7688"/>
                  </a:lnTo>
                  <a:lnTo>
                    <a:pt x="157942" y="9094"/>
                  </a:lnTo>
                  <a:lnTo>
                    <a:pt x="160735" y="17858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</p:grpSp>
      <p:grpSp>
        <p:nvGrpSpPr>
          <p:cNvPr id="112" name="SMARTInkShape-Group69"/>
          <p:cNvGrpSpPr/>
          <p:nvPr/>
        </p:nvGrpSpPr>
        <p:grpSpPr>
          <a:xfrm>
            <a:off x="892969" y="2571750"/>
            <a:ext cx="1428751" cy="526851"/>
            <a:chOff x="892969" y="2571750"/>
            <a:chExt cx="1428751" cy="526851"/>
          </a:xfrm>
        </p:grpSpPr>
        <p:sp>
          <p:nvSpPr>
            <p:cNvPr id="100" name="SMARTInkShape-419"/>
            <p:cNvSpPr/>
            <p:nvPr>
              <p:custDataLst>
                <p:tags r:id="rId112"/>
              </p:custDataLst>
            </p:nvPr>
          </p:nvSpPr>
          <p:spPr bwMode="auto">
            <a:xfrm>
              <a:off x="892969" y="2580680"/>
              <a:ext cx="258962" cy="392907"/>
            </a:xfrm>
            <a:custGeom>
              <a:avLst/>
              <a:gdLst/>
              <a:ahLst/>
              <a:cxnLst/>
              <a:rect l="0" t="0" r="0" b="0"/>
              <a:pathLst>
                <a:path w="258962" h="392907">
                  <a:moveTo>
                    <a:pt x="250031" y="8929"/>
                  </a:moveTo>
                  <a:lnTo>
                    <a:pt x="250031" y="0"/>
                  </a:lnTo>
                  <a:lnTo>
                    <a:pt x="258852" y="0"/>
                  </a:lnTo>
                  <a:lnTo>
                    <a:pt x="258961" y="8929"/>
                  </a:lnTo>
                  <a:lnTo>
                    <a:pt x="227831" y="8929"/>
                  </a:lnTo>
                  <a:lnTo>
                    <a:pt x="226302" y="9922"/>
                  </a:lnTo>
                  <a:lnTo>
                    <a:pt x="225282" y="11575"/>
                  </a:lnTo>
                  <a:lnTo>
                    <a:pt x="223645" y="16617"/>
                  </a:lnTo>
                  <a:lnTo>
                    <a:pt x="220775" y="14661"/>
                  </a:lnTo>
                  <a:lnTo>
                    <a:pt x="215589" y="10062"/>
                  </a:lnTo>
                  <a:lnTo>
                    <a:pt x="207435" y="9153"/>
                  </a:lnTo>
                  <a:lnTo>
                    <a:pt x="184168" y="8932"/>
                  </a:lnTo>
                  <a:lnTo>
                    <a:pt x="182310" y="9923"/>
                  </a:lnTo>
                  <a:lnTo>
                    <a:pt x="181071" y="11576"/>
                  </a:lnTo>
                  <a:lnTo>
                    <a:pt x="179083" y="16618"/>
                  </a:lnTo>
                  <a:lnTo>
                    <a:pt x="176165" y="17307"/>
                  </a:lnTo>
                  <a:lnTo>
                    <a:pt x="153188" y="17856"/>
                  </a:lnTo>
                  <a:lnTo>
                    <a:pt x="144237" y="10170"/>
                  </a:lnTo>
                  <a:lnTo>
                    <a:pt x="135306" y="9038"/>
                  </a:lnTo>
                  <a:lnTo>
                    <a:pt x="91027" y="8929"/>
                  </a:lnTo>
                  <a:lnTo>
                    <a:pt x="46564" y="8929"/>
                  </a:lnTo>
                  <a:lnTo>
                    <a:pt x="26789" y="8929"/>
                  </a:lnTo>
                  <a:lnTo>
                    <a:pt x="18227" y="17491"/>
                  </a:lnTo>
                  <a:lnTo>
                    <a:pt x="17859" y="59555"/>
                  </a:lnTo>
                  <a:lnTo>
                    <a:pt x="17859" y="79157"/>
                  </a:lnTo>
                  <a:lnTo>
                    <a:pt x="16867" y="82537"/>
                  </a:lnTo>
                  <a:lnTo>
                    <a:pt x="15213" y="84790"/>
                  </a:lnTo>
                  <a:lnTo>
                    <a:pt x="13119" y="86292"/>
                  </a:lnTo>
                  <a:lnTo>
                    <a:pt x="10791" y="93253"/>
                  </a:lnTo>
                  <a:lnTo>
                    <a:pt x="8944" y="136552"/>
                  </a:lnTo>
                  <a:lnTo>
                    <a:pt x="8930" y="181190"/>
                  </a:lnTo>
                  <a:lnTo>
                    <a:pt x="8929" y="223193"/>
                  </a:lnTo>
                  <a:lnTo>
                    <a:pt x="8929" y="264914"/>
                  </a:lnTo>
                  <a:lnTo>
                    <a:pt x="8929" y="301845"/>
                  </a:lnTo>
                  <a:lnTo>
                    <a:pt x="1241" y="311143"/>
                  </a:lnTo>
                  <a:lnTo>
                    <a:pt x="367" y="316865"/>
                  </a:lnTo>
                  <a:lnTo>
                    <a:pt x="0" y="359266"/>
                  </a:lnTo>
                  <a:lnTo>
                    <a:pt x="0" y="383976"/>
                  </a:lnTo>
                  <a:lnTo>
                    <a:pt x="7688" y="383976"/>
                  </a:lnTo>
                  <a:lnTo>
                    <a:pt x="8102" y="384968"/>
                  </a:lnTo>
                  <a:lnTo>
                    <a:pt x="8820" y="391664"/>
                  </a:lnTo>
                  <a:lnTo>
                    <a:pt x="11527" y="392354"/>
                  </a:lnTo>
                  <a:lnTo>
                    <a:pt x="55445" y="392906"/>
                  </a:lnTo>
                  <a:lnTo>
                    <a:pt x="98779" y="392906"/>
                  </a:lnTo>
                  <a:lnTo>
                    <a:pt x="141017" y="392906"/>
                  </a:lnTo>
                  <a:lnTo>
                    <a:pt x="184873" y="392906"/>
                  </a:lnTo>
                  <a:lnTo>
                    <a:pt x="209633" y="392906"/>
                  </a:lnTo>
                  <a:lnTo>
                    <a:pt x="211192" y="391914"/>
                  </a:lnTo>
                  <a:lnTo>
                    <a:pt x="212232" y="390260"/>
                  </a:lnTo>
                  <a:lnTo>
                    <a:pt x="212926" y="388165"/>
                  </a:lnTo>
                  <a:lnTo>
                    <a:pt x="213388" y="387761"/>
                  </a:lnTo>
                  <a:lnTo>
                    <a:pt x="213696" y="388484"/>
                  </a:lnTo>
                  <a:lnTo>
                    <a:pt x="213901" y="389958"/>
                  </a:lnTo>
                  <a:lnTo>
                    <a:pt x="214038" y="389948"/>
                  </a:lnTo>
                  <a:lnTo>
                    <a:pt x="214276" y="384958"/>
                  </a:lnTo>
                  <a:lnTo>
                    <a:pt x="216942" y="384413"/>
                  </a:lnTo>
                  <a:lnTo>
                    <a:pt x="223209" y="383978"/>
                  </a:lnTo>
                  <a:lnTo>
                    <a:pt x="218492" y="383976"/>
                  </a:lnTo>
                  <a:lnTo>
                    <a:pt x="217099" y="382985"/>
                  </a:lnTo>
                  <a:lnTo>
                    <a:pt x="216170" y="381330"/>
                  </a:lnTo>
                  <a:lnTo>
                    <a:pt x="214312" y="37504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01" name="SMARTInkShape-420"/>
            <p:cNvSpPr/>
            <p:nvPr>
              <p:custDataLst>
                <p:tags r:id="rId113"/>
              </p:custDataLst>
            </p:nvPr>
          </p:nvSpPr>
          <p:spPr bwMode="auto">
            <a:xfrm>
              <a:off x="910828" y="2759273"/>
              <a:ext cx="169665" cy="35720"/>
            </a:xfrm>
            <a:custGeom>
              <a:avLst/>
              <a:gdLst/>
              <a:ahLst/>
              <a:cxnLst/>
              <a:rect l="0" t="0" r="0" b="0"/>
              <a:pathLst>
                <a:path w="169665" h="35720">
                  <a:moveTo>
                    <a:pt x="17859" y="35719"/>
                  </a:moveTo>
                  <a:lnTo>
                    <a:pt x="13119" y="35719"/>
                  </a:lnTo>
                  <a:lnTo>
                    <a:pt x="11723" y="34727"/>
                  </a:lnTo>
                  <a:lnTo>
                    <a:pt x="10792" y="33073"/>
                  </a:lnTo>
                  <a:lnTo>
                    <a:pt x="9039" y="27157"/>
                  </a:lnTo>
                  <a:lnTo>
                    <a:pt x="0" y="26790"/>
                  </a:lnTo>
                  <a:lnTo>
                    <a:pt x="12429" y="26790"/>
                  </a:lnTo>
                  <a:lnTo>
                    <a:pt x="18092" y="24143"/>
                  </a:lnTo>
                  <a:lnTo>
                    <a:pt x="20991" y="22049"/>
                  </a:lnTo>
                  <a:lnTo>
                    <a:pt x="34552" y="19101"/>
                  </a:lnTo>
                  <a:lnTo>
                    <a:pt x="77806" y="17892"/>
                  </a:lnTo>
                  <a:lnTo>
                    <a:pt x="120834" y="10174"/>
                  </a:lnTo>
                  <a:lnTo>
                    <a:pt x="130764" y="6837"/>
                  </a:lnTo>
                  <a:lnTo>
                    <a:pt x="138485" y="3039"/>
                  </a:lnTo>
                  <a:lnTo>
                    <a:pt x="151497" y="267"/>
                  </a:lnTo>
                  <a:lnTo>
                    <a:pt x="169664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02" name="SMARTInkShape-421"/>
            <p:cNvSpPr/>
            <p:nvPr>
              <p:custDataLst>
                <p:tags r:id="rId114"/>
              </p:custDataLst>
            </p:nvPr>
          </p:nvSpPr>
          <p:spPr bwMode="auto">
            <a:xfrm>
              <a:off x="1187648" y="2937867"/>
              <a:ext cx="8931" cy="160734"/>
            </a:xfrm>
            <a:custGeom>
              <a:avLst/>
              <a:gdLst/>
              <a:ahLst/>
              <a:cxnLst/>
              <a:rect l="0" t="0" r="0" b="0"/>
              <a:pathLst>
                <a:path w="8931" h="160734">
                  <a:moveTo>
                    <a:pt x="8930" y="8930"/>
                  </a:moveTo>
                  <a:lnTo>
                    <a:pt x="1242" y="8930"/>
                  </a:lnTo>
                  <a:lnTo>
                    <a:pt x="828" y="7937"/>
                  </a:lnTo>
                  <a:lnTo>
                    <a:pt x="0" y="0"/>
                  </a:lnTo>
                  <a:lnTo>
                    <a:pt x="0" y="7688"/>
                  </a:lnTo>
                  <a:lnTo>
                    <a:pt x="7689" y="28938"/>
                  </a:lnTo>
                  <a:lnTo>
                    <a:pt x="8898" y="69835"/>
                  </a:lnTo>
                  <a:lnTo>
                    <a:pt x="8929" y="112202"/>
                  </a:lnTo>
                  <a:lnTo>
                    <a:pt x="8930" y="139834"/>
                  </a:lnTo>
                  <a:lnTo>
                    <a:pt x="6284" y="144170"/>
                  </a:lnTo>
                  <a:lnTo>
                    <a:pt x="2793" y="149403"/>
                  </a:lnTo>
                  <a:lnTo>
                    <a:pt x="1" y="160733"/>
                  </a:lnTo>
                  <a:lnTo>
                    <a:pt x="4741" y="155994"/>
                  </a:lnTo>
                  <a:lnTo>
                    <a:pt x="7068" y="151021"/>
                  </a:lnTo>
                  <a:lnTo>
                    <a:pt x="8930" y="142875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03" name="SMARTInkShape-422"/>
            <p:cNvSpPr/>
            <p:nvPr>
              <p:custDataLst>
                <p:tags r:id="rId115"/>
              </p:custDataLst>
            </p:nvPr>
          </p:nvSpPr>
          <p:spPr bwMode="auto">
            <a:xfrm>
              <a:off x="1214447" y="3009304"/>
              <a:ext cx="116077" cy="71439"/>
            </a:xfrm>
            <a:custGeom>
              <a:avLst/>
              <a:gdLst/>
              <a:ahLst/>
              <a:cxnLst/>
              <a:rect l="0" t="0" r="0" b="0"/>
              <a:pathLst>
                <a:path w="116077" h="71439">
                  <a:moveTo>
                    <a:pt x="89287" y="0"/>
                  </a:moveTo>
                  <a:lnTo>
                    <a:pt x="46764" y="0"/>
                  </a:lnTo>
                  <a:lnTo>
                    <a:pt x="41284" y="0"/>
                  </a:lnTo>
                  <a:lnTo>
                    <a:pt x="39426" y="993"/>
                  </a:lnTo>
                  <a:lnTo>
                    <a:pt x="38187" y="2646"/>
                  </a:lnTo>
                  <a:lnTo>
                    <a:pt x="37361" y="4741"/>
                  </a:lnTo>
                  <a:lnTo>
                    <a:pt x="35818" y="6138"/>
                  </a:lnTo>
                  <a:lnTo>
                    <a:pt x="26712" y="9677"/>
                  </a:lnTo>
                  <a:lnTo>
                    <a:pt x="19213" y="16586"/>
                  </a:lnTo>
                  <a:lnTo>
                    <a:pt x="9323" y="17827"/>
                  </a:lnTo>
                  <a:lnTo>
                    <a:pt x="8955" y="25546"/>
                  </a:lnTo>
                  <a:lnTo>
                    <a:pt x="7952" y="25960"/>
                  </a:lnTo>
                  <a:lnTo>
                    <a:pt x="23" y="26787"/>
                  </a:lnTo>
                  <a:lnTo>
                    <a:pt x="0" y="31529"/>
                  </a:lnTo>
                  <a:lnTo>
                    <a:pt x="989" y="32926"/>
                  </a:lnTo>
                  <a:lnTo>
                    <a:pt x="2641" y="33857"/>
                  </a:lnTo>
                  <a:lnTo>
                    <a:pt x="7680" y="35351"/>
                  </a:lnTo>
                  <a:lnTo>
                    <a:pt x="8369" y="38201"/>
                  </a:lnTo>
                  <a:lnTo>
                    <a:pt x="8553" y="40351"/>
                  </a:lnTo>
                  <a:lnTo>
                    <a:pt x="11403" y="45385"/>
                  </a:lnTo>
                  <a:lnTo>
                    <a:pt x="13552" y="48116"/>
                  </a:lnTo>
                  <a:lnTo>
                    <a:pt x="18585" y="51151"/>
                  </a:lnTo>
                  <a:lnTo>
                    <a:pt x="25161" y="53099"/>
                  </a:lnTo>
                  <a:lnTo>
                    <a:pt x="31040" y="58178"/>
                  </a:lnTo>
                  <a:lnTo>
                    <a:pt x="38926" y="60583"/>
                  </a:lnTo>
                  <a:lnTo>
                    <a:pt x="68228" y="63425"/>
                  </a:lnTo>
                  <a:lnTo>
                    <a:pt x="80314" y="69561"/>
                  </a:lnTo>
                  <a:lnTo>
                    <a:pt x="116076" y="71438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04" name="SMARTInkShape-423"/>
            <p:cNvSpPr/>
            <p:nvPr>
              <p:custDataLst>
                <p:tags r:id="rId116"/>
              </p:custDataLst>
            </p:nvPr>
          </p:nvSpPr>
          <p:spPr bwMode="auto">
            <a:xfrm>
              <a:off x="1419820" y="2848570"/>
              <a:ext cx="53579" cy="17860"/>
            </a:xfrm>
            <a:custGeom>
              <a:avLst/>
              <a:gdLst/>
              <a:ahLst/>
              <a:cxnLst/>
              <a:rect l="0" t="0" r="0" b="0"/>
              <a:pathLst>
                <a:path w="53579" h="17860">
                  <a:moveTo>
                    <a:pt x="0" y="0"/>
                  </a:moveTo>
                  <a:lnTo>
                    <a:pt x="43256" y="0"/>
                  </a:lnTo>
                  <a:lnTo>
                    <a:pt x="52215" y="7688"/>
                  </a:lnTo>
                  <a:lnTo>
                    <a:pt x="52972" y="11024"/>
                  </a:lnTo>
                  <a:lnTo>
                    <a:pt x="53578" y="1785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05" name="SMARTInkShape-424"/>
            <p:cNvSpPr/>
            <p:nvPr>
              <p:custDataLst>
                <p:tags r:id="rId117"/>
              </p:custDataLst>
            </p:nvPr>
          </p:nvSpPr>
          <p:spPr bwMode="auto">
            <a:xfrm>
              <a:off x="1428750" y="2902148"/>
              <a:ext cx="53579" cy="8931"/>
            </a:xfrm>
            <a:custGeom>
              <a:avLst/>
              <a:gdLst/>
              <a:ahLst/>
              <a:cxnLst/>
              <a:rect l="0" t="0" r="0" b="0"/>
              <a:pathLst>
                <a:path w="53579" h="8931">
                  <a:moveTo>
                    <a:pt x="0" y="0"/>
                  </a:moveTo>
                  <a:lnTo>
                    <a:pt x="43288" y="0"/>
                  </a:lnTo>
                  <a:lnTo>
                    <a:pt x="53578" y="893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06" name="SMARTInkShape-425"/>
            <p:cNvSpPr/>
            <p:nvPr>
              <p:custDataLst>
                <p:tags r:id="rId118"/>
              </p:custDataLst>
            </p:nvPr>
          </p:nvSpPr>
          <p:spPr bwMode="auto">
            <a:xfrm>
              <a:off x="1678781" y="2571750"/>
              <a:ext cx="17860" cy="187524"/>
            </a:xfrm>
            <a:custGeom>
              <a:avLst/>
              <a:gdLst/>
              <a:ahLst/>
              <a:cxnLst/>
              <a:rect l="0" t="0" r="0" b="0"/>
              <a:pathLst>
                <a:path w="17860" h="187524">
                  <a:moveTo>
                    <a:pt x="8930" y="26789"/>
                  </a:moveTo>
                  <a:lnTo>
                    <a:pt x="8930" y="9041"/>
                  </a:lnTo>
                  <a:lnTo>
                    <a:pt x="4190" y="8962"/>
                  </a:lnTo>
                  <a:lnTo>
                    <a:pt x="2793" y="7959"/>
                  </a:lnTo>
                  <a:lnTo>
                    <a:pt x="33" y="109"/>
                  </a:lnTo>
                  <a:lnTo>
                    <a:pt x="0" y="0"/>
                  </a:lnTo>
                  <a:lnTo>
                    <a:pt x="0" y="16509"/>
                  </a:lnTo>
                  <a:lnTo>
                    <a:pt x="4740" y="22200"/>
                  </a:lnTo>
                  <a:lnTo>
                    <a:pt x="7068" y="30041"/>
                  </a:lnTo>
                  <a:lnTo>
                    <a:pt x="8898" y="73074"/>
                  </a:lnTo>
                  <a:lnTo>
                    <a:pt x="8929" y="116266"/>
                  </a:lnTo>
                  <a:lnTo>
                    <a:pt x="8930" y="158649"/>
                  </a:lnTo>
                  <a:lnTo>
                    <a:pt x="8930" y="187489"/>
                  </a:lnTo>
                  <a:lnTo>
                    <a:pt x="17859" y="187523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07" name="SMARTInkShape-426"/>
            <p:cNvSpPr/>
            <p:nvPr>
              <p:custDataLst>
                <p:tags r:id="rId119"/>
              </p:custDataLst>
            </p:nvPr>
          </p:nvSpPr>
          <p:spPr bwMode="auto">
            <a:xfrm>
              <a:off x="1616273" y="2786072"/>
              <a:ext cx="178595" cy="17851"/>
            </a:xfrm>
            <a:custGeom>
              <a:avLst/>
              <a:gdLst/>
              <a:ahLst/>
              <a:cxnLst/>
              <a:rect l="0" t="0" r="0" b="0"/>
              <a:pathLst>
                <a:path w="178595" h="17851">
                  <a:moveTo>
                    <a:pt x="8930" y="8920"/>
                  </a:moveTo>
                  <a:lnTo>
                    <a:pt x="0" y="17850"/>
                  </a:lnTo>
                  <a:lnTo>
                    <a:pt x="42807" y="17850"/>
                  </a:lnTo>
                  <a:lnTo>
                    <a:pt x="65426" y="16857"/>
                  </a:lnTo>
                  <a:lnTo>
                    <a:pt x="82414" y="10782"/>
                  </a:lnTo>
                  <a:lnTo>
                    <a:pt x="126931" y="8968"/>
                  </a:lnTo>
                  <a:lnTo>
                    <a:pt x="136781" y="7949"/>
                  </a:lnTo>
                  <a:lnTo>
                    <a:pt x="154371" y="1234"/>
                  </a:lnTo>
                  <a:lnTo>
                    <a:pt x="174247" y="0"/>
                  </a:lnTo>
                  <a:lnTo>
                    <a:pt x="175696" y="989"/>
                  </a:lnTo>
                  <a:lnTo>
                    <a:pt x="176662" y="2641"/>
                  </a:lnTo>
                  <a:lnTo>
                    <a:pt x="178594" y="892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08" name="SMARTInkShape-427"/>
            <p:cNvSpPr/>
            <p:nvPr>
              <p:custDataLst>
                <p:tags r:id="rId120"/>
              </p:custDataLst>
            </p:nvPr>
          </p:nvSpPr>
          <p:spPr bwMode="auto">
            <a:xfrm>
              <a:off x="1652112" y="2866433"/>
              <a:ext cx="142756" cy="160732"/>
            </a:xfrm>
            <a:custGeom>
              <a:avLst/>
              <a:gdLst/>
              <a:ahLst/>
              <a:cxnLst/>
              <a:rect l="0" t="0" r="0" b="0"/>
              <a:pathLst>
                <a:path w="142756" h="160732">
                  <a:moveTo>
                    <a:pt x="62388" y="8926"/>
                  </a:moveTo>
                  <a:lnTo>
                    <a:pt x="53567" y="8926"/>
                  </a:lnTo>
                  <a:lnTo>
                    <a:pt x="53491" y="13667"/>
                  </a:lnTo>
                  <a:lnTo>
                    <a:pt x="54472" y="15063"/>
                  </a:lnTo>
                  <a:lnTo>
                    <a:pt x="56118" y="15994"/>
                  </a:lnTo>
                  <a:lnTo>
                    <a:pt x="61150" y="17488"/>
                  </a:lnTo>
                  <a:lnTo>
                    <a:pt x="61838" y="20338"/>
                  </a:lnTo>
                  <a:lnTo>
                    <a:pt x="62021" y="22488"/>
                  </a:lnTo>
                  <a:lnTo>
                    <a:pt x="61151" y="23920"/>
                  </a:lnTo>
                  <a:lnTo>
                    <a:pt x="59579" y="24875"/>
                  </a:lnTo>
                  <a:lnTo>
                    <a:pt x="57539" y="25512"/>
                  </a:lnTo>
                  <a:lnTo>
                    <a:pt x="56179" y="26929"/>
                  </a:lnTo>
                  <a:lnTo>
                    <a:pt x="51350" y="36331"/>
                  </a:lnTo>
                  <a:lnTo>
                    <a:pt x="40187" y="48899"/>
                  </a:lnTo>
                  <a:lnTo>
                    <a:pt x="34992" y="51497"/>
                  </a:lnTo>
                  <a:lnTo>
                    <a:pt x="17900" y="53494"/>
                  </a:lnTo>
                  <a:lnTo>
                    <a:pt x="10203" y="53564"/>
                  </a:lnTo>
                  <a:lnTo>
                    <a:pt x="4482" y="48831"/>
                  </a:lnTo>
                  <a:lnTo>
                    <a:pt x="1925" y="43859"/>
                  </a:lnTo>
                  <a:lnTo>
                    <a:pt x="0" y="28503"/>
                  </a:lnTo>
                  <a:lnTo>
                    <a:pt x="6964" y="17298"/>
                  </a:lnTo>
                  <a:lnTo>
                    <a:pt x="8445" y="10580"/>
                  </a:lnTo>
                  <a:lnTo>
                    <a:pt x="16466" y="1383"/>
                  </a:lnTo>
                  <a:lnTo>
                    <a:pt x="19819" y="612"/>
                  </a:lnTo>
                  <a:lnTo>
                    <a:pt x="47625" y="0"/>
                  </a:lnTo>
                  <a:lnTo>
                    <a:pt x="49569" y="991"/>
                  </a:lnTo>
                  <a:lnTo>
                    <a:pt x="50866" y="2644"/>
                  </a:lnTo>
                  <a:lnTo>
                    <a:pt x="51730" y="4738"/>
                  </a:lnTo>
                  <a:lnTo>
                    <a:pt x="53298" y="6134"/>
                  </a:lnTo>
                  <a:lnTo>
                    <a:pt x="62944" y="11020"/>
                  </a:lnTo>
                  <a:lnTo>
                    <a:pt x="68588" y="14818"/>
                  </a:lnTo>
                  <a:lnTo>
                    <a:pt x="74404" y="16506"/>
                  </a:lnTo>
                  <a:lnTo>
                    <a:pt x="76352" y="17948"/>
                  </a:lnTo>
                  <a:lnTo>
                    <a:pt x="77650" y="19902"/>
                  </a:lnTo>
                  <a:lnTo>
                    <a:pt x="80085" y="24718"/>
                  </a:lnTo>
                  <a:lnTo>
                    <a:pt x="86042" y="33008"/>
                  </a:lnTo>
                  <a:lnTo>
                    <a:pt x="88248" y="41748"/>
                  </a:lnTo>
                  <a:lnTo>
                    <a:pt x="89141" y="65484"/>
                  </a:lnTo>
                  <a:lnTo>
                    <a:pt x="86515" y="71435"/>
                  </a:lnTo>
                  <a:lnTo>
                    <a:pt x="53438" y="115919"/>
                  </a:lnTo>
                  <a:lnTo>
                    <a:pt x="48488" y="121963"/>
                  </a:lnTo>
                  <a:lnTo>
                    <a:pt x="46288" y="127956"/>
                  </a:lnTo>
                  <a:lnTo>
                    <a:pt x="44710" y="129952"/>
                  </a:lnTo>
                  <a:lnTo>
                    <a:pt x="36995" y="133416"/>
                  </a:lnTo>
                  <a:lnTo>
                    <a:pt x="17750" y="133942"/>
                  </a:lnTo>
                  <a:lnTo>
                    <a:pt x="30169" y="133942"/>
                  </a:lnTo>
                  <a:lnTo>
                    <a:pt x="31979" y="134934"/>
                  </a:lnTo>
                  <a:lnTo>
                    <a:pt x="33186" y="136588"/>
                  </a:lnTo>
                  <a:lnTo>
                    <a:pt x="33990" y="138682"/>
                  </a:lnTo>
                  <a:lnTo>
                    <a:pt x="35519" y="140079"/>
                  </a:lnTo>
                  <a:lnTo>
                    <a:pt x="39863" y="141630"/>
                  </a:lnTo>
                  <a:lnTo>
                    <a:pt x="65084" y="145469"/>
                  </a:lnTo>
                  <a:lnTo>
                    <a:pt x="81992" y="150550"/>
                  </a:lnTo>
                  <a:lnTo>
                    <a:pt x="124892" y="151797"/>
                  </a:lnTo>
                  <a:lnTo>
                    <a:pt x="132061" y="151801"/>
                  </a:lnTo>
                  <a:lnTo>
                    <a:pt x="132649" y="152793"/>
                  </a:lnTo>
                  <a:lnTo>
                    <a:pt x="133302" y="156541"/>
                  </a:lnTo>
                  <a:lnTo>
                    <a:pt x="134469" y="157938"/>
                  </a:lnTo>
                  <a:lnTo>
                    <a:pt x="142755" y="160731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09" name="SMARTInkShape-428"/>
            <p:cNvSpPr/>
            <p:nvPr>
              <p:custDataLst>
                <p:tags r:id="rId121"/>
              </p:custDataLst>
            </p:nvPr>
          </p:nvSpPr>
          <p:spPr bwMode="auto">
            <a:xfrm>
              <a:off x="1866304" y="2732519"/>
              <a:ext cx="196455" cy="165742"/>
            </a:xfrm>
            <a:custGeom>
              <a:avLst/>
              <a:gdLst/>
              <a:ahLst/>
              <a:cxnLst/>
              <a:rect l="0" t="0" r="0" b="0"/>
              <a:pathLst>
                <a:path w="196455" h="165742">
                  <a:moveTo>
                    <a:pt x="0" y="26754"/>
                  </a:moveTo>
                  <a:lnTo>
                    <a:pt x="0" y="0"/>
                  </a:lnTo>
                  <a:lnTo>
                    <a:pt x="0" y="7657"/>
                  </a:lnTo>
                  <a:lnTo>
                    <a:pt x="6137" y="15779"/>
                  </a:lnTo>
                  <a:lnTo>
                    <a:pt x="8103" y="24054"/>
                  </a:lnTo>
                  <a:lnTo>
                    <a:pt x="8924" y="66627"/>
                  </a:lnTo>
                  <a:lnTo>
                    <a:pt x="8930" y="109556"/>
                  </a:lnTo>
                  <a:lnTo>
                    <a:pt x="8930" y="126675"/>
                  </a:lnTo>
                  <a:lnTo>
                    <a:pt x="6284" y="133340"/>
                  </a:lnTo>
                  <a:lnTo>
                    <a:pt x="2793" y="139610"/>
                  </a:lnTo>
                  <a:lnTo>
                    <a:pt x="552" y="151720"/>
                  </a:lnTo>
                  <a:lnTo>
                    <a:pt x="7" y="165741"/>
                  </a:lnTo>
                  <a:lnTo>
                    <a:pt x="0" y="148277"/>
                  </a:lnTo>
                  <a:lnTo>
                    <a:pt x="2646" y="142611"/>
                  </a:lnTo>
                  <a:lnTo>
                    <a:pt x="6137" y="136785"/>
                  </a:lnTo>
                  <a:lnTo>
                    <a:pt x="8378" y="124961"/>
                  </a:lnTo>
                  <a:lnTo>
                    <a:pt x="8562" y="121991"/>
                  </a:lnTo>
                  <a:lnTo>
                    <a:pt x="11413" y="116045"/>
                  </a:lnTo>
                  <a:lnTo>
                    <a:pt x="13562" y="113071"/>
                  </a:lnTo>
                  <a:lnTo>
                    <a:pt x="22223" y="87527"/>
                  </a:lnTo>
                  <a:lnTo>
                    <a:pt x="40762" y="65522"/>
                  </a:lnTo>
                  <a:lnTo>
                    <a:pt x="46527" y="53557"/>
                  </a:lnTo>
                  <a:lnTo>
                    <a:pt x="71027" y="27168"/>
                  </a:lnTo>
                  <a:lnTo>
                    <a:pt x="76057" y="26877"/>
                  </a:lnTo>
                  <a:lnTo>
                    <a:pt x="77494" y="27828"/>
                  </a:lnTo>
                  <a:lnTo>
                    <a:pt x="78452" y="29454"/>
                  </a:lnTo>
                  <a:lnTo>
                    <a:pt x="80115" y="35856"/>
                  </a:lnTo>
                  <a:lnTo>
                    <a:pt x="80366" y="77545"/>
                  </a:lnTo>
                  <a:lnTo>
                    <a:pt x="79375" y="92185"/>
                  </a:lnTo>
                  <a:lnTo>
                    <a:pt x="72679" y="109699"/>
                  </a:lnTo>
                  <a:lnTo>
                    <a:pt x="71438" y="142804"/>
                  </a:lnTo>
                  <a:lnTo>
                    <a:pt x="71438" y="138089"/>
                  </a:lnTo>
                  <a:lnTo>
                    <a:pt x="72430" y="136697"/>
                  </a:lnTo>
                  <a:lnTo>
                    <a:pt x="74084" y="135768"/>
                  </a:lnTo>
                  <a:lnTo>
                    <a:pt x="79127" y="134277"/>
                  </a:lnTo>
                  <a:lnTo>
                    <a:pt x="84741" y="129279"/>
                  </a:lnTo>
                  <a:lnTo>
                    <a:pt x="87272" y="124245"/>
                  </a:lnTo>
                  <a:lnTo>
                    <a:pt x="87947" y="121514"/>
                  </a:lnTo>
                  <a:lnTo>
                    <a:pt x="93638" y="112929"/>
                  </a:lnTo>
                  <a:lnTo>
                    <a:pt x="119099" y="86282"/>
                  </a:lnTo>
                  <a:lnTo>
                    <a:pt x="125032" y="82977"/>
                  </a:lnTo>
                  <a:lnTo>
                    <a:pt x="128003" y="82095"/>
                  </a:lnTo>
                  <a:lnTo>
                    <a:pt x="129984" y="80515"/>
                  </a:lnTo>
                  <a:lnTo>
                    <a:pt x="146220" y="59387"/>
                  </a:lnTo>
                  <a:lnTo>
                    <a:pt x="151969" y="56141"/>
                  </a:lnTo>
                  <a:lnTo>
                    <a:pt x="154891" y="55275"/>
                  </a:lnTo>
                  <a:lnTo>
                    <a:pt x="156839" y="53706"/>
                  </a:lnTo>
                  <a:lnTo>
                    <a:pt x="160583" y="45027"/>
                  </a:lnTo>
                  <a:lnTo>
                    <a:pt x="168410" y="52338"/>
                  </a:lnTo>
                  <a:lnTo>
                    <a:pt x="169293" y="57927"/>
                  </a:lnTo>
                  <a:lnTo>
                    <a:pt x="169632" y="74503"/>
                  </a:lnTo>
                  <a:lnTo>
                    <a:pt x="167004" y="80387"/>
                  </a:lnTo>
                  <a:lnTo>
                    <a:pt x="163521" y="86310"/>
                  </a:lnTo>
                  <a:lnTo>
                    <a:pt x="161285" y="98196"/>
                  </a:lnTo>
                  <a:lnTo>
                    <a:pt x="160736" y="132179"/>
                  </a:lnTo>
                  <a:lnTo>
                    <a:pt x="161728" y="132756"/>
                  </a:lnTo>
                  <a:lnTo>
                    <a:pt x="168424" y="133759"/>
                  </a:lnTo>
                  <a:lnTo>
                    <a:pt x="169113" y="136489"/>
                  </a:lnTo>
                  <a:lnTo>
                    <a:pt x="169297" y="138606"/>
                  </a:lnTo>
                  <a:lnTo>
                    <a:pt x="170412" y="140017"/>
                  </a:lnTo>
                  <a:lnTo>
                    <a:pt x="174296" y="141586"/>
                  </a:lnTo>
                  <a:lnTo>
                    <a:pt x="196454" y="14284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10" name="SMARTInkShape-429"/>
            <p:cNvSpPr/>
            <p:nvPr>
              <p:custDataLst>
                <p:tags r:id="rId122"/>
              </p:custDataLst>
            </p:nvPr>
          </p:nvSpPr>
          <p:spPr bwMode="auto">
            <a:xfrm>
              <a:off x="2098476" y="2741414"/>
              <a:ext cx="116087" cy="125006"/>
            </a:xfrm>
            <a:custGeom>
              <a:avLst/>
              <a:gdLst/>
              <a:ahLst/>
              <a:cxnLst/>
              <a:rect l="0" t="0" r="0" b="0"/>
              <a:pathLst>
                <a:path w="116087" h="125006">
                  <a:moveTo>
                    <a:pt x="8930" y="26789"/>
                  </a:moveTo>
                  <a:lnTo>
                    <a:pt x="8930" y="17969"/>
                  </a:lnTo>
                  <a:lnTo>
                    <a:pt x="0" y="17859"/>
                  </a:lnTo>
                  <a:lnTo>
                    <a:pt x="0" y="34110"/>
                  </a:lnTo>
                  <a:lnTo>
                    <a:pt x="6137" y="42530"/>
                  </a:lnTo>
                  <a:lnTo>
                    <a:pt x="9095" y="50856"/>
                  </a:lnTo>
                  <a:lnTo>
                    <a:pt x="14822" y="59607"/>
                  </a:lnTo>
                  <a:lnTo>
                    <a:pt x="17952" y="68483"/>
                  </a:lnTo>
                  <a:lnTo>
                    <a:pt x="23730" y="77397"/>
                  </a:lnTo>
                  <a:lnTo>
                    <a:pt x="26875" y="86323"/>
                  </a:lnTo>
                  <a:lnTo>
                    <a:pt x="32658" y="95251"/>
                  </a:lnTo>
                  <a:lnTo>
                    <a:pt x="34812" y="104180"/>
                  </a:lnTo>
                  <a:lnTo>
                    <a:pt x="35600" y="114322"/>
                  </a:lnTo>
                  <a:lnTo>
                    <a:pt x="44640" y="125005"/>
                  </a:lnTo>
                  <a:lnTo>
                    <a:pt x="62740" y="104277"/>
                  </a:lnTo>
                  <a:lnTo>
                    <a:pt x="68861" y="91090"/>
                  </a:lnTo>
                  <a:lnTo>
                    <a:pt x="83716" y="56137"/>
                  </a:lnTo>
                  <a:lnTo>
                    <a:pt x="104525" y="19937"/>
                  </a:lnTo>
                  <a:lnTo>
                    <a:pt x="105402" y="16268"/>
                  </a:lnTo>
                  <a:lnTo>
                    <a:pt x="106979" y="13822"/>
                  </a:lnTo>
                  <a:lnTo>
                    <a:pt x="109023" y="12191"/>
                  </a:lnTo>
                  <a:lnTo>
                    <a:pt x="111377" y="11104"/>
                  </a:lnTo>
                  <a:lnTo>
                    <a:pt x="112947" y="9387"/>
                  </a:lnTo>
                  <a:lnTo>
                    <a:pt x="116086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11" name="SMARTInkShape-430"/>
            <p:cNvSpPr/>
            <p:nvPr>
              <p:custDataLst>
                <p:tags r:id="rId123"/>
              </p:custDataLst>
            </p:nvPr>
          </p:nvSpPr>
          <p:spPr bwMode="auto">
            <a:xfrm>
              <a:off x="2236304" y="2634293"/>
              <a:ext cx="85416" cy="133911"/>
            </a:xfrm>
            <a:custGeom>
              <a:avLst/>
              <a:gdLst/>
              <a:ahLst/>
              <a:cxnLst/>
              <a:rect l="0" t="0" r="0" b="0"/>
              <a:pathLst>
                <a:path w="85416" h="133911">
                  <a:moveTo>
                    <a:pt x="40766" y="26754"/>
                  </a:moveTo>
                  <a:lnTo>
                    <a:pt x="36026" y="26754"/>
                  </a:lnTo>
                  <a:lnTo>
                    <a:pt x="31052" y="29400"/>
                  </a:lnTo>
                  <a:lnTo>
                    <a:pt x="24516" y="34442"/>
                  </a:lnTo>
                  <a:lnTo>
                    <a:pt x="16096" y="35438"/>
                  </a:lnTo>
                  <a:lnTo>
                    <a:pt x="452" y="35680"/>
                  </a:lnTo>
                  <a:lnTo>
                    <a:pt x="0" y="34689"/>
                  </a:lnTo>
                  <a:lnTo>
                    <a:pt x="4474" y="26589"/>
                  </a:lnTo>
                  <a:lnTo>
                    <a:pt x="4793" y="22381"/>
                  </a:lnTo>
                  <a:lnTo>
                    <a:pt x="7580" y="17203"/>
                  </a:lnTo>
                  <a:lnTo>
                    <a:pt x="21555" y="1350"/>
                  </a:lnTo>
                  <a:lnTo>
                    <a:pt x="30477" y="86"/>
                  </a:lnTo>
                  <a:lnTo>
                    <a:pt x="36174" y="0"/>
                  </a:lnTo>
                  <a:lnTo>
                    <a:pt x="37705" y="981"/>
                  </a:lnTo>
                  <a:lnTo>
                    <a:pt x="38725" y="2627"/>
                  </a:lnTo>
                  <a:lnTo>
                    <a:pt x="39406" y="4716"/>
                  </a:lnTo>
                  <a:lnTo>
                    <a:pt x="40852" y="6108"/>
                  </a:lnTo>
                  <a:lnTo>
                    <a:pt x="45104" y="7656"/>
                  </a:lnTo>
                  <a:lnTo>
                    <a:pt x="46634" y="9061"/>
                  </a:lnTo>
                  <a:lnTo>
                    <a:pt x="48335" y="13268"/>
                  </a:lnTo>
                  <a:lnTo>
                    <a:pt x="49781" y="14787"/>
                  </a:lnTo>
                  <a:lnTo>
                    <a:pt x="54033" y="16474"/>
                  </a:lnTo>
                  <a:lnTo>
                    <a:pt x="55564" y="17916"/>
                  </a:lnTo>
                  <a:lnTo>
                    <a:pt x="57265" y="22164"/>
                  </a:lnTo>
                  <a:lnTo>
                    <a:pt x="58623" y="65452"/>
                  </a:lnTo>
                  <a:lnTo>
                    <a:pt x="55978" y="71403"/>
                  </a:lnTo>
                  <a:lnTo>
                    <a:pt x="52488" y="77356"/>
                  </a:lnTo>
                  <a:lnTo>
                    <a:pt x="50937" y="83309"/>
                  </a:lnTo>
                  <a:lnTo>
                    <a:pt x="49531" y="85293"/>
                  </a:lnTo>
                  <a:lnTo>
                    <a:pt x="47602" y="86616"/>
                  </a:lnTo>
                  <a:lnTo>
                    <a:pt x="45323" y="87497"/>
                  </a:lnTo>
                  <a:lnTo>
                    <a:pt x="43804" y="89078"/>
                  </a:lnTo>
                  <a:lnTo>
                    <a:pt x="42116" y="93479"/>
                  </a:lnTo>
                  <a:lnTo>
                    <a:pt x="40674" y="95050"/>
                  </a:lnTo>
                  <a:lnTo>
                    <a:pt x="31852" y="98187"/>
                  </a:lnTo>
                  <a:lnTo>
                    <a:pt x="31840" y="98190"/>
                  </a:lnTo>
                  <a:lnTo>
                    <a:pt x="31837" y="98191"/>
                  </a:lnTo>
                  <a:lnTo>
                    <a:pt x="31837" y="102932"/>
                  </a:lnTo>
                  <a:lnTo>
                    <a:pt x="32829" y="104328"/>
                  </a:lnTo>
                  <a:lnTo>
                    <a:pt x="34482" y="105259"/>
                  </a:lnTo>
                  <a:lnTo>
                    <a:pt x="44266" y="106753"/>
                  </a:lnTo>
                  <a:lnTo>
                    <a:pt x="46075" y="107868"/>
                  </a:lnTo>
                  <a:lnTo>
                    <a:pt x="47282" y="109603"/>
                  </a:lnTo>
                  <a:lnTo>
                    <a:pt x="48087" y="111753"/>
                  </a:lnTo>
                  <a:lnTo>
                    <a:pt x="49615" y="113185"/>
                  </a:lnTo>
                  <a:lnTo>
                    <a:pt x="53959" y="114777"/>
                  </a:lnTo>
                  <a:lnTo>
                    <a:pt x="75099" y="116041"/>
                  </a:lnTo>
                  <a:lnTo>
                    <a:pt x="85295" y="124871"/>
                  </a:lnTo>
                  <a:lnTo>
                    <a:pt x="85415" y="13391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</p:grpSp>
      <p:grpSp>
        <p:nvGrpSpPr>
          <p:cNvPr id="116" name="SMARTInkShape-Group70"/>
          <p:cNvGrpSpPr/>
          <p:nvPr/>
        </p:nvGrpSpPr>
        <p:grpSpPr>
          <a:xfrm>
            <a:off x="2705698" y="2678906"/>
            <a:ext cx="339206" cy="294681"/>
            <a:chOff x="2705698" y="2678906"/>
            <a:chExt cx="339206" cy="294681"/>
          </a:xfrm>
        </p:grpSpPr>
        <p:sp>
          <p:nvSpPr>
            <p:cNvPr id="113" name="SMARTInkShape-431"/>
            <p:cNvSpPr/>
            <p:nvPr>
              <p:custDataLst>
                <p:tags r:id="rId109"/>
              </p:custDataLst>
            </p:nvPr>
          </p:nvSpPr>
          <p:spPr bwMode="auto">
            <a:xfrm>
              <a:off x="2714625" y="2786063"/>
              <a:ext cx="169651" cy="17860"/>
            </a:xfrm>
            <a:custGeom>
              <a:avLst/>
              <a:gdLst/>
              <a:ahLst/>
              <a:cxnLst/>
              <a:rect l="0" t="0" r="0" b="0"/>
              <a:pathLst>
                <a:path w="169651" h="17860">
                  <a:moveTo>
                    <a:pt x="26789" y="8929"/>
                  </a:moveTo>
                  <a:lnTo>
                    <a:pt x="0" y="8929"/>
                  </a:lnTo>
                  <a:lnTo>
                    <a:pt x="43449" y="8929"/>
                  </a:lnTo>
                  <a:lnTo>
                    <a:pt x="60691" y="7937"/>
                  </a:lnTo>
                  <a:lnTo>
                    <a:pt x="100651" y="827"/>
                  </a:lnTo>
                  <a:lnTo>
                    <a:pt x="144066" y="32"/>
                  </a:lnTo>
                  <a:lnTo>
                    <a:pt x="169650" y="0"/>
                  </a:lnTo>
                  <a:lnTo>
                    <a:pt x="156361" y="13302"/>
                  </a:lnTo>
                  <a:lnTo>
                    <a:pt x="151184" y="15833"/>
                  </a:lnTo>
                  <a:lnTo>
                    <a:pt x="142875" y="1785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14" name="SMARTInkShape-432"/>
            <p:cNvSpPr/>
            <p:nvPr>
              <p:custDataLst>
                <p:tags r:id="rId110"/>
              </p:custDataLst>
            </p:nvPr>
          </p:nvSpPr>
          <p:spPr bwMode="auto">
            <a:xfrm>
              <a:off x="2705698" y="2839640"/>
              <a:ext cx="205246" cy="23588"/>
            </a:xfrm>
            <a:custGeom>
              <a:avLst/>
              <a:gdLst/>
              <a:ahLst/>
              <a:cxnLst/>
              <a:rect l="0" t="0" r="0" b="0"/>
              <a:pathLst>
                <a:path w="205246" h="23588">
                  <a:moveTo>
                    <a:pt x="8927" y="17860"/>
                  </a:moveTo>
                  <a:lnTo>
                    <a:pt x="8927" y="22600"/>
                  </a:lnTo>
                  <a:lnTo>
                    <a:pt x="7935" y="23005"/>
                  </a:lnTo>
                  <a:lnTo>
                    <a:pt x="4186" y="20808"/>
                  </a:lnTo>
                  <a:lnTo>
                    <a:pt x="2790" y="20817"/>
                  </a:lnTo>
                  <a:lnTo>
                    <a:pt x="1859" y="21816"/>
                  </a:lnTo>
                  <a:lnTo>
                    <a:pt x="1239" y="23474"/>
                  </a:lnTo>
                  <a:lnTo>
                    <a:pt x="825" y="23587"/>
                  </a:lnTo>
                  <a:lnTo>
                    <a:pt x="0" y="17884"/>
                  </a:lnTo>
                  <a:lnTo>
                    <a:pt x="8559" y="17860"/>
                  </a:lnTo>
                  <a:lnTo>
                    <a:pt x="13559" y="22600"/>
                  </a:lnTo>
                  <a:lnTo>
                    <a:pt x="15983" y="23005"/>
                  </a:lnTo>
                  <a:lnTo>
                    <a:pt x="18592" y="22282"/>
                  </a:lnTo>
                  <a:lnTo>
                    <a:pt x="24136" y="19825"/>
                  </a:lnTo>
                  <a:lnTo>
                    <a:pt x="29908" y="18733"/>
                  </a:lnTo>
                  <a:lnTo>
                    <a:pt x="47835" y="23177"/>
                  </a:lnTo>
                  <a:lnTo>
                    <a:pt x="86732" y="18125"/>
                  </a:lnTo>
                  <a:lnTo>
                    <a:pt x="129761" y="17883"/>
                  </a:lnTo>
                  <a:lnTo>
                    <a:pt x="159685" y="16872"/>
                  </a:lnTo>
                  <a:lnTo>
                    <a:pt x="193172" y="9298"/>
                  </a:lnTo>
                  <a:lnTo>
                    <a:pt x="205245" y="8933"/>
                  </a:lnTo>
                  <a:lnTo>
                    <a:pt x="200600" y="8931"/>
                  </a:lnTo>
                  <a:lnTo>
                    <a:pt x="199217" y="7939"/>
                  </a:lnTo>
                  <a:lnTo>
                    <a:pt x="197680" y="4190"/>
                  </a:lnTo>
                  <a:lnTo>
                    <a:pt x="196278" y="2793"/>
                  </a:lnTo>
                  <a:lnTo>
                    <a:pt x="187521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15" name="SMARTInkShape-433"/>
            <p:cNvSpPr/>
            <p:nvPr>
              <p:custDataLst>
                <p:tags r:id="rId111"/>
              </p:custDataLst>
            </p:nvPr>
          </p:nvSpPr>
          <p:spPr bwMode="auto">
            <a:xfrm>
              <a:off x="2812851" y="2678906"/>
              <a:ext cx="232053" cy="294681"/>
            </a:xfrm>
            <a:custGeom>
              <a:avLst/>
              <a:gdLst/>
              <a:ahLst/>
              <a:cxnLst/>
              <a:rect l="0" t="0" r="0" b="0"/>
              <a:pathLst>
                <a:path w="232053" h="294681">
                  <a:moveTo>
                    <a:pt x="17860" y="26789"/>
                  </a:moveTo>
                  <a:lnTo>
                    <a:pt x="17860" y="18227"/>
                  </a:lnTo>
                  <a:lnTo>
                    <a:pt x="13119" y="17969"/>
                  </a:lnTo>
                  <a:lnTo>
                    <a:pt x="11723" y="16940"/>
                  </a:lnTo>
                  <a:lnTo>
                    <a:pt x="8944" y="8979"/>
                  </a:lnTo>
                  <a:lnTo>
                    <a:pt x="8933" y="8939"/>
                  </a:lnTo>
                  <a:lnTo>
                    <a:pt x="0" y="0"/>
                  </a:lnTo>
                  <a:lnTo>
                    <a:pt x="0" y="4740"/>
                  </a:lnTo>
                  <a:lnTo>
                    <a:pt x="993" y="6137"/>
                  </a:lnTo>
                  <a:lnTo>
                    <a:pt x="2646" y="7068"/>
                  </a:lnTo>
                  <a:lnTo>
                    <a:pt x="8562" y="8821"/>
                  </a:lnTo>
                  <a:lnTo>
                    <a:pt x="13562" y="8897"/>
                  </a:lnTo>
                  <a:lnTo>
                    <a:pt x="14994" y="9900"/>
                  </a:lnTo>
                  <a:lnTo>
                    <a:pt x="15949" y="11561"/>
                  </a:lnTo>
                  <a:lnTo>
                    <a:pt x="16586" y="13661"/>
                  </a:lnTo>
                  <a:lnTo>
                    <a:pt x="22222" y="21356"/>
                  </a:lnTo>
                  <a:lnTo>
                    <a:pt x="27405" y="24375"/>
                  </a:lnTo>
                  <a:lnTo>
                    <a:pt x="43558" y="31052"/>
                  </a:lnTo>
                  <a:lnTo>
                    <a:pt x="86737" y="61329"/>
                  </a:lnTo>
                  <a:lnTo>
                    <a:pt x="128017" y="86077"/>
                  </a:lnTo>
                  <a:lnTo>
                    <a:pt x="172477" y="113103"/>
                  </a:lnTo>
                  <a:lnTo>
                    <a:pt x="193201" y="129976"/>
                  </a:lnTo>
                  <a:lnTo>
                    <a:pt x="205329" y="135807"/>
                  </a:lnTo>
                  <a:lnTo>
                    <a:pt x="208324" y="138163"/>
                  </a:lnTo>
                  <a:lnTo>
                    <a:pt x="211651" y="143427"/>
                  </a:lnTo>
                  <a:lnTo>
                    <a:pt x="214122" y="149073"/>
                  </a:lnTo>
                  <a:lnTo>
                    <a:pt x="220099" y="157830"/>
                  </a:lnTo>
                  <a:lnTo>
                    <a:pt x="221845" y="163743"/>
                  </a:lnTo>
                  <a:lnTo>
                    <a:pt x="223303" y="165717"/>
                  </a:lnTo>
                  <a:lnTo>
                    <a:pt x="225267" y="167033"/>
                  </a:lnTo>
                  <a:lnTo>
                    <a:pt x="227569" y="167910"/>
                  </a:lnTo>
                  <a:lnTo>
                    <a:pt x="229103" y="169487"/>
                  </a:lnTo>
                  <a:lnTo>
                    <a:pt x="230808" y="173885"/>
                  </a:lnTo>
                  <a:lnTo>
                    <a:pt x="232052" y="185869"/>
                  </a:lnTo>
                  <a:lnTo>
                    <a:pt x="202667" y="225386"/>
                  </a:lnTo>
                  <a:lnTo>
                    <a:pt x="191278" y="235109"/>
                  </a:lnTo>
                  <a:lnTo>
                    <a:pt x="149550" y="260864"/>
                  </a:lnTo>
                  <a:lnTo>
                    <a:pt x="107199" y="277193"/>
                  </a:lnTo>
                  <a:lnTo>
                    <a:pt x="90662" y="284623"/>
                  </a:lnTo>
                  <a:lnTo>
                    <a:pt x="80369" y="285750"/>
                  </a:lnTo>
                  <a:lnTo>
                    <a:pt x="89297" y="29468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</p:grpSp>
      <p:grpSp>
        <p:nvGrpSpPr>
          <p:cNvPr id="128" name="SMARTInkShape-Group71"/>
          <p:cNvGrpSpPr/>
          <p:nvPr/>
        </p:nvGrpSpPr>
        <p:grpSpPr>
          <a:xfrm>
            <a:off x="3303984" y="2482453"/>
            <a:ext cx="1508996" cy="639123"/>
            <a:chOff x="3303984" y="2482453"/>
            <a:chExt cx="1508996" cy="639123"/>
          </a:xfrm>
        </p:grpSpPr>
        <p:sp>
          <p:nvSpPr>
            <p:cNvPr id="117" name="SMARTInkShape-434"/>
            <p:cNvSpPr/>
            <p:nvPr>
              <p:custDataLst>
                <p:tags r:id="rId98"/>
              </p:custDataLst>
            </p:nvPr>
          </p:nvSpPr>
          <p:spPr bwMode="auto">
            <a:xfrm>
              <a:off x="3303984" y="2759283"/>
              <a:ext cx="169665" cy="178465"/>
            </a:xfrm>
            <a:custGeom>
              <a:avLst/>
              <a:gdLst/>
              <a:ahLst/>
              <a:cxnLst/>
              <a:rect l="0" t="0" r="0" b="0"/>
              <a:pathLst>
                <a:path w="169665" h="178465">
                  <a:moveTo>
                    <a:pt x="26789" y="17850"/>
                  </a:moveTo>
                  <a:lnTo>
                    <a:pt x="8940" y="17850"/>
                  </a:lnTo>
                  <a:lnTo>
                    <a:pt x="8930" y="8920"/>
                  </a:lnTo>
                  <a:lnTo>
                    <a:pt x="0" y="8920"/>
                  </a:lnTo>
                  <a:lnTo>
                    <a:pt x="7689" y="8920"/>
                  </a:lnTo>
                  <a:lnTo>
                    <a:pt x="8103" y="9912"/>
                  </a:lnTo>
                  <a:lnTo>
                    <a:pt x="9901" y="24733"/>
                  </a:lnTo>
                  <a:lnTo>
                    <a:pt x="15060" y="33008"/>
                  </a:lnTo>
                  <a:lnTo>
                    <a:pt x="18022" y="41744"/>
                  </a:lnTo>
                  <a:lnTo>
                    <a:pt x="23750" y="50616"/>
                  </a:lnTo>
                  <a:lnTo>
                    <a:pt x="26881" y="59529"/>
                  </a:lnTo>
                  <a:lnTo>
                    <a:pt x="32659" y="69446"/>
                  </a:lnTo>
                  <a:lnTo>
                    <a:pt x="35805" y="83518"/>
                  </a:lnTo>
                  <a:lnTo>
                    <a:pt x="45254" y="97665"/>
                  </a:lnTo>
                  <a:lnTo>
                    <a:pt x="49878" y="103925"/>
                  </a:lnTo>
                  <a:lnTo>
                    <a:pt x="55493" y="116028"/>
                  </a:lnTo>
                  <a:lnTo>
                    <a:pt x="67721" y="130953"/>
                  </a:lnTo>
                  <a:lnTo>
                    <a:pt x="73349" y="142864"/>
                  </a:lnTo>
                  <a:lnTo>
                    <a:pt x="77248" y="148818"/>
                  </a:lnTo>
                  <a:lnTo>
                    <a:pt x="79956" y="158961"/>
                  </a:lnTo>
                  <a:lnTo>
                    <a:pt x="88020" y="168259"/>
                  </a:lnTo>
                  <a:lnTo>
                    <a:pt x="89185" y="177220"/>
                  </a:lnTo>
                  <a:lnTo>
                    <a:pt x="90214" y="177675"/>
                  </a:lnTo>
                  <a:lnTo>
                    <a:pt x="96975" y="178464"/>
                  </a:lnTo>
                  <a:lnTo>
                    <a:pt x="97392" y="177512"/>
                  </a:lnTo>
                  <a:lnTo>
                    <a:pt x="97856" y="173808"/>
                  </a:lnTo>
                  <a:lnTo>
                    <a:pt x="100708" y="168855"/>
                  </a:lnTo>
                  <a:lnTo>
                    <a:pt x="104291" y="163346"/>
                  </a:lnTo>
                  <a:lnTo>
                    <a:pt x="107300" y="154666"/>
                  </a:lnTo>
                  <a:lnTo>
                    <a:pt x="119474" y="135135"/>
                  </a:lnTo>
                  <a:lnTo>
                    <a:pt x="132813" y="95136"/>
                  </a:lnTo>
                  <a:lnTo>
                    <a:pt x="145296" y="77350"/>
                  </a:lnTo>
                  <a:lnTo>
                    <a:pt x="161137" y="38353"/>
                  </a:lnTo>
                  <a:lnTo>
                    <a:pt x="165875" y="30931"/>
                  </a:lnTo>
                  <a:lnTo>
                    <a:pt x="169165" y="19768"/>
                  </a:lnTo>
                  <a:lnTo>
                    <a:pt x="169664" y="0"/>
                  </a:lnTo>
                  <a:lnTo>
                    <a:pt x="169664" y="892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18" name="SMARTInkShape-435"/>
            <p:cNvSpPr/>
            <p:nvPr>
              <p:custDataLst>
                <p:tags r:id="rId99"/>
              </p:custDataLst>
            </p:nvPr>
          </p:nvSpPr>
          <p:spPr bwMode="auto">
            <a:xfrm>
              <a:off x="3602277" y="2812852"/>
              <a:ext cx="112474" cy="26789"/>
            </a:xfrm>
            <a:custGeom>
              <a:avLst/>
              <a:gdLst/>
              <a:ahLst/>
              <a:cxnLst/>
              <a:rect l="0" t="0" r="0" b="0"/>
              <a:pathLst>
                <a:path w="112474" h="26789">
                  <a:moveTo>
                    <a:pt x="14246" y="8929"/>
                  </a:moveTo>
                  <a:lnTo>
                    <a:pt x="178" y="8929"/>
                  </a:lnTo>
                  <a:lnTo>
                    <a:pt x="4444" y="8929"/>
                  </a:lnTo>
                  <a:lnTo>
                    <a:pt x="0" y="8929"/>
                  </a:lnTo>
                  <a:lnTo>
                    <a:pt x="44124" y="8929"/>
                  </a:lnTo>
                  <a:lnTo>
                    <a:pt x="62242" y="8929"/>
                  </a:lnTo>
                  <a:lnTo>
                    <a:pt x="67989" y="6283"/>
                  </a:lnTo>
                  <a:lnTo>
                    <a:pt x="75023" y="1241"/>
                  </a:lnTo>
                  <a:lnTo>
                    <a:pt x="83541" y="245"/>
                  </a:lnTo>
                  <a:lnTo>
                    <a:pt x="103132" y="0"/>
                  </a:lnTo>
                  <a:lnTo>
                    <a:pt x="112094" y="8561"/>
                  </a:lnTo>
                  <a:lnTo>
                    <a:pt x="112473" y="26788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19" name="SMARTInkShape-436"/>
            <p:cNvSpPr/>
            <p:nvPr>
              <p:custDataLst>
                <p:tags r:id="rId100"/>
              </p:custDataLst>
            </p:nvPr>
          </p:nvSpPr>
          <p:spPr bwMode="auto">
            <a:xfrm>
              <a:off x="3607593" y="2884299"/>
              <a:ext cx="89298" cy="8921"/>
            </a:xfrm>
            <a:custGeom>
              <a:avLst/>
              <a:gdLst/>
              <a:ahLst/>
              <a:cxnLst/>
              <a:rect l="0" t="0" r="0" b="0"/>
              <a:pathLst>
                <a:path w="89298" h="8921">
                  <a:moveTo>
                    <a:pt x="0" y="8920"/>
                  </a:moveTo>
                  <a:lnTo>
                    <a:pt x="0" y="22"/>
                  </a:lnTo>
                  <a:lnTo>
                    <a:pt x="4741" y="0"/>
                  </a:lnTo>
                  <a:lnTo>
                    <a:pt x="6138" y="988"/>
                  </a:lnTo>
                  <a:lnTo>
                    <a:pt x="7068" y="2640"/>
                  </a:lnTo>
                  <a:lnTo>
                    <a:pt x="7689" y="4733"/>
                  </a:lnTo>
                  <a:lnTo>
                    <a:pt x="9095" y="6129"/>
                  </a:lnTo>
                  <a:lnTo>
                    <a:pt x="16510" y="8552"/>
                  </a:lnTo>
                  <a:lnTo>
                    <a:pt x="60747" y="8920"/>
                  </a:lnTo>
                  <a:lnTo>
                    <a:pt x="89297" y="892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20" name="SMARTInkShape-437"/>
            <p:cNvSpPr/>
            <p:nvPr>
              <p:custDataLst>
                <p:tags r:id="rId101"/>
              </p:custDataLst>
            </p:nvPr>
          </p:nvSpPr>
          <p:spPr bwMode="auto">
            <a:xfrm>
              <a:off x="3768338" y="2482453"/>
              <a:ext cx="1044642" cy="598290"/>
            </a:xfrm>
            <a:custGeom>
              <a:avLst/>
              <a:gdLst/>
              <a:ahLst/>
              <a:cxnLst/>
              <a:rect l="0" t="0" r="0" b="0"/>
              <a:pathLst>
                <a:path w="1044642" h="598290">
                  <a:moveTo>
                    <a:pt x="17849" y="446484"/>
                  </a:moveTo>
                  <a:lnTo>
                    <a:pt x="17849" y="441744"/>
                  </a:lnTo>
                  <a:lnTo>
                    <a:pt x="16857" y="440347"/>
                  </a:lnTo>
                  <a:lnTo>
                    <a:pt x="15204" y="439416"/>
                  </a:lnTo>
                  <a:lnTo>
                    <a:pt x="10161" y="437922"/>
                  </a:lnTo>
                  <a:lnTo>
                    <a:pt x="9471" y="435073"/>
                  </a:lnTo>
                  <a:lnTo>
                    <a:pt x="9288" y="432923"/>
                  </a:lnTo>
                  <a:lnTo>
                    <a:pt x="8173" y="431490"/>
                  </a:lnTo>
                  <a:lnTo>
                    <a:pt x="39" y="428639"/>
                  </a:lnTo>
                  <a:lnTo>
                    <a:pt x="0" y="428628"/>
                  </a:lnTo>
                  <a:lnTo>
                    <a:pt x="7680" y="436314"/>
                  </a:lnTo>
                  <a:lnTo>
                    <a:pt x="8552" y="441927"/>
                  </a:lnTo>
                  <a:lnTo>
                    <a:pt x="8811" y="449875"/>
                  </a:lnTo>
                  <a:lnTo>
                    <a:pt x="11517" y="455598"/>
                  </a:lnTo>
                  <a:lnTo>
                    <a:pt x="15035" y="461449"/>
                  </a:lnTo>
                  <a:lnTo>
                    <a:pt x="17293" y="473290"/>
                  </a:lnTo>
                  <a:lnTo>
                    <a:pt x="17478" y="476260"/>
                  </a:lnTo>
                  <a:lnTo>
                    <a:pt x="20330" y="482208"/>
                  </a:lnTo>
                  <a:lnTo>
                    <a:pt x="23913" y="488159"/>
                  </a:lnTo>
                  <a:lnTo>
                    <a:pt x="33656" y="512153"/>
                  </a:lnTo>
                  <a:lnTo>
                    <a:pt x="59868" y="544662"/>
                  </a:lnTo>
                  <a:lnTo>
                    <a:pt x="62321" y="550642"/>
                  </a:lnTo>
                  <a:lnTo>
                    <a:pt x="77875" y="571499"/>
                  </a:lnTo>
                  <a:lnTo>
                    <a:pt x="78702" y="574476"/>
                  </a:lnTo>
                  <a:lnTo>
                    <a:pt x="80246" y="576460"/>
                  </a:lnTo>
                  <a:lnTo>
                    <a:pt x="86167" y="580246"/>
                  </a:lnTo>
                  <a:lnTo>
                    <a:pt x="98097" y="598144"/>
                  </a:lnTo>
                  <a:lnTo>
                    <a:pt x="107137" y="598289"/>
                  </a:lnTo>
                  <a:lnTo>
                    <a:pt x="107146" y="585860"/>
                  </a:lnTo>
                  <a:lnTo>
                    <a:pt x="109792" y="580197"/>
                  </a:lnTo>
                  <a:lnTo>
                    <a:pt x="111886" y="577298"/>
                  </a:lnTo>
                  <a:lnTo>
                    <a:pt x="112291" y="574373"/>
                  </a:lnTo>
                  <a:lnTo>
                    <a:pt x="107405" y="550660"/>
                  </a:lnTo>
                  <a:lnTo>
                    <a:pt x="109907" y="544709"/>
                  </a:lnTo>
                  <a:lnTo>
                    <a:pt x="111963" y="541733"/>
                  </a:lnTo>
                  <a:lnTo>
                    <a:pt x="114857" y="528064"/>
                  </a:lnTo>
                  <a:lnTo>
                    <a:pt x="116997" y="497147"/>
                  </a:lnTo>
                  <a:lnTo>
                    <a:pt x="123130" y="480157"/>
                  </a:lnTo>
                  <a:lnTo>
                    <a:pt x="125750" y="453160"/>
                  </a:lnTo>
                  <a:lnTo>
                    <a:pt x="132024" y="435639"/>
                  </a:lnTo>
                  <a:lnTo>
                    <a:pt x="133902" y="391293"/>
                  </a:lnTo>
                  <a:lnTo>
                    <a:pt x="133935" y="348607"/>
                  </a:lnTo>
                  <a:lnTo>
                    <a:pt x="133935" y="305510"/>
                  </a:lnTo>
                  <a:lnTo>
                    <a:pt x="133935" y="261944"/>
                  </a:lnTo>
                  <a:lnTo>
                    <a:pt x="133935" y="247055"/>
                  </a:lnTo>
                  <a:lnTo>
                    <a:pt x="131289" y="241102"/>
                  </a:lnTo>
                  <a:lnTo>
                    <a:pt x="129195" y="238125"/>
                  </a:lnTo>
                  <a:lnTo>
                    <a:pt x="128790" y="235149"/>
                  </a:lnTo>
                  <a:lnTo>
                    <a:pt x="130987" y="229195"/>
                  </a:lnTo>
                  <a:lnTo>
                    <a:pt x="130978" y="226219"/>
                  </a:lnTo>
                  <a:lnTo>
                    <a:pt x="125988" y="211336"/>
                  </a:lnTo>
                  <a:lnTo>
                    <a:pt x="126653" y="208360"/>
                  </a:lnTo>
                  <a:lnTo>
                    <a:pt x="132780" y="198217"/>
                  </a:lnTo>
                  <a:lnTo>
                    <a:pt x="132173" y="196637"/>
                  </a:lnTo>
                  <a:lnTo>
                    <a:pt x="128852" y="192235"/>
                  </a:lnTo>
                  <a:lnTo>
                    <a:pt x="128563" y="189672"/>
                  </a:lnTo>
                  <a:lnTo>
                    <a:pt x="133032" y="175508"/>
                  </a:lnTo>
                  <a:lnTo>
                    <a:pt x="132341" y="172568"/>
                  </a:lnTo>
                  <a:lnTo>
                    <a:pt x="128927" y="166655"/>
                  </a:lnTo>
                  <a:lnTo>
                    <a:pt x="128612" y="163690"/>
                  </a:lnTo>
                  <a:lnTo>
                    <a:pt x="133670" y="139898"/>
                  </a:lnTo>
                  <a:lnTo>
                    <a:pt x="133935" y="95250"/>
                  </a:lnTo>
                  <a:lnTo>
                    <a:pt x="133935" y="50601"/>
                  </a:lnTo>
                  <a:lnTo>
                    <a:pt x="133935" y="32742"/>
                  </a:lnTo>
                  <a:lnTo>
                    <a:pt x="132943" y="30758"/>
                  </a:lnTo>
                  <a:lnTo>
                    <a:pt x="131289" y="29435"/>
                  </a:lnTo>
                  <a:lnTo>
                    <a:pt x="129195" y="28553"/>
                  </a:lnTo>
                  <a:lnTo>
                    <a:pt x="127798" y="26973"/>
                  </a:lnTo>
                  <a:lnTo>
                    <a:pt x="125115" y="18273"/>
                  </a:lnTo>
                  <a:lnTo>
                    <a:pt x="125005" y="8930"/>
                  </a:lnTo>
                  <a:lnTo>
                    <a:pt x="125005" y="17827"/>
                  </a:lnTo>
                  <a:lnTo>
                    <a:pt x="147228" y="17860"/>
                  </a:lnTo>
                  <a:lnTo>
                    <a:pt x="152411" y="20505"/>
                  </a:lnTo>
                  <a:lnTo>
                    <a:pt x="159082" y="25548"/>
                  </a:lnTo>
                  <a:lnTo>
                    <a:pt x="168269" y="26680"/>
                  </a:lnTo>
                  <a:lnTo>
                    <a:pt x="181962" y="26780"/>
                  </a:lnTo>
                  <a:lnTo>
                    <a:pt x="187691" y="29431"/>
                  </a:lnTo>
                  <a:lnTo>
                    <a:pt x="194715" y="34477"/>
                  </a:lnTo>
                  <a:lnTo>
                    <a:pt x="204223" y="35473"/>
                  </a:lnTo>
                  <a:lnTo>
                    <a:pt x="248709" y="35716"/>
                  </a:lnTo>
                  <a:lnTo>
                    <a:pt x="291784" y="35719"/>
                  </a:lnTo>
                  <a:lnTo>
                    <a:pt x="334272" y="35719"/>
                  </a:lnTo>
                  <a:lnTo>
                    <a:pt x="378864" y="35719"/>
                  </a:lnTo>
                  <a:lnTo>
                    <a:pt x="407670" y="36711"/>
                  </a:lnTo>
                  <a:lnTo>
                    <a:pt x="417983" y="40459"/>
                  </a:lnTo>
                  <a:lnTo>
                    <a:pt x="429181" y="40141"/>
                  </a:lnTo>
                  <a:lnTo>
                    <a:pt x="434945" y="38667"/>
                  </a:lnTo>
                  <a:lnTo>
                    <a:pt x="439780" y="38676"/>
                  </a:lnTo>
                  <a:lnTo>
                    <a:pt x="474854" y="44357"/>
                  </a:lnTo>
                  <a:lnTo>
                    <a:pt x="495001" y="39447"/>
                  </a:lnTo>
                  <a:lnTo>
                    <a:pt x="512226" y="41674"/>
                  </a:lnTo>
                  <a:lnTo>
                    <a:pt x="554854" y="36009"/>
                  </a:lnTo>
                  <a:lnTo>
                    <a:pt x="598443" y="35730"/>
                  </a:lnTo>
                  <a:lnTo>
                    <a:pt x="639961" y="35719"/>
                  </a:lnTo>
                  <a:lnTo>
                    <a:pt x="681623" y="27617"/>
                  </a:lnTo>
                  <a:lnTo>
                    <a:pt x="723294" y="26837"/>
                  </a:lnTo>
                  <a:lnTo>
                    <a:pt x="735201" y="25818"/>
                  </a:lnTo>
                  <a:lnTo>
                    <a:pt x="770919" y="18689"/>
                  </a:lnTo>
                  <a:lnTo>
                    <a:pt x="788779" y="17113"/>
                  </a:lnTo>
                  <a:lnTo>
                    <a:pt x="824498" y="9779"/>
                  </a:lnTo>
                  <a:lnTo>
                    <a:pt x="866169" y="8979"/>
                  </a:lnTo>
                  <a:lnTo>
                    <a:pt x="907842" y="8933"/>
                  </a:lnTo>
                  <a:lnTo>
                    <a:pt x="948521" y="8930"/>
                  </a:lnTo>
                  <a:lnTo>
                    <a:pt x="961236" y="7937"/>
                  </a:lnTo>
                  <a:lnTo>
                    <a:pt x="988577" y="1241"/>
                  </a:lnTo>
                  <a:lnTo>
                    <a:pt x="1033169" y="5"/>
                  </a:lnTo>
                  <a:lnTo>
                    <a:pt x="1043366" y="0"/>
                  </a:lnTo>
                  <a:lnTo>
                    <a:pt x="1043832" y="992"/>
                  </a:lnTo>
                  <a:lnTo>
                    <a:pt x="1044641" y="7688"/>
                  </a:lnTo>
                  <a:lnTo>
                    <a:pt x="1043689" y="8102"/>
                  </a:lnTo>
                  <a:lnTo>
                    <a:pt x="1017974" y="893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21" name="SMARTInkShape-438"/>
            <p:cNvSpPr/>
            <p:nvPr>
              <p:custDataLst>
                <p:tags r:id="rId102"/>
              </p:custDataLst>
            </p:nvPr>
          </p:nvSpPr>
          <p:spPr bwMode="auto">
            <a:xfrm>
              <a:off x="4098759" y="2625331"/>
              <a:ext cx="133913" cy="151803"/>
            </a:xfrm>
            <a:custGeom>
              <a:avLst/>
              <a:gdLst/>
              <a:ahLst/>
              <a:cxnLst/>
              <a:rect l="0" t="0" r="0" b="0"/>
              <a:pathLst>
                <a:path w="133913" h="151803">
                  <a:moveTo>
                    <a:pt x="35686" y="26786"/>
                  </a:moveTo>
                  <a:lnTo>
                    <a:pt x="35686" y="19098"/>
                  </a:lnTo>
                  <a:lnTo>
                    <a:pt x="36679" y="18684"/>
                  </a:lnTo>
                  <a:lnTo>
                    <a:pt x="40831" y="18101"/>
                  </a:lnTo>
                  <a:lnTo>
                    <a:pt x="35763" y="17859"/>
                  </a:lnTo>
                  <a:lnTo>
                    <a:pt x="44583" y="17857"/>
                  </a:lnTo>
                  <a:lnTo>
                    <a:pt x="39465" y="17857"/>
                  </a:lnTo>
                  <a:lnTo>
                    <a:pt x="41665" y="17857"/>
                  </a:lnTo>
                  <a:lnTo>
                    <a:pt x="35694" y="17857"/>
                  </a:lnTo>
                  <a:lnTo>
                    <a:pt x="40429" y="17857"/>
                  </a:lnTo>
                  <a:lnTo>
                    <a:pt x="41824" y="18849"/>
                  </a:lnTo>
                  <a:lnTo>
                    <a:pt x="42755" y="20502"/>
                  </a:lnTo>
                  <a:lnTo>
                    <a:pt x="44615" y="26783"/>
                  </a:lnTo>
                  <a:lnTo>
                    <a:pt x="44616" y="35716"/>
                  </a:lnTo>
                  <a:lnTo>
                    <a:pt x="35795" y="35716"/>
                  </a:lnTo>
                  <a:lnTo>
                    <a:pt x="35718" y="40456"/>
                  </a:lnTo>
                  <a:lnTo>
                    <a:pt x="34715" y="41853"/>
                  </a:lnTo>
                  <a:lnTo>
                    <a:pt x="27586" y="44400"/>
                  </a:lnTo>
                  <a:lnTo>
                    <a:pt x="27125" y="44536"/>
                  </a:lnTo>
                  <a:lnTo>
                    <a:pt x="22125" y="44613"/>
                  </a:lnTo>
                  <a:lnTo>
                    <a:pt x="20692" y="45616"/>
                  </a:lnTo>
                  <a:lnTo>
                    <a:pt x="19737" y="47277"/>
                  </a:lnTo>
                  <a:lnTo>
                    <a:pt x="19100" y="49376"/>
                  </a:lnTo>
                  <a:lnTo>
                    <a:pt x="17684" y="50776"/>
                  </a:lnTo>
                  <a:lnTo>
                    <a:pt x="9015" y="53543"/>
                  </a:lnTo>
                  <a:lnTo>
                    <a:pt x="4192" y="53566"/>
                  </a:lnTo>
                  <a:lnTo>
                    <a:pt x="2784" y="52576"/>
                  </a:lnTo>
                  <a:lnTo>
                    <a:pt x="1845" y="50925"/>
                  </a:lnTo>
                  <a:lnTo>
                    <a:pt x="214" y="44480"/>
                  </a:lnTo>
                  <a:lnTo>
                    <a:pt x="0" y="32325"/>
                  </a:lnTo>
                  <a:lnTo>
                    <a:pt x="981" y="30479"/>
                  </a:lnTo>
                  <a:lnTo>
                    <a:pt x="2627" y="29248"/>
                  </a:lnTo>
                  <a:lnTo>
                    <a:pt x="4718" y="28427"/>
                  </a:lnTo>
                  <a:lnTo>
                    <a:pt x="6111" y="26888"/>
                  </a:lnTo>
                  <a:lnTo>
                    <a:pt x="9644" y="17788"/>
                  </a:lnTo>
                  <a:lnTo>
                    <a:pt x="25403" y="1358"/>
                  </a:lnTo>
                  <a:lnTo>
                    <a:pt x="35283" y="32"/>
                  </a:lnTo>
                  <a:lnTo>
                    <a:pt x="48080" y="0"/>
                  </a:lnTo>
                  <a:lnTo>
                    <a:pt x="53762" y="2644"/>
                  </a:lnTo>
                  <a:lnTo>
                    <a:pt x="59595" y="6135"/>
                  </a:lnTo>
                  <a:lnTo>
                    <a:pt x="65495" y="7686"/>
                  </a:lnTo>
                  <a:lnTo>
                    <a:pt x="67465" y="9092"/>
                  </a:lnTo>
                  <a:lnTo>
                    <a:pt x="68778" y="11021"/>
                  </a:lnTo>
                  <a:lnTo>
                    <a:pt x="71229" y="15811"/>
                  </a:lnTo>
                  <a:lnTo>
                    <a:pt x="93601" y="48608"/>
                  </a:lnTo>
                  <a:lnTo>
                    <a:pt x="96152" y="56659"/>
                  </a:lnTo>
                  <a:lnTo>
                    <a:pt x="96833" y="61584"/>
                  </a:lnTo>
                  <a:lnTo>
                    <a:pt x="94943" y="69702"/>
                  </a:lnTo>
                  <a:lnTo>
                    <a:pt x="91788" y="76618"/>
                  </a:lnTo>
                  <a:lnTo>
                    <a:pt x="89019" y="86089"/>
                  </a:lnTo>
                  <a:lnTo>
                    <a:pt x="73107" y="110293"/>
                  </a:lnTo>
                  <a:lnTo>
                    <a:pt x="38900" y="138830"/>
                  </a:lnTo>
                  <a:lnTo>
                    <a:pt x="32815" y="141076"/>
                  </a:lnTo>
                  <a:lnTo>
                    <a:pt x="30796" y="142667"/>
                  </a:lnTo>
                  <a:lnTo>
                    <a:pt x="26961" y="148654"/>
                  </a:lnTo>
                  <a:lnTo>
                    <a:pt x="19225" y="151387"/>
                  </a:lnTo>
                  <a:lnTo>
                    <a:pt x="18759" y="150533"/>
                  </a:lnTo>
                  <a:lnTo>
                    <a:pt x="17827" y="134319"/>
                  </a:lnTo>
                  <a:lnTo>
                    <a:pt x="22567" y="134054"/>
                  </a:lnTo>
                  <a:lnTo>
                    <a:pt x="23964" y="135009"/>
                  </a:lnTo>
                  <a:lnTo>
                    <a:pt x="24894" y="136638"/>
                  </a:lnTo>
                  <a:lnTo>
                    <a:pt x="25515" y="138716"/>
                  </a:lnTo>
                  <a:lnTo>
                    <a:pt x="26921" y="140101"/>
                  </a:lnTo>
                  <a:lnTo>
                    <a:pt x="31129" y="141641"/>
                  </a:lnTo>
                  <a:lnTo>
                    <a:pt x="41915" y="143621"/>
                  </a:lnTo>
                  <a:lnTo>
                    <a:pt x="50651" y="148937"/>
                  </a:lnTo>
                  <a:lnTo>
                    <a:pt x="62491" y="151236"/>
                  </a:lnTo>
                  <a:lnTo>
                    <a:pt x="107123" y="151801"/>
                  </a:lnTo>
                  <a:lnTo>
                    <a:pt x="133912" y="151802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22" name="SMARTInkShape-439"/>
            <p:cNvSpPr/>
            <p:nvPr>
              <p:custDataLst>
                <p:tags r:id="rId103"/>
              </p:custDataLst>
            </p:nvPr>
          </p:nvSpPr>
          <p:spPr bwMode="auto">
            <a:xfrm>
              <a:off x="4313039" y="2625337"/>
              <a:ext cx="116087" cy="169624"/>
            </a:xfrm>
            <a:custGeom>
              <a:avLst/>
              <a:gdLst/>
              <a:ahLst/>
              <a:cxnLst/>
              <a:rect l="0" t="0" r="0" b="0"/>
              <a:pathLst>
                <a:path w="116087" h="169624">
                  <a:moveTo>
                    <a:pt x="107156" y="8921"/>
                  </a:moveTo>
                  <a:lnTo>
                    <a:pt x="116086" y="8921"/>
                  </a:lnTo>
                  <a:lnTo>
                    <a:pt x="102783" y="8921"/>
                  </a:lnTo>
                  <a:lnTo>
                    <a:pt x="68792" y="17482"/>
                  </a:lnTo>
                  <a:lnTo>
                    <a:pt x="59629" y="17741"/>
                  </a:lnTo>
                  <a:lnTo>
                    <a:pt x="53622" y="15156"/>
                  </a:lnTo>
                  <a:lnTo>
                    <a:pt x="47644" y="11692"/>
                  </a:lnTo>
                  <a:lnTo>
                    <a:pt x="35722" y="9468"/>
                  </a:lnTo>
                  <a:lnTo>
                    <a:pt x="22204" y="8930"/>
                  </a:lnTo>
                  <a:lnTo>
                    <a:pt x="20756" y="7935"/>
                  </a:lnTo>
                  <a:lnTo>
                    <a:pt x="19790" y="6279"/>
                  </a:lnTo>
                  <a:lnTo>
                    <a:pt x="17862" y="0"/>
                  </a:lnTo>
                  <a:lnTo>
                    <a:pt x="17859" y="13552"/>
                  </a:lnTo>
                  <a:lnTo>
                    <a:pt x="18852" y="14985"/>
                  </a:lnTo>
                  <a:lnTo>
                    <a:pt x="20505" y="15940"/>
                  </a:lnTo>
                  <a:lnTo>
                    <a:pt x="22600" y="16577"/>
                  </a:lnTo>
                  <a:lnTo>
                    <a:pt x="23996" y="17994"/>
                  </a:lnTo>
                  <a:lnTo>
                    <a:pt x="25547" y="22213"/>
                  </a:lnTo>
                  <a:lnTo>
                    <a:pt x="27708" y="41744"/>
                  </a:lnTo>
                  <a:lnTo>
                    <a:pt x="31497" y="47652"/>
                  </a:lnTo>
                  <a:lnTo>
                    <a:pt x="31912" y="50617"/>
                  </a:lnTo>
                  <a:lnTo>
                    <a:pt x="26904" y="88737"/>
                  </a:lnTo>
                  <a:lnTo>
                    <a:pt x="26811" y="101085"/>
                  </a:lnTo>
                  <a:lnTo>
                    <a:pt x="17696" y="130126"/>
                  </a:lnTo>
                  <a:lnTo>
                    <a:pt x="6883" y="144679"/>
                  </a:lnTo>
                  <a:lnTo>
                    <a:pt x="4589" y="147051"/>
                  </a:lnTo>
                  <a:lnTo>
                    <a:pt x="2039" y="152333"/>
                  </a:lnTo>
                  <a:lnTo>
                    <a:pt x="0" y="160721"/>
                  </a:lnTo>
                  <a:lnTo>
                    <a:pt x="7688" y="160725"/>
                  </a:lnTo>
                  <a:lnTo>
                    <a:pt x="8102" y="161717"/>
                  </a:lnTo>
                  <a:lnTo>
                    <a:pt x="8562" y="165466"/>
                  </a:lnTo>
                  <a:lnTo>
                    <a:pt x="9676" y="166862"/>
                  </a:lnTo>
                  <a:lnTo>
                    <a:pt x="16585" y="169287"/>
                  </a:lnTo>
                  <a:lnTo>
                    <a:pt x="39657" y="169623"/>
                  </a:lnTo>
                  <a:lnTo>
                    <a:pt x="82769" y="161092"/>
                  </a:lnTo>
                  <a:lnTo>
                    <a:pt x="107145" y="160726"/>
                  </a:lnTo>
                  <a:lnTo>
                    <a:pt x="107156" y="15179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23" name="SMARTInkShape-440"/>
            <p:cNvSpPr/>
            <p:nvPr>
              <p:custDataLst>
                <p:tags r:id="rId104"/>
              </p:custDataLst>
            </p:nvPr>
          </p:nvSpPr>
          <p:spPr bwMode="auto">
            <a:xfrm>
              <a:off x="4321969" y="2732484"/>
              <a:ext cx="98227" cy="8931"/>
            </a:xfrm>
            <a:custGeom>
              <a:avLst/>
              <a:gdLst/>
              <a:ahLst/>
              <a:cxnLst/>
              <a:rect l="0" t="0" r="0" b="0"/>
              <a:pathLst>
                <a:path w="98227" h="8931">
                  <a:moveTo>
                    <a:pt x="8929" y="0"/>
                  </a:moveTo>
                  <a:lnTo>
                    <a:pt x="0" y="0"/>
                  </a:lnTo>
                  <a:lnTo>
                    <a:pt x="41681" y="0"/>
                  </a:lnTo>
                  <a:lnTo>
                    <a:pt x="86156" y="0"/>
                  </a:lnTo>
                  <a:lnTo>
                    <a:pt x="88883" y="0"/>
                  </a:lnTo>
                  <a:lnTo>
                    <a:pt x="98226" y="893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24" name="SMARTInkShape-441"/>
            <p:cNvSpPr/>
            <p:nvPr>
              <p:custDataLst>
                <p:tags r:id="rId105"/>
              </p:custDataLst>
            </p:nvPr>
          </p:nvSpPr>
          <p:spPr bwMode="auto">
            <a:xfrm>
              <a:off x="4473773" y="2750344"/>
              <a:ext cx="8931" cy="89297"/>
            </a:xfrm>
            <a:custGeom>
              <a:avLst/>
              <a:gdLst/>
              <a:ahLst/>
              <a:cxnLst/>
              <a:rect l="0" t="0" r="0" b="0"/>
              <a:pathLst>
                <a:path w="8931" h="89297">
                  <a:moveTo>
                    <a:pt x="8930" y="8929"/>
                  </a:moveTo>
                  <a:lnTo>
                    <a:pt x="368" y="8929"/>
                  </a:lnTo>
                  <a:lnTo>
                    <a:pt x="0" y="0"/>
                  </a:lnTo>
                  <a:lnTo>
                    <a:pt x="0" y="4740"/>
                  </a:lnTo>
                  <a:lnTo>
                    <a:pt x="2646" y="9713"/>
                  </a:lnTo>
                  <a:lnTo>
                    <a:pt x="6137" y="15231"/>
                  </a:lnTo>
                  <a:lnTo>
                    <a:pt x="8378" y="26858"/>
                  </a:lnTo>
                  <a:lnTo>
                    <a:pt x="8929" y="71437"/>
                  </a:lnTo>
                  <a:lnTo>
                    <a:pt x="8930" y="8929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25" name="SMARTInkShape-442"/>
            <p:cNvSpPr/>
            <p:nvPr>
              <p:custDataLst>
                <p:tags r:id="rId106"/>
              </p:custDataLst>
            </p:nvPr>
          </p:nvSpPr>
          <p:spPr bwMode="auto">
            <a:xfrm>
              <a:off x="4475050" y="2777133"/>
              <a:ext cx="79081" cy="62508"/>
            </a:xfrm>
            <a:custGeom>
              <a:avLst/>
              <a:gdLst/>
              <a:ahLst/>
              <a:cxnLst/>
              <a:rect l="0" t="0" r="0" b="0"/>
              <a:pathLst>
                <a:path w="79081" h="62508">
                  <a:moveTo>
                    <a:pt x="61231" y="8930"/>
                  </a:moveTo>
                  <a:lnTo>
                    <a:pt x="68919" y="8930"/>
                  </a:lnTo>
                  <a:lnTo>
                    <a:pt x="69333" y="7937"/>
                  </a:lnTo>
                  <a:lnTo>
                    <a:pt x="70051" y="1241"/>
                  </a:lnTo>
                  <a:lnTo>
                    <a:pt x="72758" y="552"/>
                  </a:lnTo>
                  <a:lnTo>
                    <a:pt x="79080" y="0"/>
                  </a:lnTo>
                  <a:lnTo>
                    <a:pt x="74347" y="0"/>
                  </a:lnTo>
                  <a:lnTo>
                    <a:pt x="72952" y="992"/>
                  </a:lnTo>
                  <a:lnTo>
                    <a:pt x="72021" y="2646"/>
                  </a:lnTo>
                  <a:lnTo>
                    <a:pt x="70528" y="7688"/>
                  </a:lnTo>
                  <a:lnTo>
                    <a:pt x="67679" y="8378"/>
                  </a:lnTo>
                  <a:lnTo>
                    <a:pt x="56602" y="8920"/>
                  </a:lnTo>
                  <a:lnTo>
                    <a:pt x="51567" y="11571"/>
                  </a:lnTo>
                  <a:lnTo>
                    <a:pt x="46022" y="15064"/>
                  </a:lnTo>
                  <a:lnTo>
                    <a:pt x="36163" y="17491"/>
                  </a:lnTo>
                  <a:lnTo>
                    <a:pt x="27652" y="23923"/>
                  </a:lnTo>
                  <a:lnTo>
                    <a:pt x="22164" y="25515"/>
                  </a:lnTo>
                  <a:lnTo>
                    <a:pt x="20303" y="26932"/>
                  </a:lnTo>
                  <a:lnTo>
                    <a:pt x="16693" y="32674"/>
                  </a:lnTo>
                  <a:lnTo>
                    <a:pt x="8064" y="35600"/>
                  </a:lnTo>
                  <a:lnTo>
                    <a:pt x="0" y="43396"/>
                  </a:lnTo>
                  <a:lnTo>
                    <a:pt x="567" y="43813"/>
                  </a:lnTo>
                  <a:lnTo>
                    <a:pt x="7318" y="44616"/>
                  </a:lnTo>
                  <a:lnTo>
                    <a:pt x="15312" y="52334"/>
                  </a:lnTo>
                  <a:lnTo>
                    <a:pt x="23461" y="54324"/>
                  </a:lnTo>
                  <a:lnTo>
                    <a:pt x="31739" y="59642"/>
                  </a:lnTo>
                  <a:lnTo>
                    <a:pt x="41644" y="62130"/>
                  </a:lnTo>
                  <a:lnTo>
                    <a:pt x="70161" y="62507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26" name="SMARTInkShape-443"/>
            <p:cNvSpPr/>
            <p:nvPr>
              <p:custDataLst>
                <p:tags r:id="rId107"/>
              </p:custDataLst>
            </p:nvPr>
          </p:nvSpPr>
          <p:spPr bwMode="auto">
            <a:xfrm>
              <a:off x="4072046" y="2902149"/>
              <a:ext cx="562030" cy="31595"/>
            </a:xfrm>
            <a:custGeom>
              <a:avLst/>
              <a:gdLst/>
              <a:ahLst/>
              <a:cxnLst/>
              <a:rect l="0" t="0" r="0" b="0"/>
              <a:pathLst>
                <a:path w="562030" h="31595">
                  <a:moveTo>
                    <a:pt x="8821" y="17859"/>
                  </a:moveTo>
                  <a:lnTo>
                    <a:pt x="0" y="17859"/>
                  </a:lnTo>
                  <a:lnTo>
                    <a:pt x="7589" y="17859"/>
                  </a:lnTo>
                  <a:lnTo>
                    <a:pt x="15707" y="23996"/>
                  </a:lnTo>
                  <a:lnTo>
                    <a:pt x="23980" y="25961"/>
                  </a:lnTo>
                  <a:lnTo>
                    <a:pt x="33708" y="27535"/>
                  </a:lnTo>
                  <a:lnTo>
                    <a:pt x="43364" y="31420"/>
                  </a:lnTo>
                  <a:lnTo>
                    <a:pt x="54270" y="31162"/>
                  </a:lnTo>
                  <a:lnTo>
                    <a:pt x="59956" y="29704"/>
                  </a:lnTo>
                  <a:lnTo>
                    <a:pt x="101618" y="31594"/>
                  </a:lnTo>
                  <a:lnTo>
                    <a:pt x="141694" y="27738"/>
                  </a:lnTo>
                  <a:lnTo>
                    <a:pt x="178719" y="22329"/>
                  </a:lnTo>
                  <a:lnTo>
                    <a:pt x="221108" y="14443"/>
                  </a:lnTo>
                  <a:lnTo>
                    <a:pt x="265087" y="10563"/>
                  </a:lnTo>
                  <a:lnTo>
                    <a:pt x="309537" y="4673"/>
                  </a:lnTo>
                  <a:lnTo>
                    <a:pt x="341902" y="4722"/>
                  </a:lnTo>
                  <a:lnTo>
                    <a:pt x="374146" y="7059"/>
                  </a:lnTo>
                  <a:lnTo>
                    <a:pt x="414612" y="7383"/>
                  </a:lnTo>
                  <a:lnTo>
                    <a:pt x="451737" y="2628"/>
                  </a:lnTo>
                  <a:lnTo>
                    <a:pt x="486880" y="778"/>
                  </a:lnTo>
                  <a:lnTo>
                    <a:pt x="530386" y="102"/>
                  </a:lnTo>
                  <a:lnTo>
                    <a:pt x="561001" y="0"/>
                  </a:lnTo>
                  <a:lnTo>
                    <a:pt x="561488" y="992"/>
                  </a:lnTo>
                  <a:lnTo>
                    <a:pt x="562029" y="4740"/>
                  </a:lnTo>
                  <a:lnTo>
                    <a:pt x="561181" y="6136"/>
                  </a:lnTo>
                  <a:lnTo>
                    <a:pt x="559624" y="7067"/>
                  </a:lnTo>
                  <a:lnTo>
                    <a:pt x="552691" y="8377"/>
                  </a:lnTo>
                  <a:lnTo>
                    <a:pt x="549994" y="8561"/>
                  </a:lnTo>
                  <a:lnTo>
                    <a:pt x="544353" y="11411"/>
                  </a:lnTo>
                  <a:lnTo>
                    <a:pt x="538538" y="14993"/>
                  </a:lnTo>
                  <a:lnTo>
                    <a:pt x="526721" y="17292"/>
                  </a:lnTo>
                  <a:lnTo>
                    <a:pt x="517813" y="1785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27" name="SMARTInkShape-444"/>
            <p:cNvSpPr/>
            <p:nvPr>
              <p:custDataLst>
                <p:tags r:id="rId108"/>
              </p:custDataLst>
            </p:nvPr>
          </p:nvSpPr>
          <p:spPr bwMode="auto">
            <a:xfrm>
              <a:off x="4188056" y="2991448"/>
              <a:ext cx="241070" cy="130128"/>
            </a:xfrm>
            <a:custGeom>
              <a:avLst/>
              <a:gdLst/>
              <a:ahLst/>
              <a:cxnLst/>
              <a:rect l="0" t="0" r="0" b="0"/>
              <a:pathLst>
                <a:path w="241070" h="130128">
                  <a:moveTo>
                    <a:pt x="17826" y="26786"/>
                  </a:moveTo>
                  <a:lnTo>
                    <a:pt x="17826" y="8927"/>
                  </a:lnTo>
                  <a:lnTo>
                    <a:pt x="17826" y="52734"/>
                  </a:lnTo>
                  <a:lnTo>
                    <a:pt x="17826" y="96375"/>
                  </a:lnTo>
                  <a:lnTo>
                    <a:pt x="10759" y="107694"/>
                  </a:lnTo>
                  <a:lnTo>
                    <a:pt x="8929" y="124499"/>
                  </a:lnTo>
                  <a:lnTo>
                    <a:pt x="4166" y="124860"/>
                  </a:lnTo>
                  <a:lnTo>
                    <a:pt x="2766" y="125904"/>
                  </a:lnTo>
                  <a:lnTo>
                    <a:pt x="1211" y="129708"/>
                  </a:lnTo>
                  <a:lnTo>
                    <a:pt x="797" y="130127"/>
                  </a:lnTo>
                  <a:lnTo>
                    <a:pt x="520" y="129415"/>
                  </a:lnTo>
                  <a:lnTo>
                    <a:pt x="0" y="125270"/>
                  </a:lnTo>
                  <a:lnTo>
                    <a:pt x="4718" y="125089"/>
                  </a:lnTo>
                  <a:lnTo>
                    <a:pt x="5119" y="124071"/>
                  </a:lnTo>
                  <a:lnTo>
                    <a:pt x="2918" y="120295"/>
                  </a:lnTo>
                  <a:lnTo>
                    <a:pt x="2927" y="118891"/>
                  </a:lnTo>
                  <a:lnTo>
                    <a:pt x="3925" y="117955"/>
                  </a:lnTo>
                  <a:lnTo>
                    <a:pt x="5582" y="117331"/>
                  </a:lnTo>
                  <a:lnTo>
                    <a:pt x="6687" y="115923"/>
                  </a:lnTo>
                  <a:lnTo>
                    <a:pt x="7915" y="111712"/>
                  </a:lnTo>
                  <a:lnTo>
                    <a:pt x="8606" y="103764"/>
                  </a:lnTo>
                  <a:lnTo>
                    <a:pt x="9695" y="101917"/>
                  </a:lnTo>
                  <a:lnTo>
                    <a:pt x="11414" y="100686"/>
                  </a:lnTo>
                  <a:lnTo>
                    <a:pt x="13551" y="99865"/>
                  </a:lnTo>
                  <a:lnTo>
                    <a:pt x="14977" y="98326"/>
                  </a:lnTo>
                  <a:lnTo>
                    <a:pt x="19910" y="88726"/>
                  </a:lnTo>
                  <a:lnTo>
                    <a:pt x="23713" y="83089"/>
                  </a:lnTo>
                  <a:lnTo>
                    <a:pt x="25404" y="77276"/>
                  </a:lnTo>
                  <a:lnTo>
                    <a:pt x="26847" y="75328"/>
                  </a:lnTo>
                  <a:lnTo>
                    <a:pt x="28801" y="74030"/>
                  </a:lnTo>
                  <a:lnTo>
                    <a:pt x="31096" y="73165"/>
                  </a:lnTo>
                  <a:lnTo>
                    <a:pt x="32626" y="71596"/>
                  </a:lnTo>
                  <a:lnTo>
                    <a:pt x="37727" y="61949"/>
                  </a:lnTo>
                  <a:lnTo>
                    <a:pt x="65487" y="32730"/>
                  </a:lnTo>
                  <a:lnTo>
                    <a:pt x="71421" y="29428"/>
                  </a:lnTo>
                  <a:lnTo>
                    <a:pt x="74392" y="28547"/>
                  </a:lnTo>
                  <a:lnTo>
                    <a:pt x="76372" y="26968"/>
                  </a:lnTo>
                  <a:lnTo>
                    <a:pt x="84553" y="14512"/>
                  </a:lnTo>
                  <a:lnTo>
                    <a:pt x="89817" y="11409"/>
                  </a:lnTo>
                  <a:lnTo>
                    <a:pt x="96539" y="9417"/>
                  </a:lnTo>
                  <a:lnTo>
                    <a:pt x="106712" y="378"/>
                  </a:lnTo>
                  <a:lnTo>
                    <a:pt x="115941" y="0"/>
                  </a:lnTo>
                  <a:lnTo>
                    <a:pt x="120760" y="4739"/>
                  </a:lnTo>
                  <a:lnTo>
                    <a:pt x="123106" y="9711"/>
                  </a:lnTo>
                  <a:lnTo>
                    <a:pt x="125902" y="24668"/>
                  </a:lnTo>
                  <a:lnTo>
                    <a:pt x="131098" y="32994"/>
                  </a:lnTo>
                  <a:lnTo>
                    <a:pt x="132662" y="38805"/>
                  </a:lnTo>
                  <a:lnTo>
                    <a:pt x="132087" y="41744"/>
                  </a:lnTo>
                  <a:lnTo>
                    <a:pt x="125737" y="53399"/>
                  </a:lnTo>
                  <a:lnTo>
                    <a:pt x="124057" y="68704"/>
                  </a:lnTo>
                  <a:lnTo>
                    <a:pt x="117928" y="80413"/>
                  </a:lnTo>
                  <a:lnTo>
                    <a:pt x="116054" y="89290"/>
                  </a:lnTo>
                  <a:lnTo>
                    <a:pt x="120794" y="84552"/>
                  </a:lnTo>
                  <a:lnTo>
                    <a:pt x="123121" y="79580"/>
                  </a:lnTo>
                  <a:lnTo>
                    <a:pt x="123742" y="76865"/>
                  </a:lnTo>
                  <a:lnTo>
                    <a:pt x="129355" y="68303"/>
                  </a:lnTo>
                  <a:lnTo>
                    <a:pt x="154785" y="41665"/>
                  </a:lnTo>
                  <a:lnTo>
                    <a:pt x="160718" y="38360"/>
                  </a:lnTo>
                  <a:lnTo>
                    <a:pt x="166662" y="35899"/>
                  </a:lnTo>
                  <a:lnTo>
                    <a:pt x="175586" y="29927"/>
                  </a:lnTo>
                  <a:lnTo>
                    <a:pt x="184515" y="26725"/>
                  </a:lnTo>
                  <a:lnTo>
                    <a:pt x="193444" y="20925"/>
                  </a:lnTo>
                  <a:lnTo>
                    <a:pt x="203586" y="18261"/>
                  </a:lnTo>
                  <a:lnTo>
                    <a:pt x="212884" y="25580"/>
                  </a:lnTo>
                  <a:lnTo>
                    <a:pt x="218607" y="26429"/>
                  </a:lnTo>
                  <a:lnTo>
                    <a:pt x="220140" y="27540"/>
                  </a:lnTo>
                  <a:lnTo>
                    <a:pt x="221163" y="29273"/>
                  </a:lnTo>
                  <a:lnTo>
                    <a:pt x="221845" y="31421"/>
                  </a:lnTo>
                  <a:lnTo>
                    <a:pt x="230097" y="44864"/>
                  </a:lnTo>
                  <a:lnTo>
                    <a:pt x="232085" y="71440"/>
                  </a:lnTo>
                  <a:lnTo>
                    <a:pt x="232136" y="92271"/>
                  </a:lnTo>
                  <a:lnTo>
                    <a:pt x="231145" y="94255"/>
                  </a:lnTo>
                  <a:lnTo>
                    <a:pt x="229492" y="95578"/>
                  </a:lnTo>
                  <a:lnTo>
                    <a:pt x="227397" y="96460"/>
                  </a:lnTo>
                  <a:lnTo>
                    <a:pt x="226002" y="98040"/>
                  </a:lnTo>
                  <a:lnTo>
                    <a:pt x="223242" y="107031"/>
                  </a:lnTo>
                  <a:lnTo>
                    <a:pt x="230901" y="107143"/>
                  </a:lnTo>
                  <a:lnTo>
                    <a:pt x="231313" y="108139"/>
                  </a:lnTo>
                  <a:lnTo>
                    <a:pt x="232030" y="114841"/>
                  </a:lnTo>
                  <a:lnTo>
                    <a:pt x="234736" y="115531"/>
                  </a:lnTo>
                  <a:lnTo>
                    <a:pt x="241069" y="116083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</p:grpSp>
      <p:grpSp>
        <p:nvGrpSpPr>
          <p:cNvPr id="131" name="SMARTInkShape-Group72"/>
          <p:cNvGrpSpPr/>
          <p:nvPr/>
        </p:nvGrpSpPr>
        <p:grpSpPr>
          <a:xfrm>
            <a:off x="2169915" y="3679031"/>
            <a:ext cx="125015" cy="116087"/>
            <a:chOff x="2169915" y="3679031"/>
            <a:chExt cx="125015" cy="116087"/>
          </a:xfrm>
        </p:grpSpPr>
        <p:sp>
          <p:nvSpPr>
            <p:cNvPr id="129" name="SMARTInkShape-445"/>
            <p:cNvSpPr/>
            <p:nvPr>
              <p:custDataLst>
                <p:tags r:id="rId96"/>
              </p:custDataLst>
            </p:nvPr>
          </p:nvSpPr>
          <p:spPr bwMode="auto">
            <a:xfrm>
              <a:off x="2169915" y="3679031"/>
              <a:ext cx="116086" cy="17860"/>
            </a:xfrm>
            <a:custGeom>
              <a:avLst/>
              <a:gdLst/>
              <a:ahLst/>
              <a:cxnLst/>
              <a:rect l="0" t="0" r="0" b="0"/>
              <a:pathLst>
                <a:path w="116086" h="17860">
                  <a:moveTo>
                    <a:pt x="17858" y="0"/>
                  </a:moveTo>
                  <a:lnTo>
                    <a:pt x="9037" y="0"/>
                  </a:lnTo>
                  <a:lnTo>
                    <a:pt x="8961" y="4741"/>
                  </a:lnTo>
                  <a:lnTo>
                    <a:pt x="7958" y="6137"/>
                  </a:lnTo>
                  <a:lnTo>
                    <a:pt x="163" y="8881"/>
                  </a:lnTo>
                  <a:lnTo>
                    <a:pt x="2" y="8929"/>
                  </a:lnTo>
                  <a:lnTo>
                    <a:pt x="0" y="8930"/>
                  </a:lnTo>
                  <a:lnTo>
                    <a:pt x="21248" y="8930"/>
                  </a:lnTo>
                  <a:lnTo>
                    <a:pt x="26972" y="11576"/>
                  </a:lnTo>
                  <a:lnTo>
                    <a:pt x="32823" y="15067"/>
                  </a:lnTo>
                  <a:lnTo>
                    <a:pt x="44663" y="17308"/>
                  </a:lnTo>
                  <a:lnTo>
                    <a:pt x="89112" y="17859"/>
                  </a:lnTo>
                  <a:lnTo>
                    <a:pt x="116085" y="1785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30" name="SMARTInkShape-446"/>
            <p:cNvSpPr/>
            <p:nvPr>
              <p:custDataLst>
                <p:tags r:id="rId97"/>
              </p:custDataLst>
            </p:nvPr>
          </p:nvSpPr>
          <p:spPr bwMode="auto">
            <a:xfrm>
              <a:off x="2178844" y="3777367"/>
              <a:ext cx="116086" cy="17751"/>
            </a:xfrm>
            <a:custGeom>
              <a:avLst/>
              <a:gdLst/>
              <a:ahLst/>
              <a:cxnLst/>
              <a:rect l="0" t="0" r="0" b="0"/>
              <a:pathLst>
                <a:path w="116086" h="17751">
                  <a:moveTo>
                    <a:pt x="0" y="17750"/>
                  </a:moveTo>
                  <a:lnTo>
                    <a:pt x="20991" y="17750"/>
                  </a:lnTo>
                  <a:lnTo>
                    <a:pt x="26858" y="15104"/>
                  </a:lnTo>
                  <a:lnTo>
                    <a:pt x="32772" y="11613"/>
                  </a:lnTo>
                  <a:lnTo>
                    <a:pt x="42673" y="9648"/>
                  </a:lnTo>
                  <a:lnTo>
                    <a:pt x="87242" y="8823"/>
                  </a:lnTo>
                  <a:lnTo>
                    <a:pt x="93428" y="8821"/>
                  </a:lnTo>
                  <a:lnTo>
                    <a:pt x="95027" y="7829"/>
                  </a:lnTo>
                  <a:lnTo>
                    <a:pt x="96093" y="6175"/>
                  </a:lnTo>
                  <a:lnTo>
                    <a:pt x="96805" y="4080"/>
                  </a:lnTo>
                  <a:lnTo>
                    <a:pt x="98271" y="2684"/>
                  </a:lnTo>
                  <a:lnTo>
                    <a:pt x="106751" y="0"/>
                  </a:lnTo>
                  <a:lnTo>
                    <a:pt x="107036" y="4664"/>
                  </a:lnTo>
                  <a:lnTo>
                    <a:pt x="108068" y="5057"/>
                  </a:lnTo>
                  <a:lnTo>
                    <a:pt x="111861" y="2848"/>
                  </a:lnTo>
                  <a:lnTo>
                    <a:pt x="113269" y="2855"/>
                  </a:lnTo>
                  <a:lnTo>
                    <a:pt x="114208" y="3851"/>
                  </a:lnTo>
                  <a:lnTo>
                    <a:pt x="114834" y="5508"/>
                  </a:lnTo>
                  <a:lnTo>
                    <a:pt x="115251" y="5620"/>
                  </a:lnTo>
                  <a:lnTo>
                    <a:pt x="115715" y="3098"/>
                  </a:lnTo>
                  <a:lnTo>
                    <a:pt x="115838" y="3021"/>
                  </a:lnTo>
                  <a:lnTo>
                    <a:pt x="116085" y="882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</p:grpSp>
      <p:grpSp>
        <p:nvGrpSpPr>
          <p:cNvPr id="134" name="SMARTInkShape-Group73"/>
          <p:cNvGrpSpPr/>
          <p:nvPr/>
        </p:nvGrpSpPr>
        <p:grpSpPr>
          <a:xfrm>
            <a:off x="2482822" y="3223617"/>
            <a:ext cx="963998" cy="464345"/>
            <a:chOff x="2482822" y="3223617"/>
            <a:chExt cx="963998" cy="464345"/>
          </a:xfrm>
        </p:grpSpPr>
        <p:sp>
          <p:nvSpPr>
            <p:cNvPr id="132" name="SMARTInkShape-447"/>
            <p:cNvSpPr/>
            <p:nvPr>
              <p:custDataLst>
                <p:tags r:id="rId94"/>
              </p:custDataLst>
            </p:nvPr>
          </p:nvSpPr>
          <p:spPr bwMode="auto">
            <a:xfrm>
              <a:off x="2786063" y="3223617"/>
              <a:ext cx="125005" cy="339329"/>
            </a:xfrm>
            <a:custGeom>
              <a:avLst/>
              <a:gdLst/>
              <a:ahLst/>
              <a:cxnLst/>
              <a:rect l="0" t="0" r="0" b="0"/>
              <a:pathLst>
                <a:path w="125005" h="339329">
                  <a:moveTo>
                    <a:pt x="8929" y="8930"/>
                  </a:moveTo>
                  <a:lnTo>
                    <a:pt x="1241" y="8930"/>
                  </a:lnTo>
                  <a:lnTo>
                    <a:pt x="827" y="7937"/>
                  </a:lnTo>
                  <a:lnTo>
                    <a:pt x="0" y="0"/>
                  </a:lnTo>
                  <a:lnTo>
                    <a:pt x="0" y="4740"/>
                  </a:lnTo>
                  <a:lnTo>
                    <a:pt x="992" y="6137"/>
                  </a:lnTo>
                  <a:lnTo>
                    <a:pt x="2645" y="7068"/>
                  </a:lnTo>
                  <a:lnTo>
                    <a:pt x="4740" y="7688"/>
                  </a:lnTo>
                  <a:lnTo>
                    <a:pt x="6136" y="9094"/>
                  </a:lnTo>
                  <a:lnTo>
                    <a:pt x="8561" y="16509"/>
                  </a:lnTo>
                  <a:lnTo>
                    <a:pt x="8929" y="60531"/>
                  </a:lnTo>
                  <a:lnTo>
                    <a:pt x="9921" y="75592"/>
                  </a:lnTo>
                  <a:lnTo>
                    <a:pt x="16617" y="104335"/>
                  </a:lnTo>
                  <a:lnTo>
                    <a:pt x="14661" y="113509"/>
                  </a:lnTo>
                  <a:lnTo>
                    <a:pt x="12750" y="117345"/>
                  </a:lnTo>
                  <a:lnTo>
                    <a:pt x="13273" y="126898"/>
                  </a:lnTo>
                  <a:lnTo>
                    <a:pt x="14802" y="132224"/>
                  </a:lnTo>
                  <a:lnTo>
                    <a:pt x="13854" y="143433"/>
                  </a:lnTo>
                  <a:lnTo>
                    <a:pt x="9902" y="166798"/>
                  </a:lnTo>
                  <a:lnTo>
                    <a:pt x="12007" y="175997"/>
                  </a:lnTo>
                  <a:lnTo>
                    <a:pt x="13958" y="179839"/>
                  </a:lnTo>
                  <a:lnTo>
                    <a:pt x="13479" y="189400"/>
                  </a:lnTo>
                  <a:lnTo>
                    <a:pt x="11962" y="194727"/>
                  </a:lnTo>
                  <a:lnTo>
                    <a:pt x="11944" y="199271"/>
                  </a:lnTo>
                  <a:lnTo>
                    <a:pt x="14673" y="211399"/>
                  </a:lnTo>
                  <a:lnTo>
                    <a:pt x="12064" y="226127"/>
                  </a:lnTo>
                  <a:lnTo>
                    <a:pt x="14708" y="238208"/>
                  </a:lnTo>
                  <a:lnTo>
                    <a:pt x="12075" y="252922"/>
                  </a:lnTo>
                  <a:lnTo>
                    <a:pt x="14712" y="264999"/>
                  </a:lnTo>
                  <a:lnTo>
                    <a:pt x="12076" y="278720"/>
                  </a:lnTo>
                  <a:lnTo>
                    <a:pt x="13011" y="281063"/>
                  </a:lnTo>
                  <a:lnTo>
                    <a:pt x="14627" y="282626"/>
                  </a:lnTo>
                  <a:lnTo>
                    <a:pt x="14712" y="285651"/>
                  </a:lnTo>
                  <a:lnTo>
                    <a:pt x="8954" y="320047"/>
                  </a:lnTo>
                  <a:lnTo>
                    <a:pt x="8929" y="329994"/>
                  </a:lnTo>
                  <a:lnTo>
                    <a:pt x="8929" y="325538"/>
                  </a:lnTo>
                  <a:lnTo>
                    <a:pt x="11575" y="320631"/>
                  </a:lnTo>
                  <a:lnTo>
                    <a:pt x="22231" y="308272"/>
                  </a:lnTo>
                  <a:lnTo>
                    <a:pt x="24763" y="300391"/>
                  </a:lnTo>
                  <a:lnTo>
                    <a:pt x="26881" y="291265"/>
                  </a:lnTo>
                  <a:lnTo>
                    <a:pt x="36324" y="277321"/>
                  </a:lnTo>
                  <a:lnTo>
                    <a:pt x="58562" y="253027"/>
                  </a:lnTo>
                  <a:lnTo>
                    <a:pt x="60754" y="247063"/>
                  </a:lnTo>
                  <a:lnTo>
                    <a:pt x="62331" y="245076"/>
                  </a:lnTo>
                  <a:lnTo>
                    <a:pt x="86401" y="225880"/>
                  </a:lnTo>
                  <a:lnTo>
                    <a:pt x="88358" y="225993"/>
                  </a:lnTo>
                  <a:lnTo>
                    <a:pt x="98221" y="231499"/>
                  </a:lnTo>
                  <a:lnTo>
                    <a:pt x="102523" y="231873"/>
                  </a:lnTo>
                  <a:lnTo>
                    <a:pt x="107743" y="234685"/>
                  </a:lnTo>
                  <a:lnTo>
                    <a:pt x="114437" y="239834"/>
                  </a:lnTo>
                  <a:lnTo>
                    <a:pt x="121897" y="254117"/>
                  </a:lnTo>
                  <a:lnTo>
                    <a:pt x="124604" y="270621"/>
                  </a:lnTo>
                  <a:lnTo>
                    <a:pt x="125004" y="305338"/>
                  </a:lnTo>
                  <a:lnTo>
                    <a:pt x="122364" y="311984"/>
                  </a:lnTo>
                  <a:lnTo>
                    <a:pt x="118876" y="318246"/>
                  </a:lnTo>
                  <a:lnTo>
                    <a:pt x="116330" y="330193"/>
                  </a:lnTo>
                  <a:lnTo>
                    <a:pt x="116085" y="339328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33" name="SMARTInkShape-448"/>
            <p:cNvSpPr/>
            <p:nvPr>
              <p:custDataLst>
                <p:tags r:id="rId95"/>
              </p:custDataLst>
            </p:nvPr>
          </p:nvSpPr>
          <p:spPr bwMode="auto">
            <a:xfrm>
              <a:off x="2482822" y="3652243"/>
              <a:ext cx="963998" cy="35719"/>
            </a:xfrm>
            <a:custGeom>
              <a:avLst/>
              <a:gdLst/>
              <a:ahLst/>
              <a:cxnLst/>
              <a:rect l="0" t="0" r="0" b="0"/>
              <a:pathLst>
                <a:path w="963998" h="35719">
                  <a:moveTo>
                    <a:pt x="17491" y="8928"/>
                  </a:moveTo>
                  <a:lnTo>
                    <a:pt x="8670" y="8928"/>
                  </a:lnTo>
                  <a:lnTo>
                    <a:pt x="8593" y="13669"/>
                  </a:lnTo>
                  <a:lnTo>
                    <a:pt x="7590" y="15066"/>
                  </a:lnTo>
                  <a:lnTo>
                    <a:pt x="0" y="17749"/>
                  </a:lnTo>
                  <a:lnTo>
                    <a:pt x="7352" y="17849"/>
                  </a:lnTo>
                  <a:lnTo>
                    <a:pt x="8023" y="20500"/>
                  </a:lnTo>
                  <a:lnTo>
                    <a:pt x="8454" y="25546"/>
                  </a:lnTo>
                  <a:lnTo>
                    <a:pt x="11160" y="26236"/>
                  </a:lnTo>
                  <a:lnTo>
                    <a:pt x="16240" y="26679"/>
                  </a:lnTo>
                  <a:lnTo>
                    <a:pt x="24372" y="32903"/>
                  </a:lnTo>
                  <a:lnTo>
                    <a:pt x="33708" y="35347"/>
                  </a:lnTo>
                  <a:lnTo>
                    <a:pt x="73729" y="35717"/>
                  </a:lnTo>
                  <a:lnTo>
                    <a:pt x="115669" y="35718"/>
                  </a:lnTo>
                  <a:lnTo>
                    <a:pt x="127614" y="35718"/>
                  </a:lnTo>
                  <a:lnTo>
                    <a:pt x="169131" y="26952"/>
                  </a:lnTo>
                  <a:lnTo>
                    <a:pt x="211959" y="26789"/>
                  </a:lnTo>
                  <a:lnTo>
                    <a:pt x="227026" y="25796"/>
                  </a:lnTo>
                  <a:lnTo>
                    <a:pt x="271356" y="11967"/>
                  </a:lnTo>
                  <a:lnTo>
                    <a:pt x="315004" y="8016"/>
                  </a:lnTo>
                  <a:lnTo>
                    <a:pt x="332595" y="1251"/>
                  </a:lnTo>
                  <a:lnTo>
                    <a:pt x="374676" y="3"/>
                  </a:lnTo>
                  <a:lnTo>
                    <a:pt x="386584" y="0"/>
                  </a:lnTo>
                  <a:lnTo>
                    <a:pt x="392537" y="2645"/>
                  </a:lnTo>
                  <a:lnTo>
                    <a:pt x="395514" y="4740"/>
                  </a:lnTo>
                  <a:lnTo>
                    <a:pt x="398490" y="5143"/>
                  </a:lnTo>
                  <a:lnTo>
                    <a:pt x="413373" y="872"/>
                  </a:lnTo>
                  <a:lnTo>
                    <a:pt x="457912" y="8827"/>
                  </a:lnTo>
                  <a:lnTo>
                    <a:pt x="502024" y="8927"/>
                  </a:lnTo>
                  <a:lnTo>
                    <a:pt x="546374" y="8928"/>
                  </a:lnTo>
                  <a:lnTo>
                    <a:pt x="590606" y="8928"/>
                  </a:lnTo>
                  <a:lnTo>
                    <a:pt x="630804" y="8928"/>
                  </a:lnTo>
                  <a:lnTo>
                    <a:pt x="675208" y="8928"/>
                  </a:lnTo>
                  <a:lnTo>
                    <a:pt x="714174" y="8928"/>
                  </a:lnTo>
                  <a:lnTo>
                    <a:pt x="752740" y="8928"/>
                  </a:lnTo>
                  <a:lnTo>
                    <a:pt x="787702" y="11575"/>
                  </a:lnTo>
                  <a:lnTo>
                    <a:pt x="829506" y="17307"/>
                  </a:lnTo>
                  <a:lnTo>
                    <a:pt x="872827" y="17810"/>
                  </a:lnTo>
                  <a:lnTo>
                    <a:pt x="916300" y="17855"/>
                  </a:lnTo>
                  <a:lnTo>
                    <a:pt x="960619" y="17858"/>
                  </a:lnTo>
                  <a:lnTo>
                    <a:pt x="963997" y="17858"/>
                  </a:lnTo>
                  <a:lnTo>
                    <a:pt x="946178" y="17858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</p:grpSp>
      <p:grpSp>
        <p:nvGrpSpPr>
          <p:cNvPr id="142" name="SMARTInkShape-Group74"/>
          <p:cNvGrpSpPr/>
          <p:nvPr/>
        </p:nvGrpSpPr>
        <p:grpSpPr>
          <a:xfrm>
            <a:off x="2510483" y="3768331"/>
            <a:ext cx="918518" cy="500051"/>
            <a:chOff x="2510483" y="3768331"/>
            <a:chExt cx="918518" cy="500051"/>
          </a:xfrm>
        </p:grpSpPr>
        <p:sp>
          <p:nvSpPr>
            <p:cNvPr id="135" name="SMARTInkShape-449"/>
            <p:cNvSpPr/>
            <p:nvPr>
              <p:custDataLst>
                <p:tags r:id="rId87"/>
              </p:custDataLst>
            </p:nvPr>
          </p:nvSpPr>
          <p:spPr bwMode="auto">
            <a:xfrm>
              <a:off x="2510483" y="3832077"/>
              <a:ext cx="195213" cy="150564"/>
            </a:xfrm>
            <a:custGeom>
              <a:avLst/>
              <a:gdLst/>
              <a:ahLst/>
              <a:cxnLst/>
              <a:rect l="0" t="0" r="0" b="0"/>
              <a:pathLst>
                <a:path w="195213" h="150564">
                  <a:moveTo>
                    <a:pt x="7689" y="7688"/>
                  </a:moveTo>
                  <a:lnTo>
                    <a:pt x="7689" y="0"/>
                  </a:lnTo>
                  <a:lnTo>
                    <a:pt x="7689" y="43576"/>
                  </a:lnTo>
                  <a:lnTo>
                    <a:pt x="7689" y="88056"/>
                  </a:lnTo>
                  <a:lnTo>
                    <a:pt x="7689" y="132520"/>
                  </a:lnTo>
                  <a:lnTo>
                    <a:pt x="7689" y="150531"/>
                  </a:lnTo>
                  <a:lnTo>
                    <a:pt x="7689" y="142001"/>
                  </a:lnTo>
                  <a:lnTo>
                    <a:pt x="2948" y="141742"/>
                  </a:lnTo>
                  <a:lnTo>
                    <a:pt x="1552" y="140714"/>
                  </a:lnTo>
                  <a:lnTo>
                    <a:pt x="0" y="136925"/>
                  </a:lnTo>
                  <a:lnTo>
                    <a:pt x="578" y="135518"/>
                  </a:lnTo>
                  <a:lnTo>
                    <a:pt x="1957" y="134580"/>
                  </a:lnTo>
                  <a:lnTo>
                    <a:pt x="3867" y="133955"/>
                  </a:lnTo>
                  <a:lnTo>
                    <a:pt x="5141" y="132546"/>
                  </a:lnTo>
                  <a:lnTo>
                    <a:pt x="6556" y="128334"/>
                  </a:lnTo>
                  <a:lnTo>
                    <a:pt x="7589" y="116486"/>
                  </a:lnTo>
                  <a:lnTo>
                    <a:pt x="13806" y="108040"/>
                  </a:lnTo>
                  <a:lnTo>
                    <a:pt x="16777" y="99709"/>
                  </a:lnTo>
                  <a:lnTo>
                    <a:pt x="22508" y="90958"/>
                  </a:lnTo>
                  <a:lnTo>
                    <a:pt x="24197" y="85046"/>
                  </a:lnTo>
                  <a:lnTo>
                    <a:pt x="25640" y="83072"/>
                  </a:lnTo>
                  <a:lnTo>
                    <a:pt x="27593" y="81757"/>
                  </a:lnTo>
                  <a:lnTo>
                    <a:pt x="29888" y="80880"/>
                  </a:lnTo>
                  <a:lnTo>
                    <a:pt x="31418" y="79303"/>
                  </a:lnTo>
                  <a:lnTo>
                    <a:pt x="36519" y="69643"/>
                  </a:lnTo>
                  <a:lnTo>
                    <a:pt x="42047" y="62921"/>
                  </a:lnTo>
                  <a:lnTo>
                    <a:pt x="43005" y="57016"/>
                  </a:lnTo>
                  <a:lnTo>
                    <a:pt x="44131" y="55456"/>
                  </a:lnTo>
                  <a:lnTo>
                    <a:pt x="45874" y="54416"/>
                  </a:lnTo>
                  <a:lnTo>
                    <a:pt x="51959" y="52458"/>
                  </a:lnTo>
                  <a:lnTo>
                    <a:pt x="59992" y="44659"/>
                  </a:lnTo>
                  <a:lnTo>
                    <a:pt x="70078" y="43417"/>
                  </a:lnTo>
                  <a:lnTo>
                    <a:pt x="77875" y="51097"/>
                  </a:lnTo>
                  <a:lnTo>
                    <a:pt x="83496" y="51969"/>
                  </a:lnTo>
                  <a:lnTo>
                    <a:pt x="85016" y="53084"/>
                  </a:lnTo>
                  <a:lnTo>
                    <a:pt x="86029" y="54819"/>
                  </a:lnTo>
                  <a:lnTo>
                    <a:pt x="87455" y="62002"/>
                  </a:lnTo>
                  <a:lnTo>
                    <a:pt x="88055" y="105917"/>
                  </a:lnTo>
                  <a:lnTo>
                    <a:pt x="88055" y="108893"/>
                  </a:lnTo>
                  <a:lnTo>
                    <a:pt x="85410" y="114845"/>
                  </a:lnTo>
                  <a:lnTo>
                    <a:pt x="81919" y="120798"/>
                  </a:lnTo>
                  <a:lnTo>
                    <a:pt x="79494" y="130940"/>
                  </a:lnTo>
                  <a:lnTo>
                    <a:pt x="79126" y="141630"/>
                  </a:lnTo>
                  <a:lnTo>
                    <a:pt x="79126" y="120643"/>
                  </a:lnTo>
                  <a:lnTo>
                    <a:pt x="81772" y="114776"/>
                  </a:lnTo>
                  <a:lnTo>
                    <a:pt x="121145" y="70182"/>
                  </a:lnTo>
                  <a:lnTo>
                    <a:pt x="123598" y="64237"/>
                  </a:lnTo>
                  <a:lnTo>
                    <a:pt x="127995" y="58287"/>
                  </a:lnTo>
                  <a:lnTo>
                    <a:pt x="133257" y="54981"/>
                  </a:lnTo>
                  <a:lnTo>
                    <a:pt x="144720" y="52860"/>
                  </a:lnTo>
                  <a:lnTo>
                    <a:pt x="146668" y="51693"/>
                  </a:lnTo>
                  <a:lnTo>
                    <a:pt x="147966" y="49923"/>
                  </a:lnTo>
                  <a:lnTo>
                    <a:pt x="148832" y="47751"/>
                  </a:lnTo>
                  <a:lnTo>
                    <a:pt x="150402" y="46303"/>
                  </a:lnTo>
                  <a:lnTo>
                    <a:pt x="158100" y="43788"/>
                  </a:lnTo>
                  <a:lnTo>
                    <a:pt x="167060" y="51129"/>
                  </a:lnTo>
                  <a:lnTo>
                    <a:pt x="175992" y="59919"/>
                  </a:lnTo>
                  <a:lnTo>
                    <a:pt x="178076" y="68129"/>
                  </a:lnTo>
                  <a:lnTo>
                    <a:pt x="183410" y="76419"/>
                  </a:lnTo>
                  <a:lnTo>
                    <a:pt x="185432" y="86151"/>
                  </a:lnTo>
                  <a:lnTo>
                    <a:pt x="185904" y="95808"/>
                  </a:lnTo>
                  <a:lnTo>
                    <a:pt x="183469" y="104069"/>
                  </a:lnTo>
                  <a:lnTo>
                    <a:pt x="180071" y="111048"/>
                  </a:lnTo>
                  <a:lnTo>
                    <a:pt x="177459" y="130908"/>
                  </a:lnTo>
                  <a:lnTo>
                    <a:pt x="177353" y="150159"/>
                  </a:lnTo>
                  <a:lnTo>
                    <a:pt x="195212" y="150563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36" name="SMARTInkShape-450"/>
            <p:cNvSpPr/>
            <p:nvPr>
              <p:custDataLst>
                <p:tags r:id="rId88"/>
              </p:custDataLst>
            </p:nvPr>
          </p:nvSpPr>
          <p:spPr bwMode="auto">
            <a:xfrm>
              <a:off x="2768203" y="3768331"/>
              <a:ext cx="660798" cy="437542"/>
            </a:xfrm>
            <a:custGeom>
              <a:avLst/>
              <a:gdLst/>
              <a:ahLst/>
              <a:cxnLst/>
              <a:rect l="0" t="0" r="0" b="0"/>
              <a:pathLst>
                <a:path w="660798" h="437542">
                  <a:moveTo>
                    <a:pt x="0" y="312536"/>
                  </a:moveTo>
                  <a:lnTo>
                    <a:pt x="4740" y="312536"/>
                  </a:lnTo>
                  <a:lnTo>
                    <a:pt x="6137" y="313528"/>
                  </a:lnTo>
                  <a:lnTo>
                    <a:pt x="7068" y="315182"/>
                  </a:lnTo>
                  <a:lnTo>
                    <a:pt x="8562" y="324965"/>
                  </a:lnTo>
                  <a:lnTo>
                    <a:pt x="8897" y="342348"/>
                  </a:lnTo>
                  <a:lnTo>
                    <a:pt x="11561" y="348275"/>
                  </a:lnTo>
                  <a:lnTo>
                    <a:pt x="23167" y="363140"/>
                  </a:lnTo>
                  <a:lnTo>
                    <a:pt x="28719" y="375044"/>
                  </a:lnTo>
                  <a:lnTo>
                    <a:pt x="32608" y="380997"/>
                  </a:lnTo>
                  <a:lnTo>
                    <a:pt x="35789" y="389926"/>
                  </a:lnTo>
                  <a:lnTo>
                    <a:pt x="60041" y="419856"/>
                  </a:lnTo>
                  <a:lnTo>
                    <a:pt x="60863" y="422778"/>
                  </a:lnTo>
                  <a:lnTo>
                    <a:pt x="62403" y="424726"/>
                  </a:lnTo>
                  <a:lnTo>
                    <a:pt x="79877" y="437139"/>
                  </a:lnTo>
                  <a:lnTo>
                    <a:pt x="88916" y="437541"/>
                  </a:lnTo>
                  <a:lnTo>
                    <a:pt x="96952" y="429862"/>
                  </a:lnTo>
                  <a:lnTo>
                    <a:pt x="98967" y="421738"/>
                  </a:lnTo>
                  <a:lnTo>
                    <a:pt x="104289" y="413463"/>
                  </a:lnTo>
                  <a:lnTo>
                    <a:pt x="116176" y="372704"/>
                  </a:lnTo>
                  <a:lnTo>
                    <a:pt x="121955" y="360239"/>
                  </a:lnTo>
                  <a:lnTo>
                    <a:pt x="131876" y="327164"/>
                  </a:lnTo>
                  <a:lnTo>
                    <a:pt x="139175" y="308492"/>
                  </a:lnTo>
                  <a:lnTo>
                    <a:pt x="148687" y="264739"/>
                  </a:lnTo>
                  <a:lnTo>
                    <a:pt x="156135" y="222824"/>
                  </a:lnTo>
                  <a:lnTo>
                    <a:pt x="160128" y="178536"/>
                  </a:lnTo>
                  <a:lnTo>
                    <a:pt x="160681" y="134722"/>
                  </a:lnTo>
                  <a:lnTo>
                    <a:pt x="163364" y="113668"/>
                  </a:lnTo>
                  <a:lnTo>
                    <a:pt x="174036" y="73551"/>
                  </a:lnTo>
                  <a:lnTo>
                    <a:pt x="177993" y="54246"/>
                  </a:lnTo>
                  <a:lnTo>
                    <a:pt x="178590" y="27312"/>
                  </a:lnTo>
                  <a:lnTo>
                    <a:pt x="169664" y="17856"/>
                  </a:lnTo>
                  <a:lnTo>
                    <a:pt x="212952" y="17856"/>
                  </a:lnTo>
                  <a:lnTo>
                    <a:pt x="244197" y="17856"/>
                  </a:lnTo>
                  <a:lnTo>
                    <a:pt x="250084" y="15211"/>
                  </a:lnTo>
                  <a:lnTo>
                    <a:pt x="256008" y="11719"/>
                  </a:lnTo>
                  <a:lnTo>
                    <a:pt x="265913" y="9754"/>
                  </a:lnTo>
                  <a:lnTo>
                    <a:pt x="309490" y="8933"/>
                  </a:lnTo>
                  <a:lnTo>
                    <a:pt x="328632" y="8926"/>
                  </a:lnTo>
                  <a:lnTo>
                    <a:pt x="337931" y="16615"/>
                  </a:lnTo>
                  <a:lnTo>
                    <a:pt x="346894" y="17747"/>
                  </a:lnTo>
                  <a:lnTo>
                    <a:pt x="355117" y="23972"/>
                  </a:lnTo>
                  <a:lnTo>
                    <a:pt x="363410" y="25953"/>
                  </a:lnTo>
                  <a:lnTo>
                    <a:pt x="378059" y="26677"/>
                  </a:lnTo>
                  <a:lnTo>
                    <a:pt x="383992" y="24091"/>
                  </a:lnTo>
                  <a:lnTo>
                    <a:pt x="389937" y="20628"/>
                  </a:lnTo>
                  <a:lnTo>
                    <a:pt x="401837" y="18404"/>
                  </a:lnTo>
                  <a:lnTo>
                    <a:pt x="446321" y="17861"/>
                  </a:lnTo>
                  <a:lnTo>
                    <a:pt x="467311" y="17856"/>
                  </a:lnTo>
                  <a:lnTo>
                    <a:pt x="473269" y="15211"/>
                  </a:lnTo>
                  <a:lnTo>
                    <a:pt x="479225" y="11719"/>
                  </a:lnTo>
                  <a:lnTo>
                    <a:pt x="491133" y="9478"/>
                  </a:lnTo>
                  <a:lnTo>
                    <a:pt x="535617" y="8931"/>
                  </a:lnTo>
                  <a:lnTo>
                    <a:pt x="556608" y="8926"/>
                  </a:lnTo>
                  <a:lnTo>
                    <a:pt x="598125" y="161"/>
                  </a:lnTo>
                  <a:lnTo>
                    <a:pt x="623311" y="0"/>
                  </a:lnTo>
                  <a:lnTo>
                    <a:pt x="633594" y="8559"/>
                  </a:lnTo>
                  <a:lnTo>
                    <a:pt x="660429" y="8926"/>
                  </a:lnTo>
                  <a:lnTo>
                    <a:pt x="653076" y="8926"/>
                  </a:lnTo>
                  <a:lnTo>
                    <a:pt x="659662" y="8926"/>
                  </a:lnTo>
                  <a:lnTo>
                    <a:pt x="660292" y="6281"/>
                  </a:lnTo>
                  <a:lnTo>
                    <a:pt x="660797" y="7"/>
                  </a:lnTo>
                  <a:lnTo>
                    <a:pt x="660797" y="35603"/>
                  </a:lnTo>
                  <a:lnTo>
                    <a:pt x="653109" y="35706"/>
                  </a:lnTo>
                  <a:lnTo>
                    <a:pt x="652695" y="36701"/>
                  </a:lnTo>
                  <a:lnTo>
                    <a:pt x="651877" y="44536"/>
                  </a:lnTo>
                  <a:lnTo>
                    <a:pt x="656611" y="44613"/>
                  </a:lnTo>
                  <a:lnTo>
                    <a:pt x="658006" y="43632"/>
                  </a:lnTo>
                  <a:lnTo>
                    <a:pt x="658936" y="41985"/>
                  </a:lnTo>
                  <a:lnTo>
                    <a:pt x="660797" y="35715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37" name="SMARTInkShape-451"/>
            <p:cNvSpPr/>
            <p:nvPr>
              <p:custDataLst>
                <p:tags r:id="rId89"/>
              </p:custDataLst>
            </p:nvPr>
          </p:nvSpPr>
          <p:spPr bwMode="auto">
            <a:xfrm>
              <a:off x="3036094" y="3875485"/>
              <a:ext cx="107157" cy="148014"/>
            </a:xfrm>
            <a:custGeom>
              <a:avLst/>
              <a:gdLst/>
              <a:ahLst/>
              <a:cxnLst/>
              <a:rect l="0" t="0" r="0" b="0"/>
              <a:pathLst>
                <a:path w="107157" h="148014">
                  <a:moveTo>
                    <a:pt x="44648" y="17858"/>
                  </a:moveTo>
                  <a:lnTo>
                    <a:pt x="44648" y="34476"/>
                  </a:lnTo>
                  <a:lnTo>
                    <a:pt x="43656" y="34890"/>
                  </a:lnTo>
                  <a:lnTo>
                    <a:pt x="36960" y="35608"/>
                  </a:lnTo>
                  <a:lnTo>
                    <a:pt x="28139" y="43397"/>
                  </a:lnTo>
                  <a:lnTo>
                    <a:pt x="19219" y="44538"/>
                  </a:lnTo>
                  <a:lnTo>
                    <a:pt x="487" y="44647"/>
                  </a:lnTo>
                  <a:lnTo>
                    <a:pt x="0" y="10289"/>
                  </a:lnTo>
                  <a:lnTo>
                    <a:pt x="992" y="9836"/>
                  </a:lnTo>
                  <a:lnTo>
                    <a:pt x="4740" y="9332"/>
                  </a:lnTo>
                  <a:lnTo>
                    <a:pt x="6137" y="8205"/>
                  </a:lnTo>
                  <a:lnTo>
                    <a:pt x="8820" y="378"/>
                  </a:lnTo>
                  <a:lnTo>
                    <a:pt x="31129" y="0"/>
                  </a:lnTo>
                  <a:lnTo>
                    <a:pt x="32658" y="992"/>
                  </a:lnTo>
                  <a:lnTo>
                    <a:pt x="33679" y="2645"/>
                  </a:lnTo>
                  <a:lnTo>
                    <a:pt x="34358" y="4740"/>
                  </a:lnTo>
                  <a:lnTo>
                    <a:pt x="35804" y="6136"/>
                  </a:lnTo>
                  <a:lnTo>
                    <a:pt x="44733" y="9676"/>
                  </a:lnTo>
                  <a:lnTo>
                    <a:pt x="57915" y="22221"/>
                  </a:lnTo>
                  <a:lnTo>
                    <a:pt x="60467" y="27404"/>
                  </a:lnTo>
                  <a:lnTo>
                    <a:pt x="63420" y="42523"/>
                  </a:lnTo>
                  <a:lnTo>
                    <a:pt x="68621" y="50853"/>
                  </a:lnTo>
                  <a:lnTo>
                    <a:pt x="70185" y="56666"/>
                  </a:lnTo>
                  <a:lnTo>
                    <a:pt x="69610" y="59605"/>
                  </a:lnTo>
                  <a:lnTo>
                    <a:pt x="64205" y="71452"/>
                  </a:lnTo>
                  <a:lnTo>
                    <a:pt x="61739" y="86322"/>
                  </a:lnTo>
                  <a:lnTo>
                    <a:pt x="50108" y="101203"/>
                  </a:lnTo>
                  <a:lnTo>
                    <a:pt x="23799" y="127992"/>
                  </a:lnTo>
                  <a:lnTo>
                    <a:pt x="17854" y="131299"/>
                  </a:lnTo>
                  <a:lnTo>
                    <a:pt x="9084" y="133899"/>
                  </a:lnTo>
                  <a:lnTo>
                    <a:pt x="110" y="133944"/>
                  </a:lnTo>
                  <a:lnTo>
                    <a:pt x="4773" y="133944"/>
                  </a:lnTo>
                  <a:lnTo>
                    <a:pt x="6158" y="134937"/>
                  </a:lnTo>
                  <a:lnTo>
                    <a:pt x="8564" y="141633"/>
                  </a:lnTo>
                  <a:lnTo>
                    <a:pt x="11413" y="142322"/>
                  </a:lnTo>
                  <a:lnTo>
                    <a:pt x="22222" y="142842"/>
                  </a:lnTo>
                  <a:lnTo>
                    <a:pt x="27405" y="145506"/>
                  </a:lnTo>
                  <a:lnTo>
                    <a:pt x="30176" y="147605"/>
                  </a:lnTo>
                  <a:lnTo>
                    <a:pt x="33016" y="148013"/>
                  </a:lnTo>
                  <a:lnTo>
                    <a:pt x="59538" y="143046"/>
                  </a:lnTo>
                  <a:lnTo>
                    <a:pt x="104042" y="142874"/>
                  </a:lnTo>
                  <a:lnTo>
                    <a:pt x="107156" y="142874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38" name="SMARTInkShape-452"/>
            <p:cNvSpPr/>
            <p:nvPr>
              <p:custDataLst>
                <p:tags r:id="rId90"/>
              </p:custDataLst>
            </p:nvPr>
          </p:nvSpPr>
          <p:spPr bwMode="auto">
            <a:xfrm>
              <a:off x="3223617" y="3861412"/>
              <a:ext cx="125016" cy="139086"/>
            </a:xfrm>
            <a:custGeom>
              <a:avLst/>
              <a:gdLst/>
              <a:ahLst/>
              <a:cxnLst/>
              <a:rect l="0" t="0" r="0" b="0"/>
              <a:pathLst>
                <a:path w="125016" h="139086">
                  <a:moveTo>
                    <a:pt x="80367" y="14072"/>
                  </a:moveTo>
                  <a:lnTo>
                    <a:pt x="80367" y="5145"/>
                  </a:lnTo>
                  <a:lnTo>
                    <a:pt x="89297" y="5142"/>
                  </a:lnTo>
                  <a:lnTo>
                    <a:pt x="84556" y="5142"/>
                  </a:lnTo>
                  <a:lnTo>
                    <a:pt x="79583" y="7788"/>
                  </a:lnTo>
                  <a:lnTo>
                    <a:pt x="73047" y="12831"/>
                  </a:lnTo>
                  <a:lnTo>
                    <a:pt x="67174" y="13705"/>
                  </a:lnTo>
                  <a:lnTo>
                    <a:pt x="22601" y="14072"/>
                  </a:lnTo>
                  <a:lnTo>
                    <a:pt x="10294" y="14072"/>
                  </a:lnTo>
                  <a:lnTo>
                    <a:pt x="9839" y="13080"/>
                  </a:lnTo>
                  <a:lnTo>
                    <a:pt x="9334" y="9332"/>
                  </a:lnTo>
                  <a:lnTo>
                    <a:pt x="8207" y="7935"/>
                  </a:lnTo>
                  <a:lnTo>
                    <a:pt x="50" y="5157"/>
                  </a:lnTo>
                  <a:lnTo>
                    <a:pt x="33" y="5152"/>
                  </a:lnTo>
                  <a:lnTo>
                    <a:pt x="7" y="0"/>
                  </a:lnTo>
                  <a:lnTo>
                    <a:pt x="0" y="4884"/>
                  </a:lnTo>
                  <a:lnTo>
                    <a:pt x="7688" y="12808"/>
                  </a:lnTo>
                  <a:lnTo>
                    <a:pt x="8562" y="18438"/>
                  </a:lnTo>
                  <a:lnTo>
                    <a:pt x="9677" y="19960"/>
                  </a:lnTo>
                  <a:lnTo>
                    <a:pt x="13561" y="21650"/>
                  </a:lnTo>
                  <a:lnTo>
                    <a:pt x="14994" y="23092"/>
                  </a:lnTo>
                  <a:lnTo>
                    <a:pt x="19939" y="32537"/>
                  </a:lnTo>
                  <a:lnTo>
                    <a:pt x="23745" y="38154"/>
                  </a:lnTo>
                  <a:lnTo>
                    <a:pt x="25887" y="46894"/>
                  </a:lnTo>
                  <a:lnTo>
                    <a:pt x="26786" y="88487"/>
                  </a:lnTo>
                  <a:lnTo>
                    <a:pt x="24142" y="94439"/>
                  </a:lnTo>
                  <a:lnTo>
                    <a:pt x="20652" y="100392"/>
                  </a:lnTo>
                  <a:lnTo>
                    <a:pt x="18411" y="112299"/>
                  </a:lnTo>
                  <a:lnTo>
                    <a:pt x="17859" y="130155"/>
                  </a:lnTo>
                  <a:lnTo>
                    <a:pt x="22600" y="130157"/>
                  </a:lnTo>
                  <a:lnTo>
                    <a:pt x="23996" y="131149"/>
                  </a:lnTo>
                  <a:lnTo>
                    <a:pt x="24927" y="132803"/>
                  </a:lnTo>
                  <a:lnTo>
                    <a:pt x="25548" y="134898"/>
                  </a:lnTo>
                  <a:lnTo>
                    <a:pt x="26954" y="136295"/>
                  </a:lnTo>
                  <a:lnTo>
                    <a:pt x="34369" y="138720"/>
                  </a:lnTo>
                  <a:lnTo>
                    <a:pt x="65520" y="139085"/>
                  </a:lnTo>
                  <a:lnTo>
                    <a:pt x="71454" y="136441"/>
                  </a:lnTo>
                  <a:lnTo>
                    <a:pt x="77397" y="132950"/>
                  </a:lnTo>
                  <a:lnTo>
                    <a:pt x="89298" y="130710"/>
                  </a:lnTo>
                  <a:lnTo>
                    <a:pt x="101204" y="130267"/>
                  </a:lnTo>
                  <a:lnTo>
                    <a:pt x="103188" y="129238"/>
                  </a:lnTo>
                  <a:lnTo>
                    <a:pt x="104510" y="127560"/>
                  </a:lnTo>
                  <a:lnTo>
                    <a:pt x="105392" y="125450"/>
                  </a:lnTo>
                  <a:lnTo>
                    <a:pt x="106972" y="124043"/>
                  </a:lnTo>
                  <a:lnTo>
                    <a:pt x="115673" y="121338"/>
                  </a:lnTo>
                  <a:lnTo>
                    <a:pt x="125015" y="11229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39" name="SMARTInkShape-453"/>
            <p:cNvSpPr/>
            <p:nvPr>
              <p:custDataLst>
                <p:tags r:id="rId91"/>
              </p:custDataLst>
            </p:nvPr>
          </p:nvSpPr>
          <p:spPr bwMode="auto">
            <a:xfrm>
              <a:off x="3250439" y="3937992"/>
              <a:ext cx="116054" cy="1"/>
            </a:xfrm>
            <a:custGeom>
              <a:avLst/>
              <a:gdLst/>
              <a:ahLst/>
              <a:cxnLst/>
              <a:rect l="0" t="0" r="0" b="0"/>
              <a:pathLst>
                <a:path w="116054" h="1">
                  <a:moveTo>
                    <a:pt x="8897" y="0"/>
                  </a:moveTo>
                  <a:lnTo>
                    <a:pt x="0" y="0"/>
                  </a:lnTo>
                  <a:lnTo>
                    <a:pt x="44632" y="0"/>
                  </a:lnTo>
                  <a:lnTo>
                    <a:pt x="89101" y="0"/>
                  </a:lnTo>
                  <a:lnTo>
                    <a:pt x="116053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40" name="SMARTInkShape-454"/>
            <p:cNvSpPr/>
            <p:nvPr>
              <p:custDataLst>
                <p:tags r:id="rId92"/>
              </p:custDataLst>
            </p:nvPr>
          </p:nvSpPr>
          <p:spPr bwMode="auto">
            <a:xfrm>
              <a:off x="3000384" y="4063007"/>
              <a:ext cx="383965" cy="35720"/>
            </a:xfrm>
            <a:custGeom>
              <a:avLst/>
              <a:gdLst/>
              <a:ahLst/>
              <a:cxnLst/>
              <a:rect l="0" t="0" r="0" b="0"/>
              <a:pathLst>
                <a:path w="383965" h="35720">
                  <a:moveTo>
                    <a:pt x="17850" y="26789"/>
                  </a:moveTo>
                  <a:lnTo>
                    <a:pt x="24" y="26789"/>
                  </a:lnTo>
                  <a:lnTo>
                    <a:pt x="0" y="31530"/>
                  </a:lnTo>
                  <a:lnTo>
                    <a:pt x="989" y="32926"/>
                  </a:lnTo>
                  <a:lnTo>
                    <a:pt x="2641" y="33857"/>
                  </a:lnTo>
                  <a:lnTo>
                    <a:pt x="9086" y="35474"/>
                  </a:lnTo>
                  <a:lnTo>
                    <a:pt x="51009" y="35719"/>
                  </a:lnTo>
                  <a:lnTo>
                    <a:pt x="92132" y="35719"/>
                  </a:lnTo>
                  <a:lnTo>
                    <a:pt x="134311" y="35719"/>
                  </a:lnTo>
                  <a:lnTo>
                    <a:pt x="172375" y="33074"/>
                  </a:lnTo>
                  <a:lnTo>
                    <a:pt x="213077" y="28031"/>
                  </a:lnTo>
                  <a:lnTo>
                    <a:pt x="249780" y="20898"/>
                  </a:lnTo>
                  <a:lnTo>
                    <a:pt x="285693" y="15814"/>
                  </a:lnTo>
                  <a:lnTo>
                    <a:pt x="329601" y="9535"/>
                  </a:lnTo>
                  <a:lnTo>
                    <a:pt x="359059" y="8018"/>
                  </a:lnTo>
                  <a:lnTo>
                    <a:pt x="374496" y="835"/>
                  </a:lnTo>
                  <a:lnTo>
                    <a:pt x="383964" y="0"/>
                  </a:lnTo>
                  <a:lnTo>
                    <a:pt x="379226" y="0"/>
                  </a:lnTo>
                  <a:lnTo>
                    <a:pt x="377830" y="993"/>
                  </a:lnTo>
                  <a:lnTo>
                    <a:pt x="376899" y="2646"/>
                  </a:lnTo>
                  <a:lnTo>
                    <a:pt x="375037" y="893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41" name="SMARTInkShape-455"/>
            <p:cNvSpPr/>
            <p:nvPr>
              <p:custDataLst>
                <p:tags r:id="rId93"/>
              </p:custDataLst>
            </p:nvPr>
          </p:nvSpPr>
          <p:spPr bwMode="auto">
            <a:xfrm>
              <a:off x="3089672" y="4143375"/>
              <a:ext cx="250032" cy="125007"/>
            </a:xfrm>
            <a:custGeom>
              <a:avLst/>
              <a:gdLst/>
              <a:ahLst/>
              <a:cxnLst/>
              <a:rect l="0" t="0" r="0" b="0"/>
              <a:pathLst>
                <a:path w="250032" h="125007">
                  <a:moveTo>
                    <a:pt x="0" y="17859"/>
                  </a:moveTo>
                  <a:lnTo>
                    <a:pt x="0" y="3"/>
                  </a:lnTo>
                  <a:lnTo>
                    <a:pt x="4740" y="0"/>
                  </a:lnTo>
                  <a:lnTo>
                    <a:pt x="6137" y="993"/>
                  </a:lnTo>
                  <a:lnTo>
                    <a:pt x="7067" y="2646"/>
                  </a:lnTo>
                  <a:lnTo>
                    <a:pt x="8684" y="9094"/>
                  </a:lnTo>
                  <a:lnTo>
                    <a:pt x="8897" y="21249"/>
                  </a:lnTo>
                  <a:lnTo>
                    <a:pt x="11561" y="26972"/>
                  </a:lnTo>
                  <a:lnTo>
                    <a:pt x="13660" y="29888"/>
                  </a:lnTo>
                  <a:lnTo>
                    <a:pt x="14068" y="32824"/>
                  </a:lnTo>
                  <a:lnTo>
                    <a:pt x="9044" y="62509"/>
                  </a:lnTo>
                  <a:lnTo>
                    <a:pt x="8930" y="107156"/>
                  </a:lnTo>
                  <a:lnTo>
                    <a:pt x="8929" y="110133"/>
                  </a:lnTo>
                  <a:lnTo>
                    <a:pt x="7937" y="112117"/>
                  </a:lnTo>
                  <a:lnTo>
                    <a:pt x="6283" y="113440"/>
                  </a:lnTo>
                  <a:lnTo>
                    <a:pt x="1241" y="115563"/>
                  </a:lnTo>
                  <a:lnTo>
                    <a:pt x="552" y="118499"/>
                  </a:lnTo>
                  <a:lnTo>
                    <a:pt x="0" y="125006"/>
                  </a:lnTo>
                  <a:lnTo>
                    <a:pt x="0" y="117326"/>
                  </a:lnTo>
                  <a:lnTo>
                    <a:pt x="14821" y="100293"/>
                  </a:lnTo>
                  <a:lnTo>
                    <a:pt x="24722" y="77127"/>
                  </a:lnTo>
                  <a:lnTo>
                    <a:pt x="30170" y="69666"/>
                  </a:lnTo>
                  <a:lnTo>
                    <a:pt x="35898" y="65689"/>
                  </a:lnTo>
                  <a:lnTo>
                    <a:pt x="41751" y="62929"/>
                  </a:lnTo>
                  <a:lnTo>
                    <a:pt x="74415" y="32712"/>
                  </a:lnTo>
                  <a:lnTo>
                    <a:pt x="77721" y="26775"/>
                  </a:lnTo>
                  <a:lnTo>
                    <a:pt x="78604" y="23804"/>
                  </a:lnTo>
                  <a:lnTo>
                    <a:pt x="80183" y="21822"/>
                  </a:lnTo>
                  <a:lnTo>
                    <a:pt x="96571" y="10325"/>
                  </a:lnTo>
                  <a:lnTo>
                    <a:pt x="102477" y="9343"/>
                  </a:lnTo>
                  <a:lnTo>
                    <a:pt x="133532" y="8930"/>
                  </a:lnTo>
                  <a:lnTo>
                    <a:pt x="133823" y="13670"/>
                  </a:lnTo>
                  <a:lnTo>
                    <a:pt x="134856" y="15066"/>
                  </a:lnTo>
                  <a:lnTo>
                    <a:pt x="138649" y="16618"/>
                  </a:lnTo>
                  <a:lnTo>
                    <a:pt x="140058" y="19016"/>
                  </a:lnTo>
                  <a:lnTo>
                    <a:pt x="141623" y="26972"/>
                  </a:lnTo>
                  <a:lnTo>
                    <a:pt x="141048" y="29888"/>
                  </a:lnTo>
                  <a:lnTo>
                    <a:pt x="139673" y="31831"/>
                  </a:lnTo>
                  <a:lnTo>
                    <a:pt x="137763" y="33127"/>
                  </a:lnTo>
                  <a:lnTo>
                    <a:pt x="136491" y="34983"/>
                  </a:lnTo>
                  <a:lnTo>
                    <a:pt x="135076" y="39691"/>
                  </a:lnTo>
                  <a:lnTo>
                    <a:pt x="133176" y="56935"/>
                  </a:lnTo>
                  <a:lnTo>
                    <a:pt x="126882" y="67692"/>
                  </a:lnTo>
                  <a:lnTo>
                    <a:pt x="119726" y="77162"/>
                  </a:lnTo>
                  <a:lnTo>
                    <a:pt x="117703" y="83243"/>
                  </a:lnTo>
                  <a:lnTo>
                    <a:pt x="116172" y="85261"/>
                  </a:lnTo>
                  <a:lnTo>
                    <a:pt x="110268" y="89093"/>
                  </a:lnTo>
                  <a:lnTo>
                    <a:pt x="107166" y="98190"/>
                  </a:lnTo>
                  <a:lnTo>
                    <a:pt x="122388" y="83985"/>
                  </a:lnTo>
                  <a:lnTo>
                    <a:pt x="134014" y="78436"/>
                  </a:lnTo>
                  <a:lnTo>
                    <a:pt x="176732" y="44633"/>
                  </a:lnTo>
                  <a:lnTo>
                    <a:pt x="183719" y="39681"/>
                  </a:lnTo>
                  <a:lnTo>
                    <a:pt x="196290" y="33856"/>
                  </a:lnTo>
                  <a:lnTo>
                    <a:pt x="202334" y="29930"/>
                  </a:lnTo>
                  <a:lnTo>
                    <a:pt x="211314" y="27720"/>
                  </a:lnTo>
                  <a:lnTo>
                    <a:pt x="226216" y="26911"/>
                  </a:lnTo>
                  <a:lnTo>
                    <a:pt x="232171" y="29489"/>
                  </a:lnTo>
                  <a:lnTo>
                    <a:pt x="235148" y="31566"/>
                  </a:lnTo>
                  <a:lnTo>
                    <a:pt x="238455" y="36519"/>
                  </a:lnTo>
                  <a:lnTo>
                    <a:pt x="240317" y="44885"/>
                  </a:lnTo>
                  <a:lnTo>
                    <a:pt x="241055" y="65498"/>
                  </a:lnTo>
                  <a:lnTo>
                    <a:pt x="238435" y="71444"/>
                  </a:lnTo>
                  <a:lnTo>
                    <a:pt x="234955" y="77393"/>
                  </a:lnTo>
                  <a:lnTo>
                    <a:pt x="232721" y="89297"/>
                  </a:lnTo>
                  <a:lnTo>
                    <a:pt x="232538" y="92273"/>
                  </a:lnTo>
                  <a:lnTo>
                    <a:pt x="229689" y="98226"/>
                  </a:lnTo>
                  <a:lnTo>
                    <a:pt x="227540" y="101203"/>
                  </a:lnTo>
                  <a:lnTo>
                    <a:pt x="227100" y="104179"/>
                  </a:lnTo>
                  <a:lnTo>
                    <a:pt x="227798" y="107156"/>
                  </a:lnTo>
                  <a:lnTo>
                    <a:pt x="232096" y="115931"/>
                  </a:lnTo>
                  <a:lnTo>
                    <a:pt x="250031" y="11608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</p:grpSp>
      <p:grpSp>
        <p:nvGrpSpPr>
          <p:cNvPr id="145" name="SMARTInkShape-Group75"/>
          <p:cNvGrpSpPr/>
          <p:nvPr/>
        </p:nvGrpSpPr>
        <p:grpSpPr>
          <a:xfrm>
            <a:off x="3102490" y="2553891"/>
            <a:ext cx="583548" cy="1062587"/>
            <a:chOff x="3102490" y="2553891"/>
            <a:chExt cx="583548" cy="1062587"/>
          </a:xfrm>
        </p:grpSpPr>
        <p:sp>
          <p:nvSpPr>
            <p:cNvPr id="143" name="SMARTInkShape-456"/>
            <p:cNvSpPr/>
            <p:nvPr>
              <p:custDataLst>
                <p:tags r:id="rId85"/>
              </p:custDataLst>
            </p:nvPr>
          </p:nvSpPr>
          <p:spPr bwMode="auto">
            <a:xfrm>
              <a:off x="3102490" y="2553891"/>
              <a:ext cx="583548" cy="571464"/>
            </a:xfrm>
            <a:custGeom>
              <a:avLst/>
              <a:gdLst/>
              <a:ahLst/>
              <a:cxnLst/>
              <a:rect l="0" t="0" r="0" b="0"/>
              <a:pathLst>
                <a:path w="583548" h="571464">
                  <a:moveTo>
                    <a:pt x="389017" y="8929"/>
                  </a:moveTo>
                  <a:lnTo>
                    <a:pt x="380456" y="367"/>
                  </a:lnTo>
                  <a:lnTo>
                    <a:pt x="338407" y="0"/>
                  </a:lnTo>
                  <a:lnTo>
                    <a:pt x="332459" y="0"/>
                  </a:lnTo>
                  <a:lnTo>
                    <a:pt x="326508" y="2645"/>
                  </a:lnTo>
                  <a:lnTo>
                    <a:pt x="320556" y="6136"/>
                  </a:lnTo>
                  <a:lnTo>
                    <a:pt x="310635" y="8102"/>
                  </a:lnTo>
                  <a:lnTo>
                    <a:pt x="296560" y="9676"/>
                  </a:lnTo>
                  <a:lnTo>
                    <a:pt x="284673" y="14993"/>
                  </a:lnTo>
                  <a:lnTo>
                    <a:pt x="270017" y="18002"/>
                  </a:lnTo>
                  <a:lnTo>
                    <a:pt x="230855" y="38816"/>
                  </a:lnTo>
                  <a:lnTo>
                    <a:pt x="200246" y="56565"/>
                  </a:lnTo>
                  <a:lnTo>
                    <a:pt x="156681" y="91391"/>
                  </a:lnTo>
                  <a:lnTo>
                    <a:pt x="115164" y="131091"/>
                  </a:lnTo>
                  <a:lnTo>
                    <a:pt x="74494" y="173640"/>
                  </a:lnTo>
                  <a:lnTo>
                    <a:pt x="46877" y="217454"/>
                  </a:lnTo>
                  <a:lnTo>
                    <a:pt x="26153" y="262029"/>
                  </a:lnTo>
                  <a:lnTo>
                    <a:pt x="11031" y="304013"/>
                  </a:lnTo>
                  <a:lnTo>
                    <a:pt x="5830" y="341243"/>
                  </a:lnTo>
                  <a:lnTo>
                    <a:pt x="0" y="384228"/>
                  </a:lnTo>
                  <a:lnTo>
                    <a:pt x="4099" y="409848"/>
                  </a:lnTo>
                  <a:lnTo>
                    <a:pt x="13966" y="454263"/>
                  </a:lnTo>
                  <a:lnTo>
                    <a:pt x="32004" y="495923"/>
                  </a:lnTo>
                  <a:lnTo>
                    <a:pt x="47728" y="520537"/>
                  </a:lnTo>
                  <a:lnTo>
                    <a:pt x="74028" y="538318"/>
                  </a:lnTo>
                  <a:lnTo>
                    <a:pt x="115205" y="558575"/>
                  </a:lnTo>
                  <a:lnTo>
                    <a:pt x="159493" y="569404"/>
                  </a:lnTo>
                  <a:lnTo>
                    <a:pt x="201843" y="571223"/>
                  </a:lnTo>
                  <a:lnTo>
                    <a:pt x="246189" y="571463"/>
                  </a:lnTo>
                  <a:lnTo>
                    <a:pt x="290797" y="561781"/>
                  </a:lnTo>
                  <a:lnTo>
                    <a:pt x="335440" y="546591"/>
                  </a:lnTo>
                  <a:lnTo>
                    <a:pt x="371158" y="523401"/>
                  </a:lnTo>
                  <a:lnTo>
                    <a:pt x="406877" y="490451"/>
                  </a:lnTo>
                  <a:lnTo>
                    <a:pt x="448733" y="454287"/>
                  </a:lnTo>
                  <a:lnTo>
                    <a:pt x="486692" y="409954"/>
                  </a:lnTo>
                  <a:lnTo>
                    <a:pt x="511224" y="372161"/>
                  </a:lnTo>
                  <a:lnTo>
                    <a:pt x="531060" y="332189"/>
                  </a:lnTo>
                  <a:lnTo>
                    <a:pt x="549505" y="295210"/>
                  </a:lnTo>
                  <a:lnTo>
                    <a:pt x="564893" y="256472"/>
                  </a:lnTo>
                  <a:lnTo>
                    <a:pt x="575735" y="216221"/>
                  </a:lnTo>
                  <a:lnTo>
                    <a:pt x="583547" y="171804"/>
                  </a:lnTo>
                  <a:lnTo>
                    <a:pt x="578954" y="127239"/>
                  </a:lnTo>
                  <a:lnTo>
                    <a:pt x="575272" y="94034"/>
                  </a:lnTo>
                  <a:lnTo>
                    <a:pt x="553270" y="52271"/>
                  </a:lnTo>
                  <a:lnTo>
                    <a:pt x="547016" y="43736"/>
                  </a:lnTo>
                  <a:lnTo>
                    <a:pt x="533177" y="33354"/>
                  </a:lnTo>
                  <a:lnTo>
                    <a:pt x="527788" y="32157"/>
                  </a:lnTo>
                  <a:lnTo>
                    <a:pt x="510722" y="33230"/>
                  </a:lnTo>
                  <a:lnTo>
                    <a:pt x="487244" y="26789"/>
                  </a:lnTo>
                </a:path>
              </a:pathLst>
            </a:custGeom>
            <a:noFill/>
            <a:ln w="19050" cap="flat" cmpd="sng" algn="ctr">
              <a:solidFill>
                <a:srgbClr val="0093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44" name="SMARTInkShape-457"/>
            <p:cNvSpPr/>
            <p:nvPr>
              <p:custDataLst>
                <p:tags r:id="rId86"/>
              </p:custDataLst>
            </p:nvPr>
          </p:nvSpPr>
          <p:spPr bwMode="auto">
            <a:xfrm>
              <a:off x="3170410" y="3107531"/>
              <a:ext cx="205012" cy="508947"/>
            </a:xfrm>
            <a:custGeom>
              <a:avLst/>
              <a:gdLst/>
              <a:ahLst/>
              <a:cxnLst/>
              <a:rect l="0" t="0" r="0" b="0"/>
              <a:pathLst>
                <a:path w="205012" h="508947">
                  <a:moveTo>
                    <a:pt x="178222" y="0"/>
                  </a:moveTo>
                  <a:lnTo>
                    <a:pt x="171155" y="16781"/>
                  </a:lnTo>
                  <a:lnTo>
                    <a:pt x="169325" y="60035"/>
                  </a:lnTo>
                  <a:lnTo>
                    <a:pt x="168307" y="83443"/>
                  </a:lnTo>
                  <a:lnTo>
                    <a:pt x="158269" y="127667"/>
                  </a:lnTo>
                  <a:lnTo>
                    <a:pt x="151342" y="170014"/>
                  </a:lnTo>
                  <a:lnTo>
                    <a:pt x="139123" y="214358"/>
                  </a:lnTo>
                  <a:lnTo>
                    <a:pt x="131659" y="258967"/>
                  </a:lnTo>
                  <a:lnTo>
                    <a:pt x="118439" y="303610"/>
                  </a:lnTo>
                  <a:lnTo>
                    <a:pt x="103775" y="343517"/>
                  </a:lnTo>
                  <a:lnTo>
                    <a:pt x="95989" y="381883"/>
                  </a:lnTo>
                  <a:lnTo>
                    <a:pt x="91018" y="401216"/>
                  </a:lnTo>
                  <a:lnTo>
                    <a:pt x="86900" y="419511"/>
                  </a:lnTo>
                  <a:lnTo>
                    <a:pt x="81360" y="438731"/>
                  </a:lnTo>
                  <a:lnTo>
                    <a:pt x="80116" y="465921"/>
                  </a:lnTo>
                  <a:lnTo>
                    <a:pt x="79084" y="468372"/>
                  </a:lnTo>
                  <a:lnTo>
                    <a:pt x="77404" y="470006"/>
                  </a:lnTo>
                  <a:lnTo>
                    <a:pt x="72318" y="472628"/>
                  </a:lnTo>
                  <a:lnTo>
                    <a:pt x="71623" y="475632"/>
                  </a:lnTo>
                  <a:lnTo>
                    <a:pt x="71067" y="482193"/>
                  </a:lnTo>
                  <a:lnTo>
                    <a:pt x="71066" y="465694"/>
                  </a:lnTo>
                  <a:lnTo>
                    <a:pt x="66326" y="460003"/>
                  </a:lnTo>
                  <a:lnTo>
                    <a:pt x="65922" y="457481"/>
                  </a:lnTo>
                  <a:lnTo>
                    <a:pt x="66644" y="454808"/>
                  </a:lnTo>
                  <a:lnTo>
                    <a:pt x="68118" y="452033"/>
                  </a:lnTo>
                  <a:lnTo>
                    <a:pt x="67110" y="443659"/>
                  </a:lnTo>
                  <a:lnTo>
                    <a:pt x="63610" y="427788"/>
                  </a:lnTo>
                  <a:lnTo>
                    <a:pt x="59529" y="383403"/>
                  </a:lnTo>
                  <a:lnTo>
                    <a:pt x="55081" y="365947"/>
                  </a:lnTo>
                  <a:lnTo>
                    <a:pt x="52461" y="342466"/>
                  </a:lnTo>
                  <a:lnTo>
                    <a:pt x="45551" y="319886"/>
                  </a:lnTo>
                  <a:lnTo>
                    <a:pt x="43536" y="300724"/>
                  </a:lnTo>
                  <a:lnTo>
                    <a:pt x="33268" y="277000"/>
                  </a:lnTo>
                  <a:lnTo>
                    <a:pt x="29462" y="270947"/>
                  </a:lnTo>
                  <a:lnTo>
                    <a:pt x="26328" y="261961"/>
                  </a:lnTo>
                  <a:lnTo>
                    <a:pt x="20549" y="253015"/>
                  </a:lnTo>
                  <a:lnTo>
                    <a:pt x="17891" y="242866"/>
                  </a:lnTo>
                  <a:lnTo>
                    <a:pt x="16765" y="242278"/>
                  </a:lnTo>
                  <a:lnTo>
                    <a:pt x="9835" y="241257"/>
                  </a:lnTo>
                  <a:lnTo>
                    <a:pt x="9410" y="242197"/>
                  </a:lnTo>
                  <a:lnTo>
                    <a:pt x="7642" y="256342"/>
                  </a:lnTo>
                  <a:lnTo>
                    <a:pt x="2444" y="266012"/>
                  </a:lnTo>
                  <a:lnTo>
                    <a:pt x="0" y="287499"/>
                  </a:lnTo>
                  <a:lnTo>
                    <a:pt x="8022" y="331893"/>
                  </a:lnTo>
                  <a:lnTo>
                    <a:pt x="9312" y="342969"/>
                  </a:lnTo>
                  <a:lnTo>
                    <a:pt x="16640" y="378082"/>
                  </a:lnTo>
                  <a:lnTo>
                    <a:pt x="18229" y="394908"/>
                  </a:lnTo>
                  <a:lnTo>
                    <a:pt x="24507" y="412631"/>
                  </a:lnTo>
                  <a:lnTo>
                    <a:pt x="28896" y="451070"/>
                  </a:lnTo>
                  <a:lnTo>
                    <a:pt x="32481" y="460429"/>
                  </a:lnTo>
                  <a:lnTo>
                    <a:pt x="36088" y="487159"/>
                  </a:lnTo>
                  <a:lnTo>
                    <a:pt x="42366" y="499865"/>
                  </a:lnTo>
                  <a:lnTo>
                    <a:pt x="43003" y="502908"/>
                  </a:lnTo>
                  <a:lnTo>
                    <a:pt x="44420" y="504936"/>
                  </a:lnTo>
                  <a:lnTo>
                    <a:pt x="46357" y="506288"/>
                  </a:lnTo>
                  <a:lnTo>
                    <a:pt x="51155" y="507791"/>
                  </a:lnTo>
                  <a:lnTo>
                    <a:pt x="66391" y="508946"/>
                  </a:lnTo>
                  <a:lnTo>
                    <a:pt x="71634" y="506326"/>
                  </a:lnTo>
                  <a:lnTo>
                    <a:pt x="96043" y="488253"/>
                  </a:lnTo>
                  <a:lnTo>
                    <a:pt x="114144" y="466752"/>
                  </a:lnTo>
                  <a:lnTo>
                    <a:pt x="158664" y="434718"/>
                  </a:lnTo>
                  <a:lnTo>
                    <a:pt x="205011" y="392906"/>
                  </a:lnTo>
                </a:path>
              </a:pathLst>
            </a:custGeom>
            <a:noFill/>
            <a:ln w="19050" cap="flat" cmpd="sng" algn="ctr">
              <a:solidFill>
                <a:srgbClr val="0093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</p:grpSp>
      <p:grpSp>
        <p:nvGrpSpPr>
          <p:cNvPr id="148" name="SMARTInkShape-Group76"/>
          <p:cNvGrpSpPr/>
          <p:nvPr/>
        </p:nvGrpSpPr>
        <p:grpSpPr>
          <a:xfrm>
            <a:off x="2768203" y="3929062"/>
            <a:ext cx="276778" cy="116087"/>
            <a:chOff x="2768203" y="3929062"/>
            <a:chExt cx="276778" cy="116087"/>
          </a:xfrm>
        </p:grpSpPr>
        <p:sp>
          <p:nvSpPr>
            <p:cNvPr id="146" name="SMARTInkShape-458"/>
            <p:cNvSpPr/>
            <p:nvPr>
              <p:custDataLst>
                <p:tags r:id="rId83"/>
              </p:custDataLst>
            </p:nvPr>
          </p:nvSpPr>
          <p:spPr bwMode="auto">
            <a:xfrm>
              <a:off x="2768203" y="3946921"/>
              <a:ext cx="267888" cy="26423"/>
            </a:xfrm>
            <a:custGeom>
              <a:avLst/>
              <a:gdLst/>
              <a:ahLst/>
              <a:cxnLst/>
              <a:rect l="0" t="0" r="0" b="0"/>
              <a:pathLst>
                <a:path w="267888" h="26423">
                  <a:moveTo>
                    <a:pt x="8930" y="0"/>
                  </a:moveTo>
                  <a:lnTo>
                    <a:pt x="8930" y="4741"/>
                  </a:lnTo>
                  <a:lnTo>
                    <a:pt x="7937" y="6138"/>
                  </a:lnTo>
                  <a:lnTo>
                    <a:pt x="6284" y="7068"/>
                  </a:lnTo>
                  <a:lnTo>
                    <a:pt x="32" y="8921"/>
                  </a:lnTo>
                  <a:lnTo>
                    <a:pt x="0" y="11"/>
                  </a:lnTo>
                  <a:lnTo>
                    <a:pt x="0" y="7690"/>
                  </a:lnTo>
                  <a:lnTo>
                    <a:pt x="992" y="8103"/>
                  </a:lnTo>
                  <a:lnTo>
                    <a:pt x="44544" y="8930"/>
                  </a:lnTo>
                  <a:lnTo>
                    <a:pt x="48902" y="8930"/>
                  </a:lnTo>
                  <a:lnTo>
                    <a:pt x="50460" y="9923"/>
                  </a:lnTo>
                  <a:lnTo>
                    <a:pt x="51499" y="11576"/>
                  </a:lnTo>
                  <a:lnTo>
                    <a:pt x="52192" y="13671"/>
                  </a:lnTo>
                  <a:lnTo>
                    <a:pt x="53646" y="15067"/>
                  </a:lnTo>
                  <a:lnTo>
                    <a:pt x="57908" y="16619"/>
                  </a:lnTo>
                  <a:lnTo>
                    <a:pt x="101313" y="17859"/>
                  </a:lnTo>
                  <a:lnTo>
                    <a:pt x="145288" y="17860"/>
                  </a:lnTo>
                  <a:lnTo>
                    <a:pt x="187534" y="17860"/>
                  </a:lnTo>
                  <a:lnTo>
                    <a:pt x="220237" y="17860"/>
                  </a:lnTo>
                  <a:lnTo>
                    <a:pt x="224552" y="20506"/>
                  </a:lnTo>
                  <a:lnTo>
                    <a:pt x="229778" y="23997"/>
                  </a:lnTo>
                  <a:lnTo>
                    <a:pt x="238297" y="25962"/>
                  </a:lnTo>
                  <a:lnTo>
                    <a:pt x="244155" y="26422"/>
                  </a:lnTo>
                  <a:lnTo>
                    <a:pt x="250065" y="23980"/>
                  </a:lnTo>
                  <a:lnTo>
                    <a:pt x="257204" y="19069"/>
                  </a:lnTo>
                  <a:lnTo>
                    <a:pt x="267880" y="17861"/>
                  </a:lnTo>
                  <a:lnTo>
                    <a:pt x="267887" y="17860"/>
                  </a:lnTo>
                  <a:lnTo>
                    <a:pt x="258961" y="178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47" name="SMARTInkShape-459"/>
            <p:cNvSpPr/>
            <p:nvPr>
              <p:custDataLst>
                <p:tags r:id="rId84"/>
              </p:custDataLst>
            </p:nvPr>
          </p:nvSpPr>
          <p:spPr bwMode="auto">
            <a:xfrm>
              <a:off x="2973956" y="3929062"/>
              <a:ext cx="71025" cy="116087"/>
            </a:xfrm>
            <a:custGeom>
              <a:avLst/>
              <a:gdLst/>
              <a:ahLst/>
              <a:cxnLst/>
              <a:rect l="0" t="0" r="0" b="0"/>
              <a:pathLst>
                <a:path w="71025" h="116087">
                  <a:moveTo>
                    <a:pt x="17489" y="0"/>
                  </a:moveTo>
                  <a:lnTo>
                    <a:pt x="0" y="0"/>
                  </a:lnTo>
                  <a:lnTo>
                    <a:pt x="8202" y="0"/>
                  </a:lnTo>
                  <a:lnTo>
                    <a:pt x="24367" y="14821"/>
                  </a:lnTo>
                  <a:lnTo>
                    <a:pt x="32646" y="17952"/>
                  </a:lnTo>
                  <a:lnTo>
                    <a:pt x="47291" y="30170"/>
                  </a:lnTo>
                  <a:lnTo>
                    <a:pt x="50578" y="35899"/>
                  </a:lnTo>
                  <a:lnTo>
                    <a:pt x="53031" y="41752"/>
                  </a:lnTo>
                  <a:lnTo>
                    <a:pt x="57429" y="47661"/>
                  </a:lnTo>
                  <a:lnTo>
                    <a:pt x="62691" y="50948"/>
                  </a:lnTo>
                  <a:lnTo>
                    <a:pt x="65483" y="51825"/>
                  </a:lnTo>
                  <a:lnTo>
                    <a:pt x="67344" y="53402"/>
                  </a:lnTo>
                  <a:lnTo>
                    <a:pt x="70577" y="61113"/>
                  </a:lnTo>
                  <a:lnTo>
                    <a:pt x="71024" y="74815"/>
                  </a:lnTo>
                  <a:lnTo>
                    <a:pt x="68402" y="80545"/>
                  </a:lnTo>
                  <a:lnTo>
                    <a:pt x="50076" y="101214"/>
                  </a:lnTo>
                  <a:lnTo>
                    <a:pt x="41563" y="104515"/>
                  </a:lnTo>
                  <a:lnTo>
                    <a:pt x="32157" y="106975"/>
                  </a:lnTo>
                  <a:lnTo>
                    <a:pt x="17915" y="115156"/>
                  </a:lnTo>
                  <a:lnTo>
                    <a:pt x="8559" y="11608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</p:grpSp>
      <p:grpSp>
        <p:nvGrpSpPr>
          <p:cNvPr id="151" name="SMARTInkShape-Group77"/>
          <p:cNvGrpSpPr/>
          <p:nvPr/>
        </p:nvGrpSpPr>
        <p:grpSpPr>
          <a:xfrm>
            <a:off x="3679031" y="3679031"/>
            <a:ext cx="98227" cy="107157"/>
            <a:chOff x="3679031" y="3679031"/>
            <a:chExt cx="98227" cy="107157"/>
          </a:xfrm>
        </p:grpSpPr>
        <p:sp>
          <p:nvSpPr>
            <p:cNvPr id="149" name="SMARTInkShape-460"/>
            <p:cNvSpPr/>
            <p:nvPr>
              <p:custDataLst>
                <p:tags r:id="rId81"/>
              </p:custDataLst>
            </p:nvPr>
          </p:nvSpPr>
          <p:spPr bwMode="auto">
            <a:xfrm>
              <a:off x="3679031" y="3679031"/>
              <a:ext cx="85417" cy="17860"/>
            </a:xfrm>
            <a:custGeom>
              <a:avLst/>
              <a:gdLst/>
              <a:ahLst/>
              <a:cxnLst/>
              <a:rect l="0" t="0" r="0" b="0"/>
              <a:pathLst>
                <a:path w="85417" h="17860">
                  <a:moveTo>
                    <a:pt x="0" y="0"/>
                  </a:moveTo>
                  <a:lnTo>
                    <a:pt x="44151" y="0"/>
                  </a:lnTo>
                  <a:lnTo>
                    <a:pt x="78712" y="0"/>
                  </a:lnTo>
                  <a:lnTo>
                    <a:pt x="79263" y="992"/>
                  </a:lnTo>
                  <a:lnTo>
                    <a:pt x="79877" y="4741"/>
                  </a:lnTo>
                  <a:lnTo>
                    <a:pt x="81032" y="6137"/>
                  </a:lnTo>
                  <a:lnTo>
                    <a:pt x="84962" y="7689"/>
                  </a:lnTo>
                  <a:lnTo>
                    <a:pt x="85416" y="8102"/>
                  </a:lnTo>
                  <a:lnTo>
                    <a:pt x="84725" y="8378"/>
                  </a:lnTo>
                  <a:lnTo>
                    <a:pt x="83272" y="8562"/>
                  </a:lnTo>
                  <a:lnTo>
                    <a:pt x="82304" y="9676"/>
                  </a:lnTo>
                  <a:lnTo>
                    <a:pt x="80367" y="1785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50" name="SMARTInkShape-461"/>
            <p:cNvSpPr/>
            <p:nvPr>
              <p:custDataLst>
                <p:tags r:id="rId82"/>
              </p:custDataLst>
            </p:nvPr>
          </p:nvSpPr>
          <p:spPr bwMode="auto">
            <a:xfrm>
              <a:off x="3688070" y="3759398"/>
              <a:ext cx="89188" cy="26790"/>
            </a:xfrm>
            <a:custGeom>
              <a:avLst/>
              <a:gdLst/>
              <a:ahLst/>
              <a:cxnLst/>
              <a:rect l="0" t="0" r="0" b="0"/>
              <a:pathLst>
                <a:path w="89188" h="26790">
                  <a:moveTo>
                    <a:pt x="8820" y="26789"/>
                  </a:moveTo>
                  <a:lnTo>
                    <a:pt x="259" y="26789"/>
                  </a:lnTo>
                  <a:lnTo>
                    <a:pt x="0" y="22049"/>
                  </a:lnTo>
                  <a:lnTo>
                    <a:pt x="956" y="20652"/>
                  </a:lnTo>
                  <a:lnTo>
                    <a:pt x="2585" y="19721"/>
                  </a:lnTo>
                  <a:lnTo>
                    <a:pt x="7589" y="18228"/>
                  </a:lnTo>
                  <a:lnTo>
                    <a:pt x="15706" y="11795"/>
                  </a:lnTo>
                  <a:lnTo>
                    <a:pt x="23980" y="9779"/>
                  </a:lnTo>
                  <a:lnTo>
                    <a:pt x="29779" y="9307"/>
                  </a:lnTo>
                  <a:lnTo>
                    <a:pt x="35664" y="6452"/>
                  </a:lnTo>
                  <a:lnTo>
                    <a:pt x="41586" y="2867"/>
                  </a:lnTo>
                  <a:lnTo>
                    <a:pt x="53473" y="566"/>
                  </a:lnTo>
                  <a:lnTo>
                    <a:pt x="89187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</p:grpSp>
      <p:grpSp>
        <p:nvGrpSpPr>
          <p:cNvPr id="154" name="SMARTInkShape-Group78"/>
          <p:cNvGrpSpPr/>
          <p:nvPr/>
        </p:nvGrpSpPr>
        <p:grpSpPr>
          <a:xfrm>
            <a:off x="4152307" y="3295054"/>
            <a:ext cx="803666" cy="392886"/>
            <a:chOff x="4152307" y="3295054"/>
            <a:chExt cx="803666" cy="392886"/>
          </a:xfrm>
        </p:grpSpPr>
        <p:sp>
          <p:nvSpPr>
            <p:cNvPr id="152" name="SMARTInkShape-462"/>
            <p:cNvSpPr/>
            <p:nvPr>
              <p:custDataLst>
                <p:tags r:id="rId79"/>
              </p:custDataLst>
            </p:nvPr>
          </p:nvSpPr>
          <p:spPr bwMode="auto">
            <a:xfrm>
              <a:off x="4446984" y="3295054"/>
              <a:ext cx="116087" cy="276822"/>
            </a:xfrm>
            <a:custGeom>
              <a:avLst/>
              <a:gdLst/>
              <a:ahLst/>
              <a:cxnLst/>
              <a:rect l="0" t="0" r="0" b="0"/>
              <a:pathLst>
                <a:path w="116087" h="276822">
                  <a:moveTo>
                    <a:pt x="8930" y="26789"/>
                  </a:moveTo>
                  <a:lnTo>
                    <a:pt x="4189" y="26789"/>
                  </a:lnTo>
                  <a:lnTo>
                    <a:pt x="2793" y="25797"/>
                  </a:lnTo>
                  <a:lnTo>
                    <a:pt x="1862" y="24144"/>
                  </a:lnTo>
                  <a:lnTo>
                    <a:pt x="246" y="17695"/>
                  </a:lnTo>
                  <a:lnTo>
                    <a:pt x="3" y="4308"/>
                  </a:lnTo>
                  <a:lnTo>
                    <a:pt x="994" y="2873"/>
                  </a:lnTo>
                  <a:lnTo>
                    <a:pt x="2647" y="1915"/>
                  </a:lnTo>
                  <a:lnTo>
                    <a:pt x="8821" y="34"/>
                  </a:lnTo>
                  <a:lnTo>
                    <a:pt x="3764" y="7"/>
                  </a:lnTo>
                  <a:lnTo>
                    <a:pt x="5972" y="4"/>
                  </a:lnTo>
                  <a:lnTo>
                    <a:pt x="3201" y="1"/>
                  </a:lnTo>
                  <a:lnTo>
                    <a:pt x="5799" y="1"/>
                  </a:lnTo>
                  <a:lnTo>
                    <a:pt x="284" y="0"/>
                  </a:lnTo>
                  <a:lnTo>
                    <a:pt x="8" y="8563"/>
                  </a:lnTo>
                  <a:lnTo>
                    <a:pt x="4743" y="8821"/>
                  </a:lnTo>
                  <a:lnTo>
                    <a:pt x="6138" y="9850"/>
                  </a:lnTo>
                  <a:lnTo>
                    <a:pt x="7689" y="13638"/>
                  </a:lnTo>
                  <a:lnTo>
                    <a:pt x="8929" y="56589"/>
                  </a:lnTo>
                  <a:lnTo>
                    <a:pt x="8930" y="96648"/>
                  </a:lnTo>
                  <a:lnTo>
                    <a:pt x="8930" y="137004"/>
                  </a:lnTo>
                  <a:lnTo>
                    <a:pt x="7938" y="153814"/>
                  </a:lnTo>
                  <a:lnTo>
                    <a:pt x="1862" y="171531"/>
                  </a:lnTo>
                  <a:lnTo>
                    <a:pt x="109" y="211446"/>
                  </a:lnTo>
                  <a:lnTo>
                    <a:pt x="1" y="254962"/>
                  </a:lnTo>
                  <a:lnTo>
                    <a:pt x="0" y="258805"/>
                  </a:lnTo>
                  <a:lnTo>
                    <a:pt x="0" y="246519"/>
                  </a:lnTo>
                  <a:lnTo>
                    <a:pt x="2646" y="240864"/>
                  </a:lnTo>
                  <a:lnTo>
                    <a:pt x="35739" y="196615"/>
                  </a:lnTo>
                  <a:lnTo>
                    <a:pt x="38708" y="193585"/>
                  </a:lnTo>
                  <a:lnTo>
                    <a:pt x="47301" y="190218"/>
                  </a:lnTo>
                  <a:lnTo>
                    <a:pt x="56741" y="187729"/>
                  </a:lnTo>
                  <a:lnTo>
                    <a:pt x="70886" y="180692"/>
                  </a:lnTo>
                  <a:lnTo>
                    <a:pt x="77146" y="178535"/>
                  </a:lnTo>
                  <a:lnTo>
                    <a:pt x="87501" y="171029"/>
                  </a:lnTo>
                  <a:lnTo>
                    <a:pt x="93505" y="170069"/>
                  </a:lnTo>
                  <a:lnTo>
                    <a:pt x="95079" y="170926"/>
                  </a:lnTo>
                  <a:lnTo>
                    <a:pt x="96128" y="172490"/>
                  </a:lnTo>
                  <a:lnTo>
                    <a:pt x="96828" y="174525"/>
                  </a:lnTo>
                  <a:lnTo>
                    <a:pt x="105110" y="187772"/>
                  </a:lnTo>
                  <a:lnTo>
                    <a:pt x="105792" y="190666"/>
                  </a:lnTo>
                  <a:lnTo>
                    <a:pt x="114044" y="205405"/>
                  </a:lnTo>
                  <a:lnTo>
                    <a:pt x="115683" y="222034"/>
                  </a:lnTo>
                  <a:lnTo>
                    <a:pt x="113261" y="230312"/>
                  </a:lnTo>
                  <a:lnTo>
                    <a:pt x="109870" y="237299"/>
                  </a:lnTo>
                  <a:lnTo>
                    <a:pt x="107514" y="252900"/>
                  </a:lnTo>
                  <a:lnTo>
                    <a:pt x="107157" y="276775"/>
                  </a:lnTo>
                  <a:lnTo>
                    <a:pt x="116086" y="276821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53" name="SMARTInkShape-463"/>
            <p:cNvSpPr/>
            <p:nvPr>
              <p:custDataLst>
                <p:tags r:id="rId80"/>
              </p:custDataLst>
            </p:nvPr>
          </p:nvSpPr>
          <p:spPr bwMode="auto">
            <a:xfrm>
              <a:off x="4152307" y="3643361"/>
              <a:ext cx="803666" cy="44579"/>
            </a:xfrm>
            <a:custGeom>
              <a:avLst/>
              <a:gdLst/>
              <a:ahLst/>
              <a:cxnLst/>
              <a:rect l="0" t="0" r="0" b="0"/>
              <a:pathLst>
                <a:path w="803666" h="44579">
                  <a:moveTo>
                    <a:pt x="8927" y="26740"/>
                  </a:moveTo>
                  <a:lnTo>
                    <a:pt x="0" y="26740"/>
                  </a:lnTo>
                  <a:lnTo>
                    <a:pt x="7686" y="26740"/>
                  </a:lnTo>
                  <a:lnTo>
                    <a:pt x="16507" y="34429"/>
                  </a:lnTo>
                  <a:lnTo>
                    <a:pt x="22197" y="35302"/>
                  </a:lnTo>
                  <a:lnTo>
                    <a:pt x="30168" y="35561"/>
                  </a:lnTo>
                  <a:lnTo>
                    <a:pt x="35896" y="38267"/>
                  </a:lnTo>
                  <a:lnTo>
                    <a:pt x="41749" y="41785"/>
                  </a:lnTo>
                  <a:lnTo>
                    <a:pt x="51615" y="43766"/>
                  </a:lnTo>
                  <a:lnTo>
                    <a:pt x="93202" y="44578"/>
                  </a:lnTo>
                  <a:lnTo>
                    <a:pt x="128072" y="43606"/>
                  </a:lnTo>
                  <a:lnTo>
                    <a:pt x="169666" y="33576"/>
                  </a:lnTo>
                  <a:lnTo>
                    <a:pt x="182562" y="29778"/>
                  </a:lnTo>
                  <a:lnTo>
                    <a:pt x="225389" y="20870"/>
                  </a:lnTo>
                  <a:lnTo>
                    <a:pt x="267840" y="15344"/>
                  </a:lnTo>
                  <a:lnTo>
                    <a:pt x="285733" y="10796"/>
                  </a:lnTo>
                  <a:lnTo>
                    <a:pt x="327418" y="8993"/>
                  </a:lnTo>
                  <a:lnTo>
                    <a:pt x="351232" y="7911"/>
                  </a:lnTo>
                  <a:lnTo>
                    <a:pt x="386950" y="781"/>
                  </a:lnTo>
                  <a:lnTo>
                    <a:pt x="431268" y="0"/>
                  </a:lnTo>
                  <a:lnTo>
                    <a:pt x="475365" y="2601"/>
                  </a:lnTo>
                  <a:lnTo>
                    <a:pt x="517319" y="8330"/>
                  </a:lnTo>
                  <a:lnTo>
                    <a:pt x="559556" y="8849"/>
                  </a:lnTo>
                  <a:lnTo>
                    <a:pt x="601261" y="16981"/>
                  </a:lnTo>
                  <a:lnTo>
                    <a:pt x="642935" y="17762"/>
                  </a:lnTo>
                  <a:lnTo>
                    <a:pt x="685721" y="17806"/>
                  </a:lnTo>
                  <a:lnTo>
                    <a:pt x="730206" y="17810"/>
                  </a:lnTo>
                  <a:lnTo>
                    <a:pt x="773642" y="17810"/>
                  </a:lnTo>
                  <a:lnTo>
                    <a:pt x="803665" y="17810"/>
                  </a:lnTo>
                  <a:lnTo>
                    <a:pt x="798927" y="13070"/>
                  </a:lnTo>
                  <a:lnTo>
                    <a:pt x="793955" y="10743"/>
                  </a:lnTo>
                  <a:lnTo>
                    <a:pt x="787419" y="9249"/>
                  </a:lnTo>
                  <a:lnTo>
                    <a:pt x="776308" y="15997"/>
                  </a:lnTo>
                  <a:lnTo>
                    <a:pt x="767951" y="1781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</p:grpSp>
      <p:grpSp>
        <p:nvGrpSpPr>
          <p:cNvPr id="164" name="SMARTInkShape-Group79"/>
          <p:cNvGrpSpPr/>
          <p:nvPr/>
        </p:nvGrpSpPr>
        <p:grpSpPr>
          <a:xfrm>
            <a:off x="3946921" y="3759766"/>
            <a:ext cx="1116213" cy="633638"/>
            <a:chOff x="3946921" y="3759766"/>
            <a:chExt cx="1116213" cy="633638"/>
          </a:xfrm>
        </p:grpSpPr>
        <p:sp>
          <p:nvSpPr>
            <p:cNvPr id="155" name="SMARTInkShape-464"/>
            <p:cNvSpPr/>
            <p:nvPr>
              <p:custDataLst>
                <p:tags r:id="rId70"/>
              </p:custDataLst>
            </p:nvPr>
          </p:nvSpPr>
          <p:spPr bwMode="auto">
            <a:xfrm>
              <a:off x="3946921" y="3759766"/>
              <a:ext cx="1116213" cy="571120"/>
            </a:xfrm>
            <a:custGeom>
              <a:avLst/>
              <a:gdLst/>
              <a:ahLst/>
              <a:cxnLst/>
              <a:rect l="0" t="0" r="0" b="0"/>
              <a:pathLst>
                <a:path w="1116213" h="571120">
                  <a:moveTo>
                    <a:pt x="17860" y="330030"/>
                  </a:moveTo>
                  <a:lnTo>
                    <a:pt x="4" y="330030"/>
                  </a:lnTo>
                  <a:lnTo>
                    <a:pt x="0" y="367607"/>
                  </a:lnTo>
                  <a:lnTo>
                    <a:pt x="13303" y="408788"/>
                  </a:lnTo>
                  <a:lnTo>
                    <a:pt x="31833" y="441071"/>
                  </a:lnTo>
                  <a:lnTo>
                    <a:pt x="35560" y="457299"/>
                  </a:lnTo>
                  <a:lnTo>
                    <a:pt x="42507" y="468832"/>
                  </a:lnTo>
                  <a:lnTo>
                    <a:pt x="74424" y="511221"/>
                  </a:lnTo>
                  <a:lnTo>
                    <a:pt x="98227" y="538045"/>
                  </a:lnTo>
                  <a:lnTo>
                    <a:pt x="104180" y="546505"/>
                  </a:lnTo>
                  <a:lnTo>
                    <a:pt x="112118" y="552260"/>
                  </a:lnTo>
                  <a:lnTo>
                    <a:pt x="124980" y="571088"/>
                  </a:lnTo>
                  <a:lnTo>
                    <a:pt x="129746" y="571119"/>
                  </a:lnTo>
                  <a:lnTo>
                    <a:pt x="131146" y="570132"/>
                  </a:lnTo>
                  <a:lnTo>
                    <a:pt x="132079" y="568481"/>
                  </a:lnTo>
                  <a:lnTo>
                    <a:pt x="133578" y="558703"/>
                  </a:lnTo>
                  <a:lnTo>
                    <a:pt x="128728" y="540087"/>
                  </a:lnTo>
                  <a:lnTo>
                    <a:pt x="133554" y="499620"/>
                  </a:lnTo>
                  <a:lnTo>
                    <a:pt x="133894" y="462790"/>
                  </a:lnTo>
                  <a:lnTo>
                    <a:pt x="133939" y="419171"/>
                  </a:lnTo>
                  <a:lnTo>
                    <a:pt x="133945" y="377442"/>
                  </a:lnTo>
                  <a:lnTo>
                    <a:pt x="133945" y="336860"/>
                  </a:lnTo>
                  <a:lnTo>
                    <a:pt x="133946" y="302619"/>
                  </a:lnTo>
                  <a:lnTo>
                    <a:pt x="133946" y="267339"/>
                  </a:lnTo>
                  <a:lnTo>
                    <a:pt x="133946" y="231750"/>
                  </a:lnTo>
                  <a:lnTo>
                    <a:pt x="133946" y="196069"/>
                  </a:lnTo>
                  <a:lnTo>
                    <a:pt x="133946" y="153198"/>
                  </a:lnTo>
                  <a:lnTo>
                    <a:pt x="133946" y="110442"/>
                  </a:lnTo>
                  <a:lnTo>
                    <a:pt x="133946" y="81794"/>
                  </a:lnTo>
                  <a:lnTo>
                    <a:pt x="132954" y="78219"/>
                  </a:lnTo>
                  <a:lnTo>
                    <a:pt x="131300" y="75836"/>
                  </a:lnTo>
                  <a:lnTo>
                    <a:pt x="129205" y="74247"/>
                  </a:lnTo>
                  <a:lnTo>
                    <a:pt x="126879" y="69836"/>
                  </a:lnTo>
                  <a:lnTo>
                    <a:pt x="125026" y="53359"/>
                  </a:lnTo>
                  <a:lnTo>
                    <a:pt x="133578" y="53214"/>
                  </a:lnTo>
                  <a:lnTo>
                    <a:pt x="141002" y="59348"/>
                  </a:lnTo>
                  <a:lnTo>
                    <a:pt x="146343" y="60899"/>
                  </a:lnTo>
                  <a:lnTo>
                    <a:pt x="163992" y="62887"/>
                  </a:lnTo>
                  <a:lnTo>
                    <a:pt x="181216" y="69796"/>
                  </a:lnTo>
                  <a:lnTo>
                    <a:pt x="206121" y="73548"/>
                  </a:lnTo>
                  <a:lnTo>
                    <a:pt x="224602" y="78725"/>
                  </a:lnTo>
                  <a:lnTo>
                    <a:pt x="266269" y="79967"/>
                  </a:lnTo>
                  <a:lnTo>
                    <a:pt x="306665" y="79998"/>
                  </a:lnTo>
                  <a:lnTo>
                    <a:pt x="348263" y="79999"/>
                  </a:lnTo>
                  <a:lnTo>
                    <a:pt x="389931" y="79999"/>
                  </a:lnTo>
                  <a:lnTo>
                    <a:pt x="425649" y="72311"/>
                  </a:lnTo>
                  <a:lnTo>
                    <a:pt x="434910" y="74267"/>
                  </a:lnTo>
                  <a:lnTo>
                    <a:pt x="438768" y="76178"/>
                  </a:lnTo>
                  <a:lnTo>
                    <a:pt x="448347" y="75655"/>
                  </a:lnTo>
                  <a:lnTo>
                    <a:pt x="470666" y="71975"/>
                  </a:lnTo>
                  <a:lnTo>
                    <a:pt x="511991" y="71123"/>
                  </a:lnTo>
                  <a:lnTo>
                    <a:pt x="553643" y="71073"/>
                  </a:lnTo>
                  <a:lnTo>
                    <a:pt x="565548" y="70079"/>
                  </a:lnTo>
                  <a:lnTo>
                    <a:pt x="601266" y="62968"/>
                  </a:lnTo>
                  <a:lnTo>
                    <a:pt x="641203" y="62172"/>
                  </a:lnTo>
                  <a:lnTo>
                    <a:pt x="681381" y="55076"/>
                  </a:lnTo>
                  <a:lnTo>
                    <a:pt x="697324" y="51117"/>
                  </a:lnTo>
                  <a:lnTo>
                    <a:pt x="714615" y="46307"/>
                  </a:lnTo>
                  <a:lnTo>
                    <a:pt x="755873" y="44360"/>
                  </a:lnTo>
                  <a:lnTo>
                    <a:pt x="797627" y="44283"/>
                  </a:lnTo>
                  <a:lnTo>
                    <a:pt x="836499" y="43288"/>
                  </a:lnTo>
                  <a:lnTo>
                    <a:pt x="863607" y="36593"/>
                  </a:lnTo>
                  <a:lnTo>
                    <a:pt x="880959" y="34604"/>
                  </a:lnTo>
                  <a:lnTo>
                    <a:pt x="902466" y="28331"/>
                  </a:lnTo>
                  <a:lnTo>
                    <a:pt x="943604" y="26533"/>
                  </a:lnTo>
                  <a:lnTo>
                    <a:pt x="952845" y="23825"/>
                  </a:lnTo>
                  <a:lnTo>
                    <a:pt x="960260" y="20306"/>
                  </a:lnTo>
                  <a:lnTo>
                    <a:pt x="975752" y="18048"/>
                  </a:lnTo>
                  <a:lnTo>
                    <a:pt x="1014200" y="17491"/>
                  </a:lnTo>
                  <a:lnTo>
                    <a:pt x="1004493" y="17491"/>
                  </a:lnTo>
                  <a:lnTo>
                    <a:pt x="1009035" y="17491"/>
                  </a:lnTo>
                  <a:lnTo>
                    <a:pt x="1003907" y="17491"/>
                  </a:lnTo>
                  <a:lnTo>
                    <a:pt x="1016743" y="17491"/>
                  </a:lnTo>
                  <a:lnTo>
                    <a:pt x="1017157" y="16499"/>
                  </a:lnTo>
                  <a:lnTo>
                    <a:pt x="1017617" y="12751"/>
                  </a:lnTo>
                  <a:lnTo>
                    <a:pt x="1018731" y="11355"/>
                  </a:lnTo>
                  <a:lnTo>
                    <a:pt x="1026537" y="8671"/>
                  </a:lnTo>
                  <a:lnTo>
                    <a:pt x="1068667" y="8562"/>
                  </a:lnTo>
                  <a:lnTo>
                    <a:pt x="1084714" y="8562"/>
                  </a:lnTo>
                  <a:lnTo>
                    <a:pt x="1086283" y="7570"/>
                  </a:lnTo>
                  <a:lnTo>
                    <a:pt x="1087330" y="5916"/>
                  </a:lnTo>
                  <a:lnTo>
                    <a:pt x="1088027" y="3821"/>
                  </a:lnTo>
                  <a:lnTo>
                    <a:pt x="1089484" y="2425"/>
                  </a:lnTo>
                  <a:lnTo>
                    <a:pt x="1096988" y="0"/>
                  </a:lnTo>
                  <a:lnTo>
                    <a:pt x="1107162" y="8456"/>
                  </a:lnTo>
                  <a:lnTo>
                    <a:pt x="1116212" y="8562"/>
                  </a:lnTo>
                  <a:lnTo>
                    <a:pt x="1116212" y="42636"/>
                  </a:lnTo>
                  <a:lnTo>
                    <a:pt x="1115220" y="43185"/>
                  </a:lnTo>
                  <a:lnTo>
                    <a:pt x="1111471" y="43794"/>
                  </a:lnTo>
                  <a:lnTo>
                    <a:pt x="1111067" y="44948"/>
                  </a:lnTo>
                  <a:lnTo>
                    <a:pt x="1116201" y="53195"/>
                  </a:lnTo>
                  <a:lnTo>
                    <a:pt x="1116209" y="53206"/>
                  </a:lnTo>
                  <a:lnTo>
                    <a:pt x="1116210" y="53207"/>
                  </a:lnTo>
                  <a:lnTo>
                    <a:pt x="1116212" y="5321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56" name="SMARTInkShape-465"/>
            <p:cNvSpPr/>
            <p:nvPr>
              <p:custDataLst>
                <p:tags r:id="rId71"/>
              </p:custDataLst>
            </p:nvPr>
          </p:nvSpPr>
          <p:spPr bwMode="auto">
            <a:xfrm>
              <a:off x="4188023" y="3964781"/>
              <a:ext cx="178595" cy="116087"/>
            </a:xfrm>
            <a:custGeom>
              <a:avLst/>
              <a:gdLst/>
              <a:ahLst/>
              <a:cxnLst/>
              <a:rect l="0" t="0" r="0" b="0"/>
              <a:pathLst>
                <a:path w="178595" h="116087">
                  <a:moveTo>
                    <a:pt x="8930" y="26789"/>
                  </a:moveTo>
                  <a:lnTo>
                    <a:pt x="8930" y="17859"/>
                  </a:lnTo>
                  <a:lnTo>
                    <a:pt x="4189" y="17859"/>
                  </a:lnTo>
                  <a:lnTo>
                    <a:pt x="2793" y="16867"/>
                  </a:lnTo>
                  <a:lnTo>
                    <a:pt x="1863" y="15214"/>
                  </a:lnTo>
                  <a:lnTo>
                    <a:pt x="1242" y="13119"/>
                  </a:lnTo>
                  <a:lnTo>
                    <a:pt x="1820" y="11722"/>
                  </a:lnTo>
                  <a:lnTo>
                    <a:pt x="3198" y="10791"/>
                  </a:lnTo>
                  <a:lnTo>
                    <a:pt x="8831" y="8962"/>
                  </a:lnTo>
                  <a:lnTo>
                    <a:pt x="8927" y="369"/>
                  </a:lnTo>
                  <a:lnTo>
                    <a:pt x="0" y="0"/>
                  </a:lnTo>
                  <a:lnTo>
                    <a:pt x="4740" y="0"/>
                  </a:lnTo>
                  <a:lnTo>
                    <a:pt x="6137" y="992"/>
                  </a:lnTo>
                  <a:lnTo>
                    <a:pt x="7067" y="2646"/>
                  </a:lnTo>
                  <a:lnTo>
                    <a:pt x="8684" y="9095"/>
                  </a:lnTo>
                  <a:lnTo>
                    <a:pt x="8898" y="16509"/>
                  </a:lnTo>
                  <a:lnTo>
                    <a:pt x="15060" y="24722"/>
                  </a:lnTo>
                  <a:lnTo>
                    <a:pt x="17030" y="33012"/>
                  </a:lnTo>
                  <a:lnTo>
                    <a:pt x="17858" y="76399"/>
                  </a:lnTo>
                  <a:lnTo>
                    <a:pt x="17859" y="78604"/>
                  </a:lnTo>
                  <a:lnTo>
                    <a:pt x="11723" y="87148"/>
                  </a:lnTo>
                  <a:lnTo>
                    <a:pt x="9298" y="96571"/>
                  </a:lnTo>
                  <a:lnTo>
                    <a:pt x="8930" y="107146"/>
                  </a:lnTo>
                  <a:lnTo>
                    <a:pt x="13670" y="107153"/>
                  </a:lnTo>
                  <a:lnTo>
                    <a:pt x="15067" y="106162"/>
                  </a:lnTo>
                  <a:lnTo>
                    <a:pt x="15997" y="104509"/>
                  </a:lnTo>
                  <a:lnTo>
                    <a:pt x="17614" y="98062"/>
                  </a:lnTo>
                  <a:lnTo>
                    <a:pt x="17827" y="90647"/>
                  </a:lnTo>
                  <a:lnTo>
                    <a:pt x="23990" y="82434"/>
                  </a:lnTo>
                  <a:lnTo>
                    <a:pt x="26952" y="74144"/>
                  </a:lnTo>
                  <a:lnTo>
                    <a:pt x="32680" y="65404"/>
                  </a:lnTo>
                  <a:lnTo>
                    <a:pt x="34368" y="59496"/>
                  </a:lnTo>
                  <a:lnTo>
                    <a:pt x="35811" y="57523"/>
                  </a:lnTo>
                  <a:lnTo>
                    <a:pt x="37765" y="56208"/>
                  </a:lnTo>
                  <a:lnTo>
                    <a:pt x="42582" y="53755"/>
                  </a:lnTo>
                  <a:lnTo>
                    <a:pt x="48030" y="49357"/>
                  </a:lnTo>
                  <a:lnTo>
                    <a:pt x="51112" y="44096"/>
                  </a:lnTo>
                  <a:lnTo>
                    <a:pt x="51934" y="41303"/>
                  </a:lnTo>
                  <a:lnTo>
                    <a:pt x="53474" y="39442"/>
                  </a:lnTo>
                  <a:lnTo>
                    <a:pt x="57832" y="37374"/>
                  </a:lnTo>
                  <a:lnTo>
                    <a:pt x="59390" y="35830"/>
                  </a:lnTo>
                  <a:lnTo>
                    <a:pt x="61123" y="31468"/>
                  </a:lnTo>
                  <a:lnTo>
                    <a:pt x="62576" y="29909"/>
                  </a:lnTo>
                  <a:lnTo>
                    <a:pt x="66838" y="28175"/>
                  </a:lnTo>
                  <a:lnTo>
                    <a:pt x="68371" y="26721"/>
                  </a:lnTo>
                  <a:lnTo>
                    <a:pt x="71034" y="19222"/>
                  </a:lnTo>
                  <a:lnTo>
                    <a:pt x="73904" y="18465"/>
                  </a:lnTo>
                  <a:lnTo>
                    <a:pt x="80256" y="17870"/>
                  </a:lnTo>
                  <a:lnTo>
                    <a:pt x="80358" y="25549"/>
                  </a:lnTo>
                  <a:lnTo>
                    <a:pt x="81353" y="25962"/>
                  </a:lnTo>
                  <a:lnTo>
                    <a:pt x="85105" y="26422"/>
                  </a:lnTo>
                  <a:lnTo>
                    <a:pt x="86502" y="27536"/>
                  </a:lnTo>
                  <a:lnTo>
                    <a:pt x="88055" y="31421"/>
                  </a:lnTo>
                  <a:lnTo>
                    <a:pt x="89287" y="57809"/>
                  </a:lnTo>
                  <a:lnTo>
                    <a:pt x="86647" y="63065"/>
                  </a:lnTo>
                  <a:lnTo>
                    <a:pt x="83159" y="68708"/>
                  </a:lnTo>
                  <a:lnTo>
                    <a:pt x="80735" y="78636"/>
                  </a:lnTo>
                  <a:lnTo>
                    <a:pt x="80368" y="89261"/>
                  </a:lnTo>
                  <a:lnTo>
                    <a:pt x="88056" y="89294"/>
                  </a:lnTo>
                  <a:lnTo>
                    <a:pt x="114017" y="65567"/>
                  </a:lnTo>
                  <a:lnTo>
                    <a:pt x="123371" y="62911"/>
                  </a:lnTo>
                  <a:lnTo>
                    <a:pt x="132560" y="54855"/>
                  </a:lnTo>
                  <a:lnTo>
                    <a:pt x="141512" y="53690"/>
                  </a:lnTo>
                  <a:lnTo>
                    <a:pt x="160248" y="53579"/>
                  </a:lnTo>
                  <a:lnTo>
                    <a:pt x="165331" y="58319"/>
                  </a:lnTo>
                  <a:lnTo>
                    <a:pt x="167739" y="63292"/>
                  </a:lnTo>
                  <a:lnTo>
                    <a:pt x="169615" y="82249"/>
                  </a:lnTo>
                  <a:lnTo>
                    <a:pt x="169661" y="101313"/>
                  </a:lnTo>
                  <a:lnTo>
                    <a:pt x="168670" y="103261"/>
                  </a:lnTo>
                  <a:lnTo>
                    <a:pt x="167017" y="104559"/>
                  </a:lnTo>
                  <a:lnTo>
                    <a:pt x="164923" y="105425"/>
                  </a:lnTo>
                  <a:lnTo>
                    <a:pt x="163527" y="106994"/>
                  </a:lnTo>
                  <a:lnTo>
                    <a:pt x="161975" y="111384"/>
                  </a:lnTo>
                  <a:lnTo>
                    <a:pt x="162554" y="112951"/>
                  </a:lnTo>
                  <a:lnTo>
                    <a:pt x="163932" y="113996"/>
                  </a:lnTo>
                  <a:lnTo>
                    <a:pt x="169663" y="116086"/>
                  </a:lnTo>
                  <a:lnTo>
                    <a:pt x="178594" y="10715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57" name="SMARTInkShape-466"/>
            <p:cNvSpPr/>
            <p:nvPr>
              <p:custDataLst>
                <p:tags r:id="rId72"/>
              </p:custDataLst>
            </p:nvPr>
          </p:nvSpPr>
          <p:spPr bwMode="auto">
            <a:xfrm>
              <a:off x="4411378" y="3920136"/>
              <a:ext cx="53466" cy="80365"/>
            </a:xfrm>
            <a:custGeom>
              <a:avLst/>
              <a:gdLst/>
              <a:ahLst/>
              <a:cxnLst/>
              <a:rect l="0" t="0" r="0" b="0"/>
              <a:pathLst>
                <a:path w="53466" h="80365">
                  <a:moveTo>
                    <a:pt x="35606" y="17856"/>
                  </a:moveTo>
                  <a:lnTo>
                    <a:pt x="35606" y="22597"/>
                  </a:lnTo>
                  <a:lnTo>
                    <a:pt x="34614" y="23993"/>
                  </a:lnTo>
                  <a:lnTo>
                    <a:pt x="32960" y="24924"/>
                  </a:lnTo>
                  <a:lnTo>
                    <a:pt x="27044" y="26676"/>
                  </a:lnTo>
                  <a:lnTo>
                    <a:pt x="19020" y="34464"/>
                  </a:lnTo>
                  <a:lnTo>
                    <a:pt x="9218" y="35683"/>
                  </a:lnTo>
                  <a:lnTo>
                    <a:pt x="4196" y="35706"/>
                  </a:lnTo>
                  <a:lnTo>
                    <a:pt x="2760" y="34716"/>
                  </a:lnTo>
                  <a:lnTo>
                    <a:pt x="1802" y="33065"/>
                  </a:lnTo>
                  <a:lnTo>
                    <a:pt x="140" y="26620"/>
                  </a:lnTo>
                  <a:lnTo>
                    <a:pt x="0" y="22412"/>
                  </a:lnTo>
                  <a:lnTo>
                    <a:pt x="2583" y="17236"/>
                  </a:lnTo>
                  <a:lnTo>
                    <a:pt x="17347" y="406"/>
                  </a:lnTo>
                  <a:lnTo>
                    <a:pt x="31305" y="0"/>
                  </a:lnTo>
                  <a:lnTo>
                    <a:pt x="32738" y="991"/>
                  </a:lnTo>
                  <a:lnTo>
                    <a:pt x="33694" y="2644"/>
                  </a:lnTo>
                  <a:lnTo>
                    <a:pt x="35228" y="7685"/>
                  </a:lnTo>
                  <a:lnTo>
                    <a:pt x="44158" y="17456"/>
                  </a:lnTo>
                  <a:lnTo>
                    <a:pt x="44526" y="31148"/>
                  </a:lnTo>
                  <a:lnTo>
                    <a:pt x="43537" y="32670"/>
                  </a:lnTo>
                  <a:lnTo>
                    <a:pt x="41885" y="33685"/>
                  </a:lnTo>
                  <a:lnTo>
                    <a:pt x="39792" y="34362"/>
                  </a:lnTo>
                  <a:lnTo>
                    <a:pt x="38397" y="35805"/>
                  </a:lnTo>
                  <a:lnTo>
                    <a:pt x="36847" y="40055"/>
                  </a:lnTo>
                  <a:lnTo>
                    <a:pt x="35440" y="41585"/>
                  </a:lnTo>
                  <a:lnTo>
                    <a:pt x="31233" y="43285"/>
                  </a:lnTo>
                  <a:lnTo>
                    <a:pt x="29714" y="44731"/>
                  </a:lnTo>
                  <a:lnTo>
                    <a:pt x="28027" y="48983"/>
                  </a:lnTo>
                  <a:lnTo>
                    <a:pt x="26584" y="50513"/>
                  </a:lnTo>
                  <a:lnTo>
                    <a:pt x="22336" y="52214"/>
                  </a:lnTo>
                  <a:lnTo>
                    <a:pt x="20806" y="53660"/>
                  </a:lnTo>
                  <a:lnTo>
                    <a:pt x="19107" y="57912"/>
                  </a:lnTo>
                  <a:lnTo>
                    <a:pt x="17661" y="59443"/>
                  </a:lnTo>
                  <a:lnTo>
                    <a:pt x="13409" y="61144"/>
                  </a:lnTo>
                  <a:lnTo>
                    <a:pt x="11879" y="62590"/>
                  </a:lnTo>
                  <a:lnTo>
                    <a:pt x="8853" y="71315"/>
                  </a:lnTo>
                  <a:lnTo>
                    <a:pt x="17380" y="71431"/>
                  </a:lnTo>
                  <a:lnTo>
                    <a:pt x="25403" y="79122"/>
                  </a:lnTo>
                  <a:lnTo>
                    <a:pt x="34253" y="80254"/>
                  </a:lnTo>
                  <a:lnTo>
                    <a:pt x="53465" y="80364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58" name="SMARTInkShape-467"/>
            <p:cNvSpPr/>
            <p:nvPr>
              <p:custDataLst>
                <p:tags r:id="rId73"/>
              </p:custDataLst>
            </p:nvPr>
          </p:nvSpPr>
          <p:spPr bwMode="auto">
            <a:xfrm>
              <a:off x="4554140" y="4027289"/>
              <a:ext cx="8931" cy="1"/>
            </a:xfrm>
            <a:custGeom>
              <a:avLst/>
              <a:gdLst/>
              <a:ahLst/>
              <a:cxnLst/>
              <a:rect l="0" t="0" r="0" b="0"/>
              <a:pathLst>
                <a:path w="8931" h="1">
                  <a:moveTo>
                    <a:pt x="0" y="0"/>
                  </a:moveTo>
                  <a:lnTo>
                    <a:pt x="8930" y="0"/>
                  </a:lnTo>
                </a:path>
              </a:pathLst>
            </a:custGeom>
            <a:solidFill>
              <a:schemeClr val="accent1"/>
            </a:solidFill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59" name="SMARTInkShape-468"/>
            <p:cNvSpPr/>
            <p:nvPr>
              <p:custDataLst>
                <p:tags r:id="rId74"/>
              </p:custDataLst>
            </p:nvPr>
          </p:nvSpPr>
          <p:spPr bwMode="auto">
            <a:xfrm>
              <a:off x="4625701" y="3902309"/>
              <a:ext cx="133823" cy="169629"/>
            </a:xfrm>
            <a:custGeom>
              <a:avLst/>
              <a:gdLst/>
              <a:ahLst/>
              <a:cxnLst/>
              <a:rect l="0" t="0" r="0" b="0"/>
              <a:pathLst>
                <a:path w="133823" h="169629">
                  <a:moveTo>
                    <a:pt x="44525" y="35683"/>
                  </a:moveTo>
                  <a:lnTo>
                    <a:pt x="52213" y="35683"/>
                  </a:lnTo>
                  <a:lnTo>
                    <a:pt x="39884" y="35683"/>
                  </a:lnTo>
                  <a:lnTo>
                    <a:pt x="38455" y="36675"/>
                  </a:lnTo>
                  <a:lnTo>
                    <a:pt x="37502" y="38329"/>
                  </a:lnTo>
                  <a:lnTo>
                    <a:pt x="36867" y="40424"/>
                  </a:lnTo>
                  <a:lnTo>
                    <a:pt x="35451" y="41820"/>
                  </a:lnTo>
                  <a:lnTo>
                    <a:pt x="26049" y="46707"/>
                  </a:lnTo>
                  <a:lnTo>
                    <a:pt x="20439" y="50504"/>
                  </a:lnTo>
                  <a:lnTo>
                    <a:pt x="10534" y="53143"/>
                  </a:lnTo>
                  <a:lnTo>
                    <a:pt x="1270" y="53507"/>
                  </a:lnTo>
                  <a:lnTo>
                    <a:pt x="806" y="52527"/>
                  </a:lnTo>
                  <a:lnTo>
                    <a:pt x="0" y="41110"/>
                  </a:lnTo>
                  <a:lnTo>
                    <a:pt x="951" y="39301"/>
                  </a:lnTo>
                  <a:lnTo>
                    <a:pt x="2578" y="38095"/>
                  </a:lnTo>
                  <a:lnTo>
                    <a:pt x="4654" y="37291"/>
                  </a:lnTo>
                  <a:lnTo>
                    <a:pt x="6038" y="35763"/>
                  </a:lnTo>
                  <a:lnTo>
                    <a:pt x="10906" y="26181"/>
                  </a:lnTo>
                  <a:lnTo>
                    <a:pt x="30920" y="4666"/>
                  </a:lnTo>
                  <a:lnTo>
                    <a:pt x="36164" y="2054"/>
                  </a:lnTo>
                  <a:lnTo>
                    <a:pt x="48776" y="86"/>
                  </a:lnTo>
                  <a:lnTo>
                    <a:pt x="56809" y="0"/>
                  </a:lnTo>
                  <a:lnTo>
                    <a:pt x="58668" y="980"/>
                  </a:lnTo>
                  <a:lnTo>
                    <a:pt x="59906" y="2626"/>
                  </a:lnTo>
                  <a:lnTo>
                    <a:pt x="60733" y="4715"/>
                  </a:lnTo>
                  <a:lnTo>
                    <a:pt x="62275" y="6108"/>
                  </a:lnTo>
                  <a:lnTo>
                    <a:pt x="71880" y="10990"/>
                  </a:lnTo>
                  <a:lnTo>
                    <a:pt x="74668" y="13268"/>
                  </a:lnTo>
                  <a:lnTo>
                    <a:pt x="77766" y="18445"/>
                  </a:lnTo>
                  <a:lnTo>
                    <a:pt x="80134" y="24053"/>
                  </a:lnTo>
                  <a:lnTo>
                    <a:pt x="86054" y="32788"/>
                  </a:lnTo>
                  <a:lnTo>
                    <a:pt x="88250" y="41660"/>
                  </a:lnTo>
                  <a:lnTo>
                    <a:pt x="88763" y="47600"/>
                  </a:lnTo>
                  <a:lnTo>
                    <a:pt x="86346" y="53547"/>
                  </a:lnTo>
                  <a:lnTo>
                    <a:pt x="82955" y="59498"/>
                  </a:lnTo>
                  <a:lnTo>
                    <a:pt x="67921" y="95737"/>
                  </a:lnTo>
                  <a:lnTo>
                    <a:pt x="59554" y="104707"/>
                  </a:lnTo>
                  <a:lnTo>
                    <a:pt x="50212" y="112993"/>
                  </a:lnTo>
                  <a:lnTo>
                    <a:pt x="19531" y="149884"/>
                  </a:lnTo>
                  <a:lnTo>
                    <a:pt x="15889" y="150931"/>
                  </a:lnTo>
                  <a:lnTo>
                    <a:pt x="8843" y="151765"/>
                  </a:lnTo>
                  <a:lnTo>
                    <a:pt x="13558" y="151768"/>
                  </a:lnTo>
                  <a:lnTo>
                    <a:pt x="14951" y="152760"/>
                  </a:lnTo>
                  <a:lnTo>
                    <a:pt x="15879" y="154414"/>
                  </a:lnTo>
                  <a:lnTo>
                    <a:pt x="16498" y="156509"/>
                  </a:lnTo>
                  <a:lnTo>
                    <a:pt x="17904" y="157906"/>
                  </a:lnTo>
                  <a:lnTo>
                    <a:pt x="26758" y="161445"/>
                  </a:lnTo>
                  <a:lnTo>
                    <a:pt x="33528" y="166763"/>
                  </a:lnTo>
                  <a:lnTo>
                    <a:pt x="41818" y="168779"/>
                  </a:lnTo>
                  <a:lnTo>
                    <a:pt x="86197" y="169627"/>
                  </a:lnTo>
                  <a:lnTo>
                    <a:pt x="118939" y="169628"/>
                  </a:lnTo>
                  <a:lnTo>
                    <a:pt x="120924" y="168636"/>
                  </a:lnTo>
                  <a:lnTo>
                    <a:pt x="122247" y="166983"/>
                  </a:lnTo>
                  <a:lnTo>
                    <a:pt x="123129" y="164888"/>
                  </a:lnTo>
                  <a:lnTo>
                    <a:pt x="124709" y="163492"/>
                  </a:lnTo>
                  <a:lnTo>
                    <a:pt x="133822" y="160698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60" name="SMARTInkShape-469"/>
            <p:cNvSpPr/>
            <p:nvPr>
              <p:custDataLst>
                <p:tags r:id="rId75"/>
              </p:custDataLst>
            </p:nvPr>
          </p:nvSpPr>
          <p:spPr bwMode="auto">
            <a:xfrm>
              <a:off x="4866682" y="3875484"/>
              <a:ext cx="125014" cy="169555"/>
            </a:xfrm>
            <a:custGeom>
              <a:avLst/>
              <a:gdLst/>
              <a:ahLst/>
              <a:cxnLst/>
              <a:rect l="0" t="0" r="0" b="0"/>
              <a:pathLst>
                <a:path w="125014" h="169555">
                  <a:moveTo>
                    <a:pt x="116084" y="26789"/>
                  </a:moveTo>
                  <a:lnTo>
                    <a:pt x="94757" y="26789"/>
                  </a:lnTo>
                  <a:lnTo>
                    <a:pt x="89076" y="24143"/>
                  </a:lnTo>
                  <a:lnTo>
                    <a:pt x="83244" y="20652"/>
                  </a:lnTo>
                  <a:lnTo>
                    <a:pt x="73186" y="18228"/>
                  </a:lnTo>
                  <a:lnTo>
                    <a:pt x="63900" y="10203"/>
                  </a:lnTo>
                  <a:lnTo>
                    <a:pt x="58179" y="9307"/>
                  </a:lnTo>
                  <a:lnTo>
                    <a:pt x="56644" y="8189"/>
                  </a:lnTo>
                  <a:lnTo>
                    <a:pt x="55622" y="6452"/>
                  </a:lnTo>
                  <a:lnTo>
                    <a:pt x="54940" y="4301"/>
                  </a:lnTo>
                  <a:lnTo>
                    <a:pt x="53492" y="2867"/>
                  </a:lnTo>
                  <a:lnTo>
                    <a:pt x="44653" y="2"/>
                  </a:lnTo>
                  <a:lnTo>
                    <a:pt x="44646" y="0"/>
                  </a:lnTo>
                  <a:lnTo>
                    <a:pt x="44646" y="29888"/>
                  </a:lnTo>
                  <a:lnTo>
                    <a:pt x="29824" y="74355"/>
                  </a:lnTo>
                  <a:lnTo>
                    <a:pt x="26694" y="85421"/>
                  </a:lnTo>
                  <a:lnTo>
                    <a:pt x="12626" y="110238"/>
                  </a:lnTo>
                  <a:lnTo>
                    <a:pt x="9658" y="124448"/>
                  </a:lnTo>
                  <a:lnTo>
                    <a:pt x="9414" y="127614"/>
                  </a:lnTo>
                  <a:lnTo>
                    <a:pt x="6498" y="133777"/>
                  </a:lnTo>
                  <a:lnTo>
                    <a:pt x="1282" y="141078"/>
                  </a:lnTo>
                  <a:lnTo>
                    <a:pt x="110" y="150406"/>
                  </a:lnTo>
                  <a:lnTo>
                    <a:pt x="0" y="160330"/>
                  </a:lnTo>
                  <a:lnTo>
                    <a:pt x="4738" y="160615"/>
                  </a:lnTo>
                  <a:lnTo>
                    <a:pt x="6135" y="161647"/>
                  </a:lnTo>
                  <a:lnTo>
                    <a:pt x="7686" y="165440"/>
                  </a:lnTo>
                  <a:lnTo>
                    <a:pt x="9092" y="166848"/>
                  </a:lnTo>
                  <a:lnTo>
                    <a:pt x="13300" y="168412"/>
                  </a:lnTo>
                  <a:lnTo>
                    <a:pt x="29885" y="169554"/>
                  </a:lnTo>
                  <a:lnTo>
                    <a:pt x="35771" y="166970"/>
                  </a:lnTo>
                  <a:lnTo>
                    <a:pt x="38729" y="164891"/>
                  </a:lnTo>
                  <a:lnTo>
                    <a:pt x="52374" y="161966"/>
                  </a:lnTo>
                  <a:lnTo>
                    <a:pt x="74045" y="160842"/>
                  </a:lnTo>
                  <a:lnTo>
                    <a:pt x="80201" y="158137"/>
                  </a:lnTo>
                  <a:lnTo>
                    <a:pt x="86245" y="154619"/>
                  </a:lnTo>
                  <a:lnTo>
                    <a:pt x="98209" y="152361"/>
                  </a:lnTo>
                  <a:lnTo>
                    <a:pt x="115561" y="151815"/>
                  </a:lnTo>
                  <a:lnTo>
                    <a:pt x="125013" y="142875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61" name="SMARTInkShape-470"/>
            <p:cNvSpPr/>
            <p:nvPr>
              <p:custDataLst>
                <p:tags r:id="rId76"/>
              </p:custDataLst>
            </p:nvPr>
          </p:nvSpPr>
          <p:spPr bwMode="auto">
            <a:xfrm>
              <a:off x="4902431" y="3973711"/>
              <a:ext cx="98195" cy="17860"/>
            </a:xfrm>
            <a:custGeom>
              <a:avLst/>
              <a:gdLst/>
              <a:ahLst/>
              <a:cxnLst/>
              <a:rect l="0" t="0" r="0" b="0"/>
              <a:pathLst>
                <a:path w="98195" h="17860">
                  <a:moveTo>
                    <a:pt x="8897" y="8929"/>
                  </a:moveTo>
                  <a:lnTo>
                    <a:pt x="4157" y="8929"/>
                  </a:lnTo>
                  <a:lnTo>
                    <a:pt x="2760" y="7937"/>
                  </a:lnTo>
                  <a:lnTo>
                    <a:pt x="1829" y="6284"/>
                  </a:lnTo>
                  <a:lnTo>
                    <a:pt x="0" y="109"/>
                  </a:lnTo>
                  <a:lnTo>
                    <a:pt x="42468" y="0"/>
                  </a:lnTo>
                  <a:lnTo>
                    <a:pt x="69267" y="0"/>
                  </a:lnTo>
                  <a:lnTo>
                    <a:pt x="80837" y="7067"/>
                  </a:lnTo>
                  <a:lnTo>
                    <a:pt x="87599" y="8562"/>
                  </a:lnTo>
                  <a:lnTo>
                    <a:pt x="98194" y="1785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62" name="SMARTInkShape-471"/>
            <p:cNvSpPr/>
            <p:nvPr>
              <p:custDataLst>
                <p:tags r:id="rId77"/>
              </p:custDataLst>
            </p:nvPr>
          </p:nvSpPr>
          <p:spPr bwMode="auto">
            <a:xfrm>
              <a:off x="4209691" y="4161234"/>
              <a:ext cx="754788" cy="62509"/>
            </a:xfrm>
            <a:custGeom>
              <a:avLst/>
              <a:gdLst/>
              <a:ahLst/>
              <a:cxnLst/>
              <a:rect l="0" t="0" r="0" b="0"/>
              <a:pathLst>
                <a:path w="754788" h="62509">
                  <a:moveTo>
                    <a:pt x="22980" y="62508"/>
                  </a:moveTo>
                  <a:lnTo>
                    <a:pt x="416" y="62508"/>
                  </a:lnTo>
                  <a:lnTo>
                    <a:pt x="0" y="61516"/>
                  </a:lnTo>
                  <a:lnTo>
                    <a:pt x="4251" y="54820"/>
                  </a:lnTo>
                  <a:lnTo>
                    <a:pt x="7380" y="54130"/>
                  </a:lnTo>
                  <a:lnTo>
                    <a:pt x="34053" y="53588"/>
                  </a:lnTo>
                  <a:lnTo>
                    <a:pt x="40469" y="56228"/>
                  </a:lnTo>
                  <a:lnTo>
                    <a:pt x="43569" y="58322"/>
                  </a:lnTo>
                  <a:lnTo>
                    <a:pt x="57413" y="61268"/>
                  </a:lnTo>
                  <a:lnTo>
                    <a:pt x="98486" y="62436"/>
                  </a:lnTo>
                  <a:lnTo>
                    <a:pt x="142217" y="62502"/>
                  </a:lnTo>
                  <a:lnTo>
                    <a:pt x="175408" y="59861"/>
                  </a:lnTo>
                  <a:lnTo>
                    <a:pt x="215368" y="54819"/>
                  </a:lnTo>
                  <a:lnTo>
                    <a:pt x="255342" y="47686"/>
                  </a:lnTo>
                  <a:lnTo>
                    <a:pt x="288833" y="44556"/>
                  </a:lnTo>
                  <a:lnTo>
                    <a:pt x="323892" y="37786"/>
                  </a:lnTo>
                  <a:lnTo>
                    <a:pt x="358422" y="30488"/>
                  </a:lnTo>
                  <a:lnTo>
                    <a:pt x="399906" y="27520"/>
                  </a:lnTo>
                  <a:lnTo>
                    <a:pt x="441283" y="26934"/>
                  </a:lnTo>
                  <a:lnTo>
                    <a:pt x="484257" y="20681"/>
                  </a:lnTo>
                  <a:lnTo>
                    <a:pt x="525082" y="15771"/>
                  </a:lnTo>
                  <a:lnTo>
                    <a:pt x="566331" y="10281"/>
                  </a:lnTo>
                  <a:lnTo>
                    <a:pt x="609278" y="8205"/>
                  </a:lnTo>
                  <a:lnTo>
                    <a:pt x="647454" y="1915"/>
                  </a:lnTo>
                  <a:lnTo>
                    <a:pt x="691635" y="252"/>
                  </a:lnTo>
                  <a:lnTo>
                    <a:pt x="734473" y="15"/>
                  </a:lnTo>
                  <a:lnTo>
                    <a:pt x="754787" y="0"/>
                  </a:lnTo>
                  <a:lnTo>
                    <a:pt x="719497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63" name="SMARTInkShape-472"/>
            <p:cNvSpPr/>
            <p:nvPr>
              <p:custDataLst>
                <p:tags r:id="rId78"/>
              </p:custDataLst>
            </p:nvPr>
          </p:nvSpPr>
          <p:spPr bwMode="auto">
            <a:xfrm>
              <a:off x="4473773" y="4286250"/>
              <a:ext cx="258962" cy="107154"/>
            </a:xfrm>
            <a:custGeom>
              <a:avLst/>
              <a:gdLst/>
              <a:ahLst/>
              <a:cxnLst/>
              <a:rect l="0" t="0" r="0" b="0"/>
              <a:pathLst>
                <a:path w="258962" h="107154">
                  <a:moveTo>
                    <a:pt x="8930" y="8929"/>
                  </a:moveTo>
                  <a:lnTo>
                    <a:pt x="0" y="0"/>
                  </a:lnTo>
                  <a:lnTo>
                    <a:pt x="0" y="4740"/>
                  </a:lnTo>
                  <a:lnTo>
                    <a:pt x="993" y="6136"/>
                  </a:lnTo>
                  <a:lnTo>
                    <a:pt x="2646" y="7067"/>
                  </a:lnTo>
                  <a:lnTo>
                    <a:pt x="4741" y="7688"/>
                  </a:lnTo>
                  <a:lnTo>
                    <a:pt x="6137" y="9094"/>
                  </a:lnTo>
                  <a:lnTo>
                    <a:pt x="7688" y="13302"/>
                  </a:lnTo>
                  <a:lnTo>
                    <a:pt x="8562" y="21249"/>
                  </a:lnTo>
                  <a:lnTo>
                    <a:pt x="9676" y="23096"/>
                  </a:lnTo>
                  <a:lnTo>
                    <a:pt x="11412" y="24327"/>
                  </a:lnTo>
                  <a:lnTo>
                    <a:pt x="13561" y="25148"/>
                  </a:lnTo>
                  <a:lnTo>
                    <a:pt x="14002" y="26687"/>
                  </a:lnTo>
                  <a:lnTo>
                    <a:pt x="13304" y="28706"/>
                  </a:lnTo>
                  <a:lnTo>
                    <a:pt x="11846" y="31043"/>
                  </a:lnTo>
                  <a:lnTo>
                    <a:pt x="11866" y="33594"/>
                  </a:lnTo>
                  <a:lnTo>
                    <a:pt x="16874" y="47737"/>
                  </a:lnTo>
                  <a:lnTo>
                    <a:pt x="17856" y="89686"/>
                  </a:lnTo>
                  <a:lnTo>
                    <a:pt x="17858" y="92532"/>
                  </a:lnTo>
                  <a:lnTo>
                    <a:pt x="16866" y="94430"/>
                  </a:lnTo>
                  <a:lnTo>
                    <a:pt x="15212" y="95695"/>
                  </a:lnTo>
                  <a:lnTo>
                    <a:pt x="13118" y="96539"/>
                  </a:lnTo>
                  <a:lnTo>
                    <a:pt x="11722" y="98094"/>
                  </a:lnTo>
                  <a:lnTo>
                    <a:pt x="9039" y="106744"/>
                  </a:lnTo>
                  <a:lnTo>
                    <a:pt x="14096" y="107074"/>
                  </a:lnTo>
                  <a:lnTo>
                    <a:pt x="11888" y="107120"/>
                  </a:lnTo>
                  <a:lnTo>
                    <a:pt x="11894" y="107132"/>
                  </a:lnTo>
                  <a:lnTo>
                    <a:pt x="14658" y="107149"/>
                  </a:lnTo>
                  <a:lnTo>
                    <a:pt x="12138" y="107153"/>
                  </a:lnTo>
                  <a:lnTo>
                    <a:pt x="12061" y="106162"/>
                  </a:lnTo>
                  <a:lnTo>
                    <a:pt x="17575" y="98594"/>
                  </a:lnTo>
                  <a:lnTo>
                    <a:pt x="17852" y="81986"/>
                  </a:lnTo>
                  <a:lnTo>
                    <a:pt x="33693" y="61906"/>
                  </a:lnTo>
                  <a:lnTo>
                    <a:pt x="34369" y="59130"/>
                  </a:lnTo>
                  <a:lnTo>
                    <a:pt x="40060" y="50482"/>
                  </a:lnTo>
                  <a:lnTo>
                    <a:pt x="45255" y="47241"/>
                  </a:lnTo>
                  <a:lnTo>
                    <a:pt x="48030" y="46377"/>
                  </a:lnTo>
                  <a:lnTo>
                    <a:pt x="49880" y="44809"/>
                  </a:lnTo>
                  <a:lnTo>
                    <a:pt x="57831" y="32371"/>
                  </a:lnTo>
                  <a:lnTo>
                    <a:pt x="63075" y="29270"/>
                  </a:lnTo>
                  <a:lnTo>
                    <a:pt x="69786" y="27279"/>
                  </a:lnTo>
                  <a:lnTo>
                    <a:pt x="78981" y="19143"/>
                  </a:lnTo>
                  <a:lnTo>
                    <a:pt x="88894" y="17892"/>
                  </a:lnTo>
                  <a:lnTo>
                    <a:pt x="105537" y="17860"/>
                  </a:lnTo>
                  <a:lnTo>
                    <a:pt x="106076" y="18852"/>
                  </a:lnTo>
                  <a:lnTo>
                    <a:pt x="106676" y="22600"/>
                  </a:lnTo>
                  <a:lnTo>
                    <a:pt x="107828" y="23996"/>
                  </a:lnTo>
                  <a:lnTo>
                    <a:pt x="114803" y="26421"/>
                  </a:lnTo>
                  <a:lnTo>
                    <a:pt x="115516" y="29271"/>
                  </a:lnTo>
                  <a:lnTo>
                    <a:pt x="115706" y="31421"/>
                  </a:lnTo>
                  <a:lnTo>
                    <a:pt x="118563" y="36454"/>
                  </a:lnTo>
                  <a:lnTo>
                    <a:pt x="120714" y="39186"/>
                  </a:lnTo>
                  <a:lnTo>
                    <a:pt x="121155" y="41999"/>
                  </a:lnTo>
                  <a:lnTo>
                    <a:pt x="120458" y="44866"/>
                  </a:lnTo>
                  <a:lnTo>
                    <a:pt x="116950" y="51857"/>
                  </a:lnTo>
                  <a:lnTo>
                    <a:pt x="116086" y="71436"/>
                  </a:lnTo>
                  <a:lnTo>
                    <a:pt x="140002" y="48514"/>
                  </a:lnTo>
                  <a:lnTo>
                    <a:pt x="151825" y="42766"/>
                  </a:lnTo>
                  <a:lnTo>
                    <a:pt x="177382" y="23702"/>
                  </a:lnTo>
                  <a:lnTo>
                    <a:pt x="189260" y="19591"/>
                  </a:lnTo>
                  <a:lnTo>
                    <a:pt x="217257" y="17904"/>
                  </a:lnTo>
                  <a:lnTo>
                    <a:pt x="223228" y="20525"/>
                  </a:lnTo>
                  <a:lnTo>
                    <a:pt x="230405" y="25552"/>
                  </a:lnTo>
                  <a:lnTo>
                    <a:pt x="231387" y="28885"/>
                  </a:lnTo>
                  <a:lnTo>
                    <a:pt x="232017" y="39109"/>
                  </a:lnTo>
                  <a:lnTo>
                    <a:pt x="234749" y="44833"/>
                  </a:lnTo>
                  <a:lnTo>
                    <a:pt x="236867" y="47747"/>
                  </a:lnTo>
                  <a:lnTo>
                    <a:pt x="237287" y="49691"/>
                  </a:lnTo>
                  <a:lnTo>
                    <a:pt x="236574" y="50986"/>
                  </a:lnTo>
                  <a:lnTo>
                    <a:pt x="235107" y="51850"/>
                  </a:lnTo>
                  <a:lnTo>
                    <a:pt x="234129" y="53418"/>
                  </a:lnTo>
                  <a:lnTo>
                    <a:pt x="232430" y="61114"/>
                  </a:lnTo>
                  <a:lnTo>
                    <a:pt x="232174" y="71318"/>
                  </a:lnTo>
                  <a:lnTo>
                    <a:pt x="236913" y="71402"/>
                  </a:lnTo>
                  <a:lnTo>
                    <a:pt x="238310" y="72406"/>
                  </a:lnTo>
                  <a:lnTo>
                    <a:pt x="239861" y="76167"/>
                  </a:lnTo>
                  <a:lnTo>
                    <a:pt x="241267" y="77567"/>
                  </a:lnTo>
                  <a:lnTo>
                    <a:pt x="245474" y="79122"/>
                  </a:lnTo>
                  <a:lnTo>
                    <a:pt x="247986" y="78546"/>
                  </a:lnTo>
                  <a:lnTo>
                    <a:pt x="258961" y="71437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</p:grpSp>
      <p:grpSp>
        <p:nvGrpSpPr>
          <p:cNvPr id="167" name="SMARTInkShape-Group80"/>
          <p:cNvGrpSpPr/>
          <p:nvPr/>
        </p:nvGrpSpPr>
        <p:grpSpPr>
          <a:xfrm>
            <a:off x="4366617" y="3929062"/>
            <a:ext cx="383930" cy="517923"/>
            <a:chOff x="4366617" y="3929062"/>
            <a:chExt cx="383930" cy="517923"/>
          </a:xfrm>
        </p:grpSpPr>
        <p:sp>
          <p:nvSpPr>
            <p:cNvPr id="165" name="SMARTInkShape-473"/>
            <p:cNvSpPr/>
            <p:nvPr>
              <p:custDataLst>
                <p:tags r:id="rId68"/>
              </p:custDataLst>
            </p:nvPr>
          </p:nvSpPr>
          <p:spPr bwMode="auto">
            <a:xfrm>
              <a:off x="4366617" y="3929062"/>
              <a:ext cx="196411" cy="133946"/>
            </a:xfrm>
            <a:custGeom>
              <a:avLst/>
              <a:gdLst/>
              <a:ahLst/>
              <a:cxnLst/>
              <a:rect l="0" t="0" r="0" b="0"/>
              <a:pathLst>
                <a:path w="196411" h="133946">
                  <a:moveTo>
                    <a:pt x="17859" y="8930"/>
                  </a:moveTo>
                  <a:lnTo>
                    <a:pt x="10171" y="1242"/>
                  </a:lnTo>
                  <a:lnTo>
                    <a:pt x="11" y="1"/>
                  </a:lnTo>
                  <a:lnTo>
                    <a:pt x="0" y="0"/>
                  </a:lnTo>
                  <a:lnTo>
                    <a:pt x="0" y="7689"/>
                  </a:lnTo>
                  <a:lnTo>
                    <a:pt x="992" y="8102"/>
                  </a:lnTo>
                  <a:lnTo>
                    <a:pt x="4741" y="8562"/>
                  </a:lnTo>
                  <a:lnTo>
                    <a:pt x="6137" y="9677"/>
                  </a:lnTo>
                  <a:lnTo>
                    <a:pt x="7688" y="13562"/>
                  </a:lnTo>
                  <a:lnTo>
                    <a:pt x="9094" y="14994"/>
                  </a:lnTo>
                  <a:lnTo>
                    <a:pt x="18480" y="19939"/>
                  </a:lnTo>
                  <a:lnTo>
                    <a:pt x="32824" y="32024"/>
                  </a:lnTo>
                  <a:lnTo>
                    <a:pt x="60651" y="45217"/>
                  </a:lnTo>
                  <a:lnTo>
                    <a:pt x="104695" y="71453"/>
                  </a:lnTo>
                  <a:lnTo>
                    <a:pt x="145441" y="101204"/>
                  </a:lnTo>
                  <a:lnTo>
                    <a:pt x="163813" y="112117"/>
                  </a:lnTo>
                  <a:lnTo>
                    <a:pt x="176451" y="115564"/>
                  </a:lnTo>
                  <a:lnTo>
                    <a:pt x="185299" y="122120"/>
                  </a:lnTo>
                  <a:lnTo>
                    <a:pt x="194789" y="124635"/>
                  </a:lnTo>
                  <a:lnTo>
                    <a:pt x="195343" y="125754"/>
                  </a:lnTo>
                  <a:lnTo>
                    <a:pt x="196410" y="133568"/>
                  </a:lnTo>
                  <a:lnTo>
                    <a:pt x="187523" y="13394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66" name="SMARTInkShape-474"/>
            <p:cNvSpPr/>
            <p:nvPr>
              <p:custDataLst>
                <p:tags r:id="rId69"/>
              </p:custDataLst>
            </p:nvPr>
          </p:nvSpPr>
          <p:spPr bwMode="auto">
            <a:xfrm>
              <a:off x="4455925" y="4304119"/>
              <a:ext cx="294622" cy="142866"/>
            </a:xfrm>
            <a:custGeom>
              <a:avLst/>
              <a:gdLst/>
              <a:ahLst/>
              <a:cxnLst/>
              <a:rect l="0" t="0" r="0" b="0"/>
              <a:pathLst>
                <a:path w="294622" h="142866">
                  <a:moveTo>
                    <a:pt x="35707" y="26779"/>
                  </a:moveTo>
                  <a:lnTo>
                    <a:pt x="30967" y="22039"/>
                  </a:lnTo>
                  <a:lnTo>
                    <a:pt x="25994" y="19712"/>
                  </a:lnTo>
                  <a:lnTo>
                    <a:pt x="23279" y="19091"/>
                  </a:lnTo>
                  <a:lnTo>
                    <a:pt x="21468" y="17685"/>
                  </a:lnTo>
                  <a:lnTo>
                    <a:pt x="19457" y="13477"/>
                  </a:lnTo>
                  <a:lnTo>
                    <a:pt x="17929" y="11958"/>
                  </a:lnTo>
                  <a:lnTo>
                    <a:pt x="8848" y="8195"/>
                  </a:lnTo>
                  <a:lnTo>
                    <a:pt x="0" y="0"/>
                  </a:lnTo>
                  <a:lnTo>
                    <a:pt x="16240" y="16241"/>
                  </a:lnTo>
                  <a:lnTo>
                    <a:pt x="60521" y="44689"/>
                  </a:lnTo>
                  <a:lnTo>
                    <a:pt x="69557" y="50614"/>
                  </a:lnTo>
                  <a:lnTo>
                    <a:pt x="108075" y="65477"/>
                  </a:lnTo>
                  <a:lnTo>
                    <a:pt x="144848" y="77712"/>
                  </a:lnTo>
                  <a:lnTo>
                    <a:pt x="167595" y="82219"/>
                  </a:lnTo>
                  <a:lnTo>
                    <a:pt x="205285" y="95486"/>
                  </a:lnTo>
                  <a:lnTo>
                    <a:pt x="231556" y="104549"/>
                  </a:lnTo>
                  <a:lnTo>
                    <a:pt x="249840" y="109022"/>
                  </a:lnTo>
                  <a:lnTo>
                    <a:pt x="276009" y="118103"/>
                  </a:lnTo>
                  <a:lnTo>
                    <a:pt x="282406" y="121938"/>
                  </a:lnTo>
                  <a:lnTo>
                    <a:pt x="292858" y="124602"/>
                  </a:lnTo>
                  <a:lnTo>
                    <a:pt x="293461" y="125728"/>
                  </a:lnTo>
                  <a:lnTo>
                    <a:pt x="294621" y="133557"/>
                  </a:lnTo>
                  <a:lnTo>
                    <a:pt x="278159" y="133933"/>
                  </a:lnTo>
                  <a:lnTo>
                    <a:pt x="277709" y="134926"/>
                  </a:lnTo>
                  <a:lnTo>
                    <a:pt x="277209" y="138675"/>
                  </a:lnTo>
                  <a:lnTo>
                    <a:pt x="276084" y="140072"/>
                  </a:lnTo>
                  <a:lnTo>
                    <a:pt x="267879" y="14286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</p:grpSp>
      <p:grpSp>
        <p:nvGrpSpPr>
          <p:cNvPr id="176" name="SMARTInkShape-Group81"/>
          <p:cNvGrpSpPr/>
          <p:nvPr/>
        </p:nvGrpSpPr>
        <p:grpSpPr>
          <a:xfrm>
            <a:off x="5214938" y="3696890"/>
            <a:ext cx="1535906" cy="714333"/>
            <a:chOff x="5214938" y="3696890"/>
            <a:chExt cx="1535906" cy="714333"/>
          </a:xfrm>
        </p:grpSpPr>
        <p:sp>
          <p:nvSpPr>
            <p:cNvPr id="168" name="SMARTInkShape-475"/>
            <p:cNvSpPr/>
            <p:nvPr>
              <p:custDataLst>
                <p:tags r:id="rId60"/>
              </p:custDataLst>
            </p:nvPr>
          </p:nvSpPr>
          <p:spPr bwMode="auto">
            <a:xfrm>
              <a:off x="5214938" y="3696890"/>
              <a:ext cx="142876" cy="17860"/>
            </a:xfrm>
            <a:custGeom>
              <a:avLst/>
              <a:gdLst/>
              <a:ahLst/>
              <a:cxnLst/>
              <a:rect l="0" t="0" r="0" b="0"/>
              <a:pathLst>
                <a:path w="142876" h="17860">
                  <a:moveTo>
                    <a:pt x="17859" y="8930"/>
                  </a:moveTo>
                  <a:lnTo>
                    <a:pt x="8931" y="8930"/>
                  </a:lnTo>
                  <a:lnTo>
                    <a:pt x="0" y="0"/>
                  </a:lnTo>
                  <a:lnTo>
                    <a:pt x="0" y="7689"/>
                  </a:lnTo>
                  <a:lnTo>
                    <a:pt x="991" y="8102"/>
                  </a:lnTo>
                  <a:lnTo>
                    <a:pt x="4739" y="8563"/>
                  </a:lnTo>
                  <a:lnTo>
                    <a:pt x="9712" y="11412"/>
                  </a:lnTo>
                  <a:lnTo>
                    <a:pt x="15231" y="14995"/>
                  </a:lnTo>
                  <a:lnTo>
                    <a:pt x="23915" y="17011"/>
                  </a:lnTo>
                  <a:lnTo>
                    <a:pt x="64843" y="17838"/>
                  </a:lnTo>
                  <a:lnTo>
                    <a:pt x="99820" y="17859"/>
                  </a:lnTo>
                  <a:lnTo>
                    <a:pt x="106541" y="15214"/>
                  </a:lnTo>
                  <a:lnTo>
                    <a:pt x="112836" y="11723"/>
                  </a:lnTo>
                  <a:lnTo>
                    <a:pt x="124961" y="9482"/>
                  </a:lnTo>
                  <a:lnTo>
                    <a:pt x="142875" y="893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69" name="SMARTInkShape-476"/>
            <p:cNvSpPr/>
            <p:nvPr>
              <p:custDataLst>
                <p:tags r:id="rId61"/>
              </p:custDataLst>
            </p:nvPr>
          </p:nvSpPr>
          <p:spPr bwMode="auto">
            <a:xfrm>
              <a:off x="5259586" y="3786187"/>
              <a:ext cx="151806" cy="8931"/>
            </a:xfrm>
            <a:custGeom>
              <a:avLst/>
              <a:gdLst/>
              <a:ahLst/>
              <a:cxnLst/>
              <a:rect l="0" t="0" r="0" b="0"/>
              <a:pathLst>
                <a:path w="151806" h="8931">
                  <a:moveTo>
                    <a:pt x="0" y="8930"/>
                  </a:moveTo>
                  <a:lnTo>
                    <a:pt x="4740" y="8930"/>
                  </a:lnTo>
                  <a:lnTo>
                    <a:pt x="9713" y="6284"/>
                  </a:lnTo>
                  <a:lnTo>
                    <a:pt x="15231" y="2793"/>
                  </a:lnTo>
                  <a:lnTo>
                    <a:pt x="26858" y="552"/>
                  </a:lnTo>
                  <a:lnTo>
                    <a:pt x="68626" y="7"/>
                  </a:lnTo>
                  <a:lnTo>
                    <a:pt x="112015" y="0"/>
                  </a:lnTo>
                  <a:lnTo>
                    <a:pt x="127848" y="0"/>
                  </a:lnTo>
                  <a:lnTo>
                    <a:pt x="133881" y="2646"/>
                  </a:lnTo>
                  <a:lnTo>
                    <a:pt x="139870" y="6137"/>
                  </a:lnTo>
                  <a:lnTo>
                    <a:pt x="151805" y="893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70" name="SMARTInkShape-477"/>
            <p:cNvSpPr/>
            <p:nvPr>
              <p:custDataLst>
                <p:tags r:id="rId62"/>
              </p:custDataLst>
            </p:nvPr>
          </p:nvSpPr>
          <p:spPr bwMode="auto">
            <a:xfrm>
              <a:off x="5589994" y="3696890"/>
              <a:ext cx="1160850" cy="53579"/>
            </a:xfrm>
            <a:custGeom>
              <a:avLst/>
              <a:gdLst/>
              <a:ahLst/>
              <a:cxnLst/>
              <a:rect l="0" t="0" r="0" b="0"/>
              <a:pathLst>
                <a:path w="1160850" h="53579">
                  <a:moveTo>
                    <a:pt x="26779" y="0"/>
                  </a:moveTo>
                  <a:lnTo>
                    <a:pt x="9320" y="0"/>
                  </a:lnTo>
                  <a:lnTo>
                    <a:pt x="0" y="8921"/>
                  </a:lnTo>
                  <a:lnTo>
                    <a:pt x="4734" y="13668"/>
                  </a:lnTo>
                  <a:lnTo>
                    <a:pt x="9705" y="15997"/>
                  </a:lnTo>
                  <a:lnTo>
                    <a:pt x="51712" y="24913"/>
                  </a:lnTo>
                  <a:lnTo>
                    <a:pt x="93532" y="26716"/>
                  </a:lnTo>
                  <a:lnTo>
                    <a:pt x="134494" y="26780"/>
                  </a:lnTo>
                  <a:lnTo>
                    <a:pt x="178657" y="26789"/>
                  </a:lnTo>
                  <a:lnTo>
                    <a:pt x="219057" y="22049"/>
                  </a:lnTo>
                  <a:lnTo>
                    <a:pt x="259118" y="18687"/>
                  </a:lnTo>
                  <a:lnTo>
                    <a:pt x="292625" y="18105"/>
                  </a:lnTo>
                  <a:lnTo>
                    <a:pt x="327688" y="17932"/>
                  </a:lnTo>
                  <a:lnTo>
                    <a:pt x="363213" y="17881"/>
                  </a:lnTo>
                  <a:lnTo>
                    <a:pt x="398873" y="17867"/>
                  </a:lnTo>
                  <a:lnTo>
                    <a:pt x="435567" y="17862"/>
                  </a:lnTo>
                  <a:lnTo>
                    <a:pt x="477418" y="17860"/>
                  </a:lnTo>
                  <a:lnTo>
                    <a:pt x="521237" y="17860"/>
                  </a:lnTo>
                  <a:lnTo>
                    <a:pt x="565640" y="17860"/>
                  </a:lnTo>
                  <a:lnTo>
                    <a:pt x="610216" y="16867"/>
                  </a:lnTo>
                  <a:lnTo>
                    <a:pt x="654843" y="11723"/>
                  </a:lnTo>
                  <a:lnTo>
                    <a:pt x="699485" y="9758"/>
                  </a:lnTo>
                  <a:lnTo>
                    <a:pt x="744131" y="9176"/>
                  </a:lnTo>
                  <a:lnTo>
                    <a:pt x="788779" y="9003"/>
                  </a:lnTo>
                  <a:lnTo>
                    <a:pt x="833427" y="8952"/>
                  </a:lnTo>
                  <a:lnTo>
                    <a:pt x="877084" y="9929"/>
                  </a:lnTo>
                  <a:lnTo>
                    <a:pt x="916588" y="15069"/>
                  </a:lnTo>
                  <a:lnTo>
                    <a:pt x="958279" y="17033"/>
                  </a:lnTo>
                  <a:lnTo>
                    <a:pt x="996208" y="17615"/>
                  </a:lnTo>
                  <a:lnTo>
                    <a:pt x="1031589" y="18779"/>
                  </a:lnTo>
                  <a:lnTo>
                    <a:pt x="1070715" y="24913"/>
                  </a:lnTo>
                  <a:lnTo>
                    <a:pt x="1114107" y="26542"/>
                  </a:lnTo>
                  <a:lnTo>
                    <a:pt x="1129691" y="27709"/>
                  </a:lnTo>
                  <a:lnTo>
                    <a:pt x="1155844" y="35878"/>
                  </a:lnTo>
                  <a:lnTo>
                    <a:pt x="1157512" y="37809"/>
                  </a:lnTo>
                  <a:lnTo>
                    <a:pt x="1160190" y="43298"/>
                  </a:lnTo>
                  <a:lnTo>
                    <a:pt x="1160849" y="53578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71" name="SMARTInkShape-478"/>
            <p:cNvSpPr/>
            <p:nvPr>
              <p:custDataLst>
                <p:tags r:id="rId63"/>
              </p:custDataLst>
            </p:nvPr>
          </p:nvSpPr>
          <p:spPr bwMode="auto">
            <a:xfrm>
              <a:off x="5447109" y="3893343"/>
              <a:ext cx="1276946" cy="517880"/>
            </a:xfrm>
            <a:custGeom>
              <a:avLst/>
              <a:gdLst/>
              <a:ahLst/>
              <a:cxnLst/>
              <a:rect l="0" t="0" r="0" b="0"/>
              <a:pathLst>
                <a:path w="1276946" h="517880">
                  <a:moveTo>
                    <a:pt x="17860" y="285750"/>
                  </a:moveTo>
                  <a:lnTo>
                    <a:pt x="10" y="285750"/>
                  </a:lnTo>
                  <a:lnTo>
                    <a:pt x="0" y="298179"/>
                  </a:lnTo>
                  <a:lnTo>
                    <a:pt x="13302" y="337762"/>
                  </a:lnTo>
                  <a:lnTo>
                    <a:pt x="24723" y="377115"/>
                  </a:lnTo>
                  <a:lnTo>
                    <a:pt x="32020" y="389771"/>
                  </a:lnTo>
                  <a:lnTo>
                    <a:pt x="36607" y="405648"/>
                  </a:lnTo>
                  <a:lnTo>
                    <a:pt x="49638" y="426145"/>
                  </a:lnTo>
                  <a:lnTo>
                    <a:pt x="60189" y="449319"/>
                  </a:lnTo>
                  <a:lnTo>
                    <a:pt x="85346" y="485283"/>
                  </a:lnTo>
                  <a:lnTo>
                    <a:pt x="87540" y="492833"/>
                  </a:lnTo>
                  <a:lnTo>
                    <a:pt x="89119" y="495243"/>
                  </a:lnTo>
                  <a:lnTo>
                    <a:pt x="91162" y="496849"/>
                  </a:lnTo>
                  <a:lnTo>
                    <a:pt x="96079" y="499627"/>
                  </a:lnTo>
                  <a:lnTo>
                    <a:pt x="101571" y="504169"/>
                  </a:lnTo>
                  <a:lnTo>
                    <a:pt x="104673" y="509495"/>
                  </a:lnTo>
                  <a:lnTo>
                    <a:pt x="107011" y="517429"/>
                  </a:lnTo>
                  <a:lnTo>
                    <a:pt x="114831" y="517879"/>
                  </a:lnTo>
                  <a:lnTo>
                    <a:pt x="120455" y="513169"/>
                  </a:lnTo>
                  <a:lnTo>
                    <a:pt x="122989" y="508203"/>
                  </a:lnTo>
                  <a:lnTo>
                    <a:pt x="132669" y="466785"/>
                  </a:lnTo>
                  <a:lnTo>
                    <a:pt x="136423" y="437484"/>
                  </a:lnTo>
                  <a:lnTo>
                    <a:pt x="140963" y="417029"/>
                  </a:lnTo>
                  <a:lnTo>
                    <a:pt x="142623" y="374696"/>
                  </a:lnTo>
                  <a:lnTo>
                    <a:pt x="147583" y="330353"/>
                  </a:lnTo>
                  <a:lnTo>
                    <a:pt x="151249" y="285744"/>
                  </a:lnTo>
                  <a:lnTo>
                    <a:pt x="151732" y="241101"/>
                  </a:lnTo>
                  <a:lnTo>
                    <a:pt x="154436" y="205383"/>
                  </a:lnTo>
                  <a:lnTo>
                    <a:pt x="160182" y="161519"/>
                  </a:lnTo>
                  <a:lnTo>
                    <a:pt x="160720" y="116891"/>
                  </a:lnTo>
                  <a:lnTo>
                    <a:pt x="160734" y="100038"/>
                  </a:lnTo>
                  <a:lnTo>
                    <a:pt x="151837" y="89334"/>
                  </a:lnTo>
                  <a:lnTo>
                    <a:pt x="164237" y="89301"/>
                  </a:lnTo>
                  <a:lnTo>
                    <a:pt x="166046" y="90292"/>
                  </a:lnTo>
                  <a:lnTo>
                    <a:pt x="167252" y="91945"/>
                  </a:lnTo>
                  <a:lnTo>
                    <a:pt x="168056" y="94039"/>
                  </a:lnTo>
                  <a:lnTo>
                    <a:pt x="169584" y="95435"/>
                  </a:lnTo>
                  <a:lnTo>
                    <a:pt x="173928" y="96986"/>
                  </a:lnTo>
                  <a:lnTo>
                    <a:pt x="218242" y="98206"/>
                  </a:lnTo>
                  <a:lnTo>
                    <a:pt x="259017" y="98226"/>
                  </a:lnTo>
                  <a:lnTo>
                    <a:pt x="301752" y="98227"/>
                  </a:lnTo>
                  <a:lnTo>
                    <a:pt x="339268" y="97235"/>
                  </a:lnTo>
                  <a:lnTo>
                    <a:pt x="376411" y="90539"/>
                  </a:lnTo>
                  <a:lnTo>
                    <a:pt x="419876" y="86816"/>
                  </a:lnTo>
                  <a:lnTo>
                    <a:pt x="458231" y="81217"/>
                  </a:lnTo>
                  <a:lnTo>
                    <a:pt x="500433" y="80480"/>
                  </a:lnTo>
                  <a:lnTo>
                    <a:pt x="544760" y="73314"/>
                  </a:lnTo>
                  <a:lnTo>
                    <a:pt x="589366" y="71685"/>
                  </a:lnTo>
                  <a:lnTo>
                    <a:pt x="634008" y="66730"/>
                  </a:lnTo>
                  <a:lnTo>
                    <a:pt x="676011" y="63064"/>
                  </a:lnTo>
                  <a:lnTo>
                    <a:pt x="715203" y="61590"/>
                  </a:lnTo>
                  <a:lnTo>
                    <a:pt x="754392" y="54830"/>
                  </a:lnTo>
                  <a:lnTo>
                    <a:pt x="795309" y="51098"/>
                  </a:lnTo>
                  <a:lnTo>
                    <a:pt x="839465" y="44506"/>
                  </a:lnTo>
                  <a:lnTo>
                    <a:pt x="884049" y="37073"/>
                  </a:lnTo>
                  <a:lnTo>
                    <a:pt x="921622" y="33252"/>
                  </a:lnTo>
                  <a:lnTo>
                    <a:pt x="958515" y="27641"/>
                  </a:lnTo>
                  <a:lnTo>
                    <a:pt x="1000525" y="22161"/>
                  </a:lnTo>
                  <a:lnTo>
                    <a:pt x="1041309" y="18237"/>
                  </a:lnTo>
                  <a:lnTo>
                    <a:pt x="1065513" y="16942"/>
                  </a:lnTo>
                  <a:lnTo>
                    <a:pt x="1101320" y="9764"/>
                  </a:lnTo>
                  <a:lnTo>
                    <a:pt x="1144211" y="8963"/>
                  </a:lnTo>
                  <a:lnTo>
                    <a:pt x="1154383" y="8940"/>
                  </a:lnTo>
                  <a:lnTo>
                    <a:pt x="1160626" y="6289"/>
                  </a:lnTo>
                  <a:lnTo>
                    <a:pt x="1166710" y="2796"/>
                  </a:lnTo>
                  <a:lnTo>
                    <a:pt x="1178698" y="553"/>
                  </a:lnTo>
                  <a:lnTo>
                    <a:pt x="1220563" y="2"/>
                  </a:lnTo>
                  <a:lnTo>
                    <a:pt x="1264230" y="0"/>
                  </a:lnTo>
                  <a:lnTo>
                    <a:pt x="1262034" y="0"/>
                  </a:lnTo>
                  <a:lnTo>
                    <a:pt x="1267725" y="0"/>
                  </a:lnTo>
                  <a:lnTo>
                    <a:pt x="1268013" y="21250"/>
                  </a:lnTo>
                  <a:lnTo>
                    <a:pt x="1270660" y="26974"/>
                  </a:lnTo>
                  <a:lnTo>
                    <a:pt x="1274152" y="32825"/>
                  </a:lnTo>
                  <a:lnTo>
                    <a:pt x="1276394" y="44665"/>
                  </a:lnTo>
                  <a:lnTo>
                    <a:pt x="1276943" y="83345"/>
                  </a:lnTo>
                  <a:lnTo>
                    <a:pt x="1275951" y="85328"/>
                  </a:lnTo>
                  <a:lnTo>
                    <a:pt x="1274299" y="86652"/>
                  </a:lnTo>
                  <a:lnTo>
                    <a:pt x="1272204" y="87533"/>
                  </a:lnTo>
                  <a:lnTo>
                    <a:pt x="1270807" y="89114"/>
                  </a:lnTo>
                  <a:lnTo>
                    <a:pt x="1269257" y="93515"/>
                  </a:lnTo>
                  <a:lnTo>
                    <a:pt x="1269835" y="95086"/>
                  </a:lnTo>
                  <a:lnTo>
                    <a:pt x="1271213" y="96133"/>
                  </a:lnTo>
                  <a:lnTo>
                    <a:pt x="1276846" y="98191"/>
                  </a:lnTo>
                  <a:lnTo>
                    <a:pt x="1276926" y="103365"/>
                  </a:lnTo>
                  <a:lnTo>
                    <a:pt x="1276945" y="98227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72" name="SMARTInkShape-479"/>
            <p:cNvSpPr/>
            <p:nvPr>
              <p:custDataLst>
                <p:tags r:id="rId64"/>
              </p:custDataLst>
            </p:nvPr>
          </p:nvSpPr>
          <p:spPr bwMode="auto">
            <a:xfrm>
              <a:off x="5697176" y="4098736"/>
              <a:ext cx="187489" cy="241093"/>
            </a:xfrm>
            <a:custGeom>
              <a:avLst/>
              <a:gdLst/>
              <a:ahLst/>
              <a:cxnLst/>
              <a:rect l="0" t="0" r="0" b="0"/>
              <a:pathLst>
                <a:path w="187489" h="241093">
                  <a:moveTo>
                    <a:pt x="71402" y="53568"/>
                  </a:moveTo>
                  <a:lnTo>
                    <a:pt x="89229" y="53568"/>
                  </a:lnTo>
                  <a:lnTo>
                    <a:pt x="84510" y="53568"/>
                  </a:lnTo>
                  <a:lnTo>
                    <a:pt x="83118" y="54561"/>
                  </a:lnTo>
                  <a:lnTo>
                    <a:pt x="82189" y="56214"/>
                  </a:lnTo>
                  <a:lnTo>
                    <a:pt x="80364" y="62389"/>
                  </a:lnTo>
                  <a:lnTo>
                    <a:pt x="71434" y="53601"/>
                  </a:lnTo>
                  <a:lnTo>
                    <a:pt x="71404" y="45883"/>
                  </a:lnTo>
                  <a:lnTo>
                    <a:pt x="70411" y="45468"/>
                  </a:lnTo>
                  <a:lnTo>
                    <a:pt x="62505" y="44642"/>
                  </a:lnTo>
                  <a:lnTo>
                    <a:pt x="62482" y="39899"/>
                  </a:lnTo>
                  <a:lnTo>
                    <a:pt x="63471" y="38502"/>
                  </a:lnTo>
                  <a:lnTo>
                    <a:pt x="65123" y="37572"/>
                  </a:lnTo>
                  <a:lnTo>
                    <a:pt x="67216" y="36951"/>
                  </a:lnTo>
                  <a:lnTo>
                    <a:pt x="68611" y="35545"/>
                  </a:lnTo>
                  <a:lnTo>
                    <a:pt x="72149" y="26687"/>
                  </a:lnTo>
                  <a:lnTo>
                    <a:pt x="80220" y="17969"/>
                  </a:lnTo>
                  <a:lnTo>
                    <a:pt x="80299" y="13144"/>
                  </a:lnTo>
                  <a:lnTo>
                    <a:pt x="81301" y="11736"/>
                  </a:lnTo>
                  <a:lnTo>
                    <a:pt x="82963" y="10798"/>
                  </a:lnTo>
                  <a:lnTo>
                    <a:pt x="88017" y="9291"/>
                  </a:lnTo>
                  <a:lnTo>
                    <a:pt x="88708" y="6439"/>
                  </a:lnTo>
                  <a:lnTo>
                    <a:pt x="89152" y="1264"/>
                  </a:lnTo>
                  <a:lnTo>
                    <a:pt x="90181" y="840"/>
                  </a:lnTo>
                  <a:lnTo>
                    <a:pt x="102822" y="0"/>
                  </a:lnTo>
                  <a:lnTo>
                    <a:pt x="104254" y="989"/>
                  </a:lnTo>
                  <a:lnTo>
                    <a:pt x="105210" y="2641"/>
                  </a:lnTo>
                  <a:lnTo>
                    <a:pt x="105847" y="4734"/>
                  </a:lnTo>
                  <a:lnTo>
                    <a:pt x="114021" y="18082"/>
                  </a:lnTo>
                  <a:lnTo>
                    <a:pt x="116775" y="32763"/>
                  </a:lnTo>
                  <a:lnTo>
                    <a:pt x="123066" y="44644"/>
                  </a:lnTo>
                  <a:lnTo>
                    <a:pt x="133642" y="87058"/>
                  </a:lnTo>
                  <a:lnTo>
                    <a:pt x="133874" y="108849"/>
                  </a:lnTo>
                  <a:lnTo>
                    <a:pt x="126218" y="135559"/>
                  </a:lnTo>
                  <a:lnTo>
                    <a:pt x="111958" y="154688"/>
                  </a:lnTo>
                  <a:lnTo>
                    <a:pt x="100726" y="165771"/>
                  </a:lnTo>
                  <a:lnTo>
                    <a:pt x="56613" y="193443"/>
                  </a:lnTo>
                  <a:lnTo>
                    <a:pt x="37759" y="202723"/>
                  </a:lnTo>
                  <a:lnTo>
                    <a:pt x="30653" y="205187"/>
                  </a:lnTo>
                  <a:lnTo>
                    <a:pt x="24188" y="209590"/>
                  </a:lnTo>
                  <a:lnTo>
                    <a:pt x="21075" y="210169"/>
                  </a:lnTo>
                  <a:lnTo>
                    <a:pt x="18007" y="209562"/>
                  </a:lnTo>
                  <a:lnTo>
                    <a:pt x="10694" y="206200"/>
                  </a:lnTo>
                  <a:lnTo>
                    <a:pt x="0" y="205375"/>
                  </a:lnTo>
                  <a:lnTo>
                    <a:pt x="4716" y="205374"/>
                  </a:lnTo>
                  <a:lnTo>
                    <a:pt x="9683" y="208019"/>
                  </a:lnTo>
                  <a:lnTo>
                    <a:pt x="15198" y="211510"/>
                  </a:lnTo>
                  <a:lnTo>
                    <a:pt x="23881" y="214467"/>
                  </a:lnTo>
                  <a:lnTo>
                    <a:pt x="32737" y="220194"/>
                  </a:lnTo>
                  <a:lnTo>
                    <a:pt x="68948" y="230802"/>
                  </a:lnTo>
                  <a:lnTo>
                    <a:pt x="98260" y="234629"/>
                  </a:lnTo>
                  <a:lnTo>
                    <a:pt x="116071" y="239176"/>
                  </a:lnTo>
                  <a:lnTo>
                    <a:pt x="158606" y="241042"/>
                  </a:lnTo>
                  <a:lnTo>
                    <a:pt x="187488" y="241092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73" name="SMARTInkShape-480"/>
            <p:cNvSpPr/>
            <p:nvPr>
              <p:custDataLst>
                <p:tags r:id="rId65"/>
              </p:custDataLst>
            </p:nvPr>
          </p:nvSpPr>
          <p:spPr bwMode="auto">
            <a:xfrm>
              <a:off x="5938246" y="4099978"/>
              <a:ext cx="151692" cy="248778"/>
            </a:xfrm>
            <a:custGeom>
              <a:avLst/>
              <a:gdLst/>
              <a:ahLst/>
              <a:cxnLst/>
              <a:rect l="0" t="0" r="0" b="0"/>
              <a:pathLst>
                <a:path w="151692" h="248778">
                  <a:moveTo>
                    <a:pt x="142871" y="25537"/>
                  </a:moveTo>
                  <a:lnTo>
                    <a:pt x="151691" y="25537"/>
                  </a:lnTo>
                  <a:lnTo>
                    <a:pt x="109461" y="25537"/>
                  </a:lnTo>
                  <a:lnTo>
                    <a:pt x="68418" y="25537"/>
                  </a:lnTo>
                  <a:lnTo>
                    <a:pt x="50587" y="24545"/>
                  </a:lnTo>
                  <a:lnTo>
                    <a:pt x="22006" y="16443"/>
                  </a:lnTo>
                  <a:lnTo>
                    <a:pt x="9158" y="9704"/>
                  </a:lnTo>
                  <a:lnTo>
                    <a:pt x="532" y="7796"/>
                  </a:lnTo>
                  <a:lnTo>
                    <a:pt x="43" y="0"/>
                  </a:lnTo>
                  <a:lnTo>
                    <a:pt x="0" y="6547"/>
                  </a:lnTo>
                  <a:lnTo>
                    <a:pt x="13262" y="8447"/>
                  </a:lnTo>
                  <a:lnTo>
                    <a:pt x="46316" y="28660"/>
                  </a:lnTo>
                  <a:lnTo>
                    <a:pt x="82064" y="55307"/>
                  </a:lnTo>
                  <a:lnTo>
                    <a:pt x="86080" y="63904"/>
                  </a:lnTo>
                  <a:lnTo>
                    <a:pt x="89105" y="103083"/>
                  </a:lnTo>
                  <a:lnTo>
                    <a:pt x="89237" y="120833"/>
                  </a:lnTo>
                  <a:lnTo>
                    <a:pt x="83976" y="132714"/>
                  </a:lnTo>
                  <a:lnTo>
                    <a:pt x="59738" y="174367"/>
                  </a:lnTo>
                  <a:lnTo>
                    <a:pt x="42026" y="204131"/>
                  </a:lnTo>
                  <a:lnTo>
                    <a:pt x="29795" y="218463"/>
                  </a:lnTo>
                  <a:lnTo>
                    <a:pt x="28123" y="223069"/>
                  </a:lnTo>
                  <a:lnTo>
                    <a:pt x="26863" y="238149"/>
                  </a:lnTo>
                  <a:lnTo>
                    <a:pt x="34480" y="247389"/>
                  </a:lnTo>
                  <a:lnTo>
                    <a:pt x="37811" y="248162"/>
                  </a:lnTo>
                  <a:lnTo>
                    <a:pt x="74420" y="248777"/>
                  </a:lnTo>
                  <a:lnTo>
                    <a:pt x="112860" y="239103"/>
                  </a:lnTo>
                  <a:lnTo>
                    <a:pt x="124963" y="232830"/>
                  </a:lnTo>
                  <a:lnTo>
                    <a:pt x="136908" y="231298"/>
                  </a:lnTo>
                  <a:lnTo>
                    <a:pt x="138895" y="230179"/>
                  </a:lnTo>
                  <a:lnTo>
                    <a:pt x="140220" y="228442"/>
                  </a:lnTo>
                  <a:lnTo>
                    <a:pt x="142716" y="222368"/>
                  </a:lnTo>
                  <a:lnTo>
                    <a:pt x="142825" y="217362"/>
                  </a:lnTo>
                  <a:lnTo>
                    <a:pt x="141848" y="215928"/>
                  </a:lnTo>
                  <a:lnTo>
                    <a:pt x="140205" y="214972"/>
                  </a:lnTo>
                  <a:lnTo>
                    <a:pt x="133941" y="213061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74" name="SMARTInkShape-481"/>
            <p:cNvSpPr/>
            <p:nvPr>
              <p:custDataLst>
                <p:tags r:id="rId66"/>
              </p:custDataLst>
            </p:nvPr>
          </p:nvSpPr>
          <p:spPr bwMode="auto">
            <a:xfrm>
              <a:off x="5982999" y="4232671"/>
              <a:ext cx="169556" cy="26791"/>
            </a:xfrm>
            <a:custGeom>
              <a:avLst/>
              <a:gdLst/>
              <a:ahLst/>
              <a:cxnLst/>
              <a:rect l="0" t="0" r="0" b="0"/>
              <a:pathLst>
                <a:path w="169556" h="26791">
                  <a:moveTo>
                    <a:pt x="8821" y="26790"/>
                  </a:moveTo>
                  <a:lnTo>
                    <a:pt x="8821" y="22049"/>
                  </a:lnTo>
                  <a:lnTo>
                    <a:pt x="7829" y="20653"/>
                  </a:lnTo>
                  <a:lnTo>
                    <a:pt x="6175" y="19723"/>
                  </a:lnTo>
                  <a:lnTo>
                    <a:pt x="0" y="17892"/>
                  </a:lnTo>
                  <a:lnTo>
                    <a:pt x="30938" y="16868"/>
                  </a:lnTo>
                  <a:lnTo>
                    <a:pt x="74050" y="6836"/>
                  </a:lnTo>
                  <a:lnTo>
                    <a:pt x="112787" y="601"/>
                  </a:lnTo>
                  <a:lnTo>
                    <a:pt x="156646" y="2"/>
                  </a:lnTo>
                  <a:lnTo>
                    <a:pt x="169555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75" name="SMARTInkShape-482"/>
            <p:cNvSpPr/>
            <p:nvPr>
              <p:custDataLst>
                <p:tags r:id="rId67"/>
              </p:custDataLst>
            </p:nvPr>
          </p:nvSpPr>
          <p:spPr bwMode="auto">
            <a:xfrm>
              <a:off x="6331257" y="4116596"/>
              <a:ext cx="240993" cy="187510"/>
            </a:xfrm>
            <a:custGeom>
              <a:avLst/>
              <a:gdLst/>
              <a:ahLst/>
              <a:cxnLst/>
              <a:rect l="0" t="0" r="0" b="0"/>
              <a:pathLst>
                <a:path w="240993" h="187510">
                  <a:moveTo>
                    <a:pt x="8821" y="44638"/>
                  </a:moveTo>
                  <a:lnTo>
                    <a:pt x="8821" y="39898"/>
                  </a:lnTo>
                  <a:lnTo>
                    <a:pt x="7829" y="38502"/>
                  </a:lnTo>
                  <a:lnTo>
                    <a:pt x="6175" y="37571"/>
                  </a:lnTo>
                  <a:lnTo>
                    <a:pt x="1133" y="36076"/>
                  </a:lnTo>
                  <a:lnTo>
                    <a:pt x="442" y="33226"/>
                  </a:lnTo>
                  <a:lnTo>
                    <a:pt x="0" y="28052"/>
                  </a:lnTo>
                  <a:lnTo>
                    <a:pt x="6049" y="19902"/>
                  </a:lnTo>
                  <a:lnTo>
                    <a:pt x="8455" y="10561"/>
                  </a:lnTo>
                  <a:lnTo>
                    <a:pt x="8821" y="0"/>
                  </a:lnTo>
                  <a:lnTo>
                    <a:pt x="8821" y="25721"/>
                  </a:lnTo>
                  <a:lnTo>
                    <a:pt x="11466" y="33915"/>
                  </a:lnTo>
                  <a:lnTo>
                    <a:pt x="14957" y="41857"/>
                  </a:lnTo>
                  <a:lnTo>
                    <a:pt x="23815" y="84243"/>
                  </a:lnTo>
                  <a:lnTo>
                    <a:pt x="26568" y="126254"/>
                  </a:lnTo>
                  <a:lnTo>
                    <a:pt x="26677" y="168029"/>
                  </a:lnTo>
                  <a:lnTo>
                    <a:pt x="26680" y="187509"/>
                  </a:lnTo>
                  <a:lnTo>
                    <a:pt x="33748" y="170731"/>
                  </a:lnTo>
                  <a:lnTo>
                    <a:pt x="35242" y="157960"/>
                  </a:lnTo>
                  <a:lnTo>
                    <a:pt x="57464" y="117661"/>
                  </a:lnTo>
                  <a:lnTo>
                    <a:pt x="64395" y="98817"/>
                  </a:lnTo>
                  <a:lnTo>
                    <a:pt x="94173" y="56797"/>
                  </a:lnTo>
                  <a:lnTo>
                    <a:pt x="99984" y="44688"/>
                  </a:lnTo>
                  <a:lnTo>
                    <a:pt x="102338" y="41695"/>
                  </a:lnTo>
                  <a:lnTo>
                    <a:pt x="107600" y="38369"/>
                  </a:lnTo>
                  <a:lnTo>
                    <a:pt x="123175" y="35864"/>
                  </a:lnTo>
                  <a:lnTo>
                    <a:pt x="138164" y="35713"/>
                  </a:lnTo>
                  <a:lnTo>
                    <a:pt x="139698" y="36703"/>
                  </a:lnTo>
                  <a:lnTo>
                    <a:pt x="140720" y="38356"/>
                  </a:lnTo>
                  <a:lnTo>
                    <a:pt x="142160" y="45422"/>
                  </a:lnTo>
                  <a:lnTo>
                    <a:pt x="142762" y="87819"/>
                  </a:lnTo>
                  <a:lnTo>
                    <a:pt x="142766" y="124591"/>
                  </a:lnTo>
                  <a:lnTo>
                    <a:pt x="147506" y="124883"/>
                  </a:lnTo>
                  <a:lnTo>
                    <a:pt x="148902" y="123932"/>
                  </a:lnTo>
                  <a:lnTo>
                    <a:pt x="149834" y="122305"/>
                  </a:lnTo>
                  <a:lnTo>
                    <a:pt x="151328" y="117306"/>
                  </a:lnTo>
                  <a:lnTo>
                    <a:pt x="157760" y="109190"/>
                  </a:lnTo>
                  <a:lnTo>
                    <a:pt x="160768" y="100916"/>
                  </a:lnTo>
                  <a:lnTo>
                    <a:pt x="166511" y="92181"/>
                  </a:lnTo>
                  <a:lnTo>
                    <a:pt x="169154" y="82110"/>
                  </a:lnTo>
                  <a:lnTo>
                    <a:pt x="186935" y="62988"/>
                  </a:lnTo>
                  <a:lnTo>
                    <a:pt x="203652" y="62510"/>
                  </a:lnTo>
                  <a:lnTo>
                    <a:pt x="226223" y="83489"/>
                  </a:lnTo>
                  <a:lnTo>
                    <a:pt x="229467" y="89355"/>
                  </a:lnTo>
                  <a:lnTo>
                    <a:pt x="232714" y="104179"/>
                  </a:lnTo>
                  <a:lnTo>
                    <a:pt x="239064" y="116078"/>
                  </a:lnTo>
                  <a:lnTo>
                    <a:pt x="240992" y="160710"/>
                  </a:lnTo>
                  <a:lnTo>
                    <a:pt x="240992" y="169654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</p:grpSp>
      <p:sp>
        <p:nvSpPr>
          <p:cNvPr id="177" name="SMARTInkShape-483"/>
          <p:cNvSpPr/>
          <p:nvPr>
            <p:custDataLst>
              <p:tags r:id="rId1"/>
            </p:custDataLst>
          </p:nvPr>
        </p:nvSpPr>
        <p:spPr bwMode="auto">
          <a:xfrm>
            <a:off x="6063257" y="3179001"/>
            <a:ext cx="159830" cy="410734"/>
          </a:xfrm>
          <a:custGeom>
            <a:avLst/>
            <a:gdLst/>
            <a:ahLst/>
            <a:cxnLst/>
            <a:rect l="0" t="0" r="0" b="0"/>
            <a:pathLst>
              <a:path w="159830" h="410734">
                <a:moveTo>
                  <a:pt x="0" y="35686"/>
                </a:moveTo>
                <a:lnTo>
                  <a:pt x="7689" y="27998"/>
                </a:lnTo>
                <a:lnTo>
                  <a:pt x="7110" y="26592"/>
                </a:lnTo>
                <a:lnTo>
                  <a:pt x="2548" y="19873"/>
                </a:lnTo>
                <a:lnTo>
                  <a:pt x="30" y="9041"/>
                </a:lnTo>
                <a:lnTo>
                  <a:pt x="0" y="0"/>
                </a:lnTo>
                <a:lnTo>
                  <a:pt x="0" y="40214"/>
                </a:lnTo>
                <a:lnTo>
                  <a:pt x="0" y="44658"/>
                </a:lnTo>
                <a:lnTo>
                  <a:pt x="2646" y="52241"/>
                </a:lnTo>
                <a:lnTo>
                  <a:pt x="4740" y="55653"/>
                </a:lnTo>
                <a:lnTo>
                  <a:pt x="7689" y="69935"/>
                </a:lnTo>
                <a:lnTo>
                  <a:pt x="8821" y="111968"/>
                </a:lnTo>
                <a:lnTo>
                  <a:pt x="11562" y="152410"/>
                </a:lnTo>
                <a:lnTo>
                  <a:pt x="17031" y="196505"/>
                </a:lnTo>
                <a:lnTo>
                  <a:pt x="22491" y="241080"/>
                </a:lnTo>
                <a:lnTo>
                  <a:pt x="26223" y="283073"/>
                </a:lnTo>
                <a:lnTo>
                  <a:pt x="26757" y="327235"/>
                </a:lnTo>
                <a:lnTo>
                  <a:pt x="26789" y="371687"/>
                </a:lnTo>
                <a:lnTo>
                  <a:pt x="26789" y="377835"/>
                </a:lnTo>
                <a:lnTo>
                  <a:pt x="27782" y="379871"/>
                </a:lnTo>
                <a:lnTo>
                  <a:pt x="29435" y="381229"/>
                </a:lnTo>
                <a:lnTo>
                  <a:pt x="31530" y="382134"/>
                </a:lnTo>
                <a:lnTo>
                  <a:pt x="32926" y="381745"/>
                </a:lnTo>
                <a:lnTo>
                  <a:pt x="33857" y="380494"/>
                </a:lnTo>
                <a:lnTo>
                  <a:pt x="34478" y="378668"/>
                </a:lnTo>
                <a:lnTo>
                  <a:pt x="72276" y="338485"/>
                </a:lnTo>
                <a:lnTo>
                  <a:pt x="112941" y="296920"/>
                </a:lnTo>
                <a:lnTo>
                  <a:pt x="117334" y="295657"/>
                </a:lnTo>
                <a:lnTo>
                  <a:pt x="119895" y="295320"/>
                </a:lnTo>
                <a:lnTo>
                  <a:pt x="125385" y="292301"/>
                </a:lnTo>
                <a:lnTo>
                  <a:pt x="128239" y="290106"/>
                </a:lnTo>
                <a:lnTo>
                  <a:pt x="130142" y="289636"/>
                </a:lnTo>
                <a:lnTo>
                  <a:pt x="131410" y="290314"/>
                </a:lnTo>
                <a:lnTo>
                  <a:pt x="134603" y="295069"/>
                </a:lnTo>
                <a:lnTo>
                  <a:pt x="138537" y="299134"/>
                </a:lnTo>
                <a:lnTo>
                  <a:pt x="143592" y="301602"/>
                </a:lnTo>
                <a:lnTo>
                  <a:pt x="146330" y="302261"/>
                </a:lnTo>
                <a:lnTo>
                  <a:pt x="148155" y="304684"/>
                </a:lnTo>
                <a:lnTo>
                  <a:pt x="150723" y="316583"/>
                </a:lnTo>
                <a:lnTo>
                  <a:pt x="151663" y="333095"/>
                </a:lnTo>
                <a:lnTo>
                  <a:pt x="154388" y="339186"/>
                </a:lnTo>
                <a:lnTo>
                  <a:pt x="157915" y="345200"/>
                </a:lnTo>
                <a:lnTo>
                  <a:pt x="159481" y="351180"/>
                </a:lnTo>
                <a:lnTo>
                  <a:pt x="158907" y="354164"/>
                </a:lnTo>
                <a:lnTo>
                  <a:pt x="155623" y="360125"/>
                </a:lnTo>
                <a:lnTo>
                  <a:pt x="155342" y="363104"/>
                </a:lnTo>
                <a:lnTo>
                  <a:pt x="159829" y="377990"/>
                </a:lnTo>
                <a:lnTo>
                  <a:pt x="159139" y="380967"/>
                </a:lnTo>
                <a:lnTo>
                  <a:pt x="152579" y="392690"/>
                </a:lnTo>
                <a:lnTo>
                  <a:pt x="151805" y="410733"/>
                </a:lnTo>
              </a:path>
            </a:pathLst>
          </a:cu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FI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grpSp>
        <p:nvGrpSpPr>
          <p:cNvPr id="180" name="SMARTInkShape-Group83"/>
          <p:cNvGrpSpPr/>
          <p:nvPr/>
        </p:nvGrpSpPr>
        <p:grpSpPr>
          <a:xfrm>
            <a:off x="1268128" y="4938117"/>
            <a:ext cx="124784" cy="71439"/>
            <a:chOff x="1268128" y="4938117"/>
            <a:chExt cx="124784" cy="71439"/>
          </a:xfrm>
        </p:grpSpPr>
        <p:sp>
          <p:nvSpPr>
            <p:cNvPr id="178" name="SMARTInkShape-484"/>
            <p:cNvSpPr/>
            <p:nvPr>
              <p:custDataLst>
                <p:tags r:id="rId58"/>
              </p:custDataLst>
            </p:nvPr>
          </p:nvSpPr>
          <p:spPr bwMode="auto">
            <a:xfrm>
              <a:off x="1268128" y="4938117"/>
              <a:ext cx="124784" cy="16619"/>
            </a:xfrm>
            <a:custGeom>
              <a:avLst/>
              <a:gdLst/>
              <a:ahLst/>
              <a:cxnLst/>
              <a:rect l="0" t="0" r="0" b="0"/>
              <a:pathLst>
                <a:path w="124784" h="16619">
                  <a:moveTo>
                    <a:pt x="26677" y="0"/>
                  </a:moveTo>
                  <a:lnTo>
                    <a:pt x="21936" y="0"/>
                  </a:lnTo>
                  <a:lnTo>
                    <a:pt x="20540" y="992"/>
                  </a:lnTo>
                  <a:lnTo>
                    <a:pt x="19609" y="2645"/>
                  </a:lnTo>
                  <a:lnTo>
                    <a:pt x="18988" y="4740"/>
                  </a:lnTo>
                  <a:lnTo>
                    <a:pt x="17582" y="6136"/>
                  </a:lnTo>
                  <a:lnTo>
                    <a:pt x="9217" y="8820"/>
                  </a:lnTo>
                  <a:lnTo>
                    <a:pt x="0" y="8929"/>
                  </a:lnTo>
                  <a:lnTo>
                    <a:pt x="43369" y="8930"/>
                  </a:lnTo>
                  <a:lnTo>
                    <a:pt x="85308" y="8930"/>
                  </a:lnTo>
                  <a:lnTo>
                    <a:pt x="123539" y="8930"/>
                  </a:lnTo>
                  <a:lnTo>
                    <a:pt x="123994" y="9922"/>
                  </a:lnTo>
                  <a:lnTo>
                    <a:pt x="124783" y="16618"/>
                  </a:lnTo>
                  <a:lnTo>
                    <a:pt x="115974" y="893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79" name="SMARTInkShape-485"/>
            <p:cNvSpPr/>
            <p:nvPr>
              <p:custDataLst>
                <p:tags r:id="rId59"/>
              </p:custDataLst>
            </p:nvPr>
          </p:nvSpPr>
          <p:spPr bwMode="auto">
            <a:xfrm>
              <a:off x="1276955" y="5000657"/>
              <a:ext cx="107148" cy="8899"/>
            </a:xfrm>
            <a:custGeom>
              <a:avLst/>
              <a:gdLst/>
              <a:ahLst/>
              <a:cxnLst/>
              <a:rect l="0" t="0" r="0" b="0"/>
              <a:pathLst>
                <a:path w="107148" h="8899">
                  <a:moveTo>
                    <a:pt x="8920" y="8898"/>
                  </a:moveTo>
                  <a:lnTo>
                    <a:pt x="358" y="8898"/>
                  </a:lnTo>
                  <a:lnTo>
                    <a:pt x="0" y="335"/>
                  </a:lnTo>
                  <a:lnTo>
                    <a:pt x="7679" y="0"/>
                  </a:lnTo>
                  <a:lnTo>
                    <a:pt x="16499" y="7659"/>
                  </a:lnTo>
                  <a:lnTo>
                    <a:pt x="22190" y="8531"/>
                  </a:lnTo>
                  <a:lnTo>
                    <a:pt x="65478" y="8897"/>
                  </a:lnTo>
                  <a:lnTo>
                    <a:pt x="107147" y="8898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</p:grpSp>
      <p:grpSp>
        <p:nvGrpSpPr>
          <p:cNvPr id="183" name="SMARTInkShape-Group84"/>
          <p:cNvGrpSpPr/>
          <p:nvPr/>
        </p:nvGrpSpPr>
        <p:grpSpPr>
          <a:xfrm>
            <a:off x="1705570" y="4518421"/>
            <a:ext cx="187522" cy="312539"/>
            <a:chOff x="1705570" y="4518421"/>
            <a:chExt cx="187522" cy="312539"/>
          </a:xfrm>
        </p:grpSpPr>
        <p:sp>
          <p:nvSpPr>
            <p:cNvPr id="181" name="SMARTInkShape-486"/>
            <p:cNvSpPr/>
            <p:nvPr>
              <p:custDataLst>
                <p:tags r:id="rId56"/>
              </p:custDataLst>
            </p:nvPr>
          </p:nvSpPr>
          <p:spPr bwMode="auto">
            <a:xfrm>
              <a:off x="1705570" y="4518421"/>
              <a:ext cx="89253" cy="223240"/>
            </a:xfrm>
            <a:custGeom>
              <a:avLst/>
              <a:gdLst/>
              <a:ahLst/>
              <a:cxnLst/>
              <a:rect l="0" t="0" r="0" b="0"/>
              <a:pathLst>
                <a:path w="89253" h="223240">
                  <a:moveTo>
                    <a:pt x="53578" y="17860"/>
                  </a:moveTo>
                  <a:lnTo>
                    <a:pt x="53578" y="8940"/>
                  </a:lnTo>
                  <a:lnTo>
                    <a:pt x="62476" y="8930"/>
                  </a:lnTo>
                  <a:lnTo>
                    <a:pt x="62508" y="1"/>
                  </a:lnTo>
                  <a:lnTo>
                    <a:pt x="45891" y="0"/>
                  </a:lnTo>
                  <a:lnTo>
                    <a:pt x="45477" y="993"/>
                  </a:lnTo>
                  <a:lnTo>
                    <a:pt x="45017" y="4741"/>
                  </a:lnTo>
                  <a:lnTo>
                    <a:pt x="43902" y="6137"/>
                  </a:lnTo>
                  <a:lnTo>
                    <a:pt x="36992" y="8563"/>
                  </a:lnTo>
                  <a:lnTo>
                    <a:pt x="36285" y="11413"/>
                  </a:lnTo>
                  <a:lnTo>
                    <a:pt x="35831" y="16586"/>
                  </a:lnTo>
                  <a:lnTo>
                    <a:pt x="28040" y="25437"/>
                  </a:lnTo>
                  <a:lnTo>
                    <a:pt x="27160" y="31129"/>
                  </a:lnTo>
                  <a:lnTo>
                    <a:pt x="26044" y="32659"/>
                  </a:lnTo>
                  <a:lnTo>
                    <a:pt x="24308" y="33679"/>
                  </a:lnTo>
                  <a:lnTo>
                    <a:pt x="22159" y="34360"/>
                  </a:lnTo>
                  <a:lnTo>
                    <a:pt x="10549" y="43288"/>
                  </a:lnTo>
                  <a:lnTo>
                    <a:pt x="9649" y="46690"/>
                  </a:lnTo>
                  <a:lnTo>
                    <a:pt x="9072" y="56959"/>
                  </a:lnTo>
                  <a:lnTo>
                    <a:pt x="6347" y="62687"/>
                  </a:lnTo>
                  <a:lnTo>
                    <a:pt x="2821" y="68541"/>
                  </a:lnTo>
                  <a:lnTo>
                    <a:pt x="557" y="80384"/>
                  </a:lnTo>
                  <a:lnTo>
                    <a:pt x="2" y="125016"/>
                  </a:lnTo>
                  <a:lnTo>
                    <a:pt x="0" y="163343"/>
                  </a:lnTo>
                  <a:lnTo>
                    <a:pt x="4741" y="177273"/>
                  </a:lnTo>
                  <a:lnTo>
                    <a:pt x="16787" y="196018"/>
                  </a:lnTo>
                  <a:lnTo>
                    <a:pt x="17383" y="200560"/>
                  </a:lnTo>
                  <a:lnTo>
                    <a:pt x="20293" y="205886"/>
                  </a:lnTo>
                  <a:lnTo>
                    <a:pt x="23902" y="211560"/>
                  </a:lnTo>
                  <a:lnTo>
                    <a:pt x="25506" y="217389"/>
                  </a:lnTo>
                  <a:lnTo>
                    <a:pt x="26926" y="219341"/>
                  </a:lnTo>
                  <a:lnTo>
                    <a:pt x="28865" y="220642"/>
                  </a:lnTo>
                  <a:lnTo>
                    <a:pt x="34365" y="222729"/>
                  </a:lnTo>
                  <a:lnTo>
                    <a:pt x="60779" y="223239"/>
                  </a:lnTo>
                  <a:lnTo>
                    <a:pt x="83454" y="202252"/>
                  </a:lnTo>
                  <a:lnTo>
                    <a:pt x="86700" y="196385"/>
                  </a:lnTo>
                  <a:lnTo>
                    <a:pt x="88784" y="184534"/>
                  </a:lnTo>
                  <a:lnTo>
                    <a:pt x="89252" y="166687"/>
                  </a:lnTo>
                  <a:lnTo>
                    <a:pt x="86631" y="160734"/>
                  </a:lnTo>
                  <a:lnTo>
                    <a:pt x="84543" y="157758"/>
                  </a:lnTo>
                  <a:lnTo>
                    <a:pt x="79578" y="154451"/>
                  </a:lnTo>
                  <a:lnTo>
                    <a:pt x="45180" y="143496"/>
                  </a:lnTo>
                  <a:lnTo>
                    <a:pt x="42026" y="143289"/>
                  </a:lnTo>
                  <a:lnTo>
                    <a:pt x="35876" y="140414"/>
                  </a:lnTo>
                  <a:lnTo>
                    <a:pt x="29836" y="136820"/>
                  </a:lnTo>
                  <a:lnTo>
                    <a:pt x="20857" y="133805"/>
                  </a:lnTo>
                  <a:lnTo>
                    <a:pt x="11913" y="128062"/>
                  </a:lnTo>
                  <a:lnTo>
                    <a:pt x="14" y="125019"/>
                  </a:lnTo>
                  <a:lnTo>
                    <a:pt x="1" y="132705"/>
                  </a:lnTo>
                  <a:lnTo>
                    <a:pt x="993" y="133119"/>
                  </a:lnTo>
                  <a:lnTo>
                    <a:pt x="8930" y="13394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82" name="SMARTInkShape-487"/>
            <p:cNvSpPr/>
            <p:nvPr>
              <p:custDataLst>
                <p:tags r:id="rId57"/>
              </p:custDataLst>
            </p:nvPr>
          </p:nvSpPr>
          <p:spPr bwMode="auto">
            <a:xfrm>
              <a:off x="1857375" y="4714875"/>
              <a:ext cx="35717" cy="116085"/>
            </a:xfrm>
            <a:custGeom>
              <a:avLst/>
              <a:gdLst/>
              <a:ahLst/>
              <a:cxnLst/>
              <a:rect l="0" t="0" r="0" b="0"/>
              <a:pathLst>
                <a:path w="35717" h="116085">
                  <a:moveTo>
                    <a:pt x="26789" y="0"/>
                  </a:moveTo>
                  <a:lnTo>
                    <a:pt x="26789" y="7688"/>
                  </a:lnTo>
                  <a:lnTo>
                    <a:pt x="32926" y="15813"/>
                  </a:lnTo>
                  <a:lnTo>
                    <a:pt x="35351" y="25147"/>
                  </a:lnTo>
                  <a:lnTo>
                    <a:pt x="35716" y="65149"/>
                  </a:lnTo>
                  <a:lnTo>
                    <a:pt x="33071" y="71288"/>
                  </a:lnTo>
                  <a:lnTo>
                    <a:pt x="29581" y="77324"/>
                  </a:lnTo>
                  <a:lnTo>
                    <a:pt x="26624" y="86300"/>
                  </a:lnTo>
                  <a:lnTo>
                    <a:pt x="20897" y="95244"/>
                  </a:lnTo>
                  <a:lnTo>
                    <a:pt x="17767" y="104178"/>
                  </a:lnTo>
                  <a:lnTo>
                    <a:pt x="13519" y="110132"/>
                  </a:lnTo>
                  <a:lnTo>
                    <a:pt x="8323" y="113440"/>
                  </a:lnTo>
                  <a:lnTo>
                    <a:pt x="4" y="116084"/>
                  </a:lnTo>
                  <a:lnTo>
                    <a:pt x="0" y="108397"/>
                  </a:lnTo>
                  <a:lnTo>
                    <a:pt x="8929" y="9822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</p:grpSp>
      <p:grpSp>
        <p:nvGrpSpPr>
          <p:cNvPr id="195" name="SMARTInkShape-Group85"/>
          <p:cNvGrpSpPr/>
          <p:nvPr/>
        </p:nvGrpSpPr>
        <p:grpSpPr>
          <a:xfrm>
            <a:off x="2009259" y="4402336"/>
            <a:ext cx="1553154" cy="338804"/>
            <a:chOff x="2009259" y="4402336"/>
            <a:chExt cx="1553154" cy="338804"/>
          </a:xfrm>
        </p:grpSpPr>
        <p:sp>
          <p:nvSpPr>
            <p:cNvPr id="184" name="SMARTInkShape-488"/>
            <p:cNvSpPr/>
            <p:nvPr>
              <p:custDataLst>
                <p:tags r:id="rId45"/>
              </p:custDataLst>
            </p:nvPr>
          </p:nvSpPr>
          <p:spPr bwMode="auto">
            <a:xfrm>
              <a:off x="2009259" y="4500563"/>
              <a:ext cx="71204" cy="213854"/>
            </a:xfrm>
            <a:custGeom>
              <a:avLst/>
              <a:gdLst/>
              <a:ahLst/>
              <a:cxnLst/>
              <a:rect l="0" t="0" r="0" b="0"/>
              <a:pathLst>
                <a:path w="71204" h="213854">
                  <a:moveTo>
                    <a:pt x="44569" y="8929"/>
                  </a:moveTo>
                  <a:lnTo>
                    <a:pt x="44569" y="108"/>
                  </a:lnTo>
                  <a:lnTo>
                    <a:pt x="35748" y="0"/>
                  </a:lnTo>
                  <a:lnTo>
                    <a:pt x="30931" y="4740"/>
                  </a:lnTo>
                  <a:lnTo>
                    <a:pt x="28586" y="9712"/>
                  </a:lnTo>
                  <a:lnTo>
                    <a:pt x="27960" y="12428"/>
                  </a:lnTo>
                  <a:lnTo>
                    <a:pt x="26551" y="14239"/>
                  </a:lnTo>
                  <a:lnTo>
                    <a:pt x="22340" y="16249"/>
                  </a:lnTo>
                  <a:lnTo>
                    <a:pt x="20820" y="17778"/>
                  </a:lnTo>
                  <a:lnTo>
                    <a:pt x="10890" y="42955"/>
                  </a:lnTo>
                  <a:lnTo>
                    <a:pt x="828" y="83626"/>
                  </a:lnTo>
                  <a:lnTo>
                    <a:pt x="0" y="125223"/>
                  </a:lnTo>
                  <a:lnTo>
                    <a:pt x="920" y="163467"/>
                  </a:lnTo>
                  <a:lnTo>
                    <a:pt x="16171" y="201845"/>
                  </a:lnTo>
                  <a:lnTo>
                    <a:pt x="22044" y="209075"/>
                  </a:lnTo>
                  <a:lnTo>
                    <a:pt x="27282" y="211984"/>
                  </a:lnTo>
                  <a:lnTo>
                    <a:pt x="38729" y="213853"/>
                  </a:lnTo>
                  <a:lnTo>
                    <a:pt x="44619" y="211462"/>
                  </a:lnTo>
                  <a:lnTo>
                    <a:pt x="65408" y="193309"/>
                  </a:lnTo>
                  <a:lnTo>
                    <a:pt x="68714" y="187449"/>
                  </a:lnTo>
                  <a:lnTo>
                    <a:pt x="70575" y="175926"/>
                  </a:lnTo>
                  <a:lnTo>
                    <a:pt x="71203" y="158994"/>
                  </a:lnTo>
                  <a:lnTo>
                    <a:pt x="68643" y="152354"/>
                  </a:lnTo>
                  <a:lnTo>
                    <a:pt x="65190" y="146095"/>
                  </a:lnTo>
                  <a:lnTo>
                    <a:pt x="62255" y="136994"/>
                  </a:lnTo>
                  <a:lnTo>
                    <a:pt x="58052" y="131000"/>
                  </a:lnTo>
                  <a:lnTo>
                    <a:pt x="52877" y="127675"/>
                  </a:lnTo>
                  <a:lnTo>
                    <a:pt x="41470" y="125540"/>
                  </a:lnTo>
                  <a:lnTo>
                    <a:pt x="32626" y="125171"/>
                  </a:lnTo>
                  <a:lnTo>
                    <a:pt x="30654" y="124126"/>
                  </a:lnTo>
                  <a:lnTo>
                    <a:pt x="29339" y="122438"/>
                  </a:lnTo>
                  <a:lnTo>
                    <a:pt x="28463" y="120321"/>
                  </a:lnTo>
                  <a:lnTo>
                    <a:pt x="26886" y="118909"/>
                  </a:lnTo>
                  <a:lnTo>
                    <a:pt x="17780" y="116085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85" name="SMARTInkShape-489"/>
            <p:cNvSpPr/>
            <p:nvPr>
              <p:custDataLst>
                <p:tags r:id="rId46"/>
              </p:custDataLst>
            </p:nvPr>
          </p:nvSpPr>
          <p:spPr bwMode="auto">
            <a:xfrm>
              <a:off x="2160995" y="4482716"/>
              <a:ext cx="151795" cy="196430"/>
            </a:xfrm>
            <a:custGeom>
              <a:avLst/>
              <a:gdLst/>
              <a:ahLst/>
              <a:cxnLst/>
              <a:rect l="0" t="0" r="0" b="0"/>
              <a:pathLst>
                <a:path w="151795" h="196430">
                  <a:moveTo>
                    <a:pt x="62497" y="44635"/>
                  </a:moveTo>
                  <a:lnTo>
                    <a:pt x="62497" y="49376"/>
                  </a:lnTo>
                  <a:lnTo>
                    <a:pt x="61505" y="50772"/>
                  </a:lnTo>
                  <a:lnTo>
                    <a:pt x="59851" y="51703"/>
                  </a:lnTo>
                  <a:lnTo>
                    <a:pt x="57757" y="52323"/>
                  </a:lnTo>
                  <a:lnTo>
                    <a:pt x="46247" y="61145"/>
                  </a:lnTo>
                  <a:lnTo>
                    <a:pt x="37826" y="68366"/>
                  </a:lnTo>
                  <a:lnTo>
                    <a:pt x="29501" y="70518"/>
                  </a:lnTo>
                  <a:lnTo>
                    <a:pt x="10312" y="71414"/>
                  </a:lnTo>
                  <a:lnTo>
                    <a:pt x="4591" y="66681"/>
                  </a:lnTo>
                  <a:lnTo>
                    <a:pt x="2035" y="61709"/>
                  </a:lnTo>
                  <a:lnTo>
                    <a:pt x="169" y="44567"/>
                  </a:lnTo>
                  <a:lnTo>
                    <a:pt x="0" y="31484"/>
                  </a:lnTo>
                  <a:lnTo>
                    <a:pt x="2640" y="26222"/>
                  </a:lnTo>
                  <a:lnTo>
                    <a:pt x="6128" y="20577"/>
                  </a:lnTo>
                  <a:lnTo>
                    <a:pt x="7679" y="14760"/>
                  </a:lnTo>
                  <a:lnTo>
                    <a:pt x="13659" y="8867"/>
                  </a:lnTo>
                  <a:lnTo>
                    <a:pt x="24187" y="1742"/>
                  </a:lnTo>
                  <a:lnTo>
                    <a:pt x="65391" y="0"/>
                  </a:lnTo>
                  <a:lnTo>
                    <a:pt x="79119" y="4731"/>
                  </a:lnTo>
                  <a:lnTo>
                    <a:pt x="91014" y="12416"/>
                  </a:lnTo>
                  <a:lnTo>
                    <a:pt x="95015" y="18079"/>
                  </a:lnTo>
                  <a:lnTo>
                    <a:pt x="97786" y="23903"/>
                  </a:lnTo>
                  <a:lnTo>
                    <a:pt x="102324" y="29798"/>
                  </a:lnTo>
                  <a:lnTo>
                    <a:pt x="105003" y="38372"/>
                  </a:lnTo>
                  <a:lnTo>
                    <a:pt x="106722" y="55304"/>
                  </a:lnTo>
                  <a:lnTo>
                    <a:pt x="97376" y="88043"/>
                  </a:lnTo>
                  <a:lnTo>
                    <a:pt x="77331" y="130883"/>
                  </a:lnTo>
                  <a:lnTo>
                    <a:pt x="42302" y="171631"/>
                  </a:lnTo>
                  <a:lnTo>
                    <a:pt x="30827" y="182364"/>
                  </a:lnTo>
                  <a:lnTo>
                    <a:pt x="22135" y="186978"/>
                  </a:lnTo>
                  <a:lnTo>
                    <a:pt x="17863" y="196403"/>
                  </a:lnTo>
                  <a:lnTo>
                    <a:pt x="22593" y="196429"/>
                  </a:lnTo>
                  <a:lnTo>
                    <a:pt x="27564" y="193790"/>
                  </a:lnTo>
                  <a:lnTo>
                    <a:pt x="30279" y="191697"/>
                  </a:lnTo>
                  <a:lnTo>
                    <a:pt x="38587" y="189371"/>
                  </a:lnTo>
                  <a:lnTo>
                    <a:pt x="73915" y="184913"/>
                  </a:lnTo>
                  <a:lnTo>
                    <a:pt x="90990" y="179832"/>
                  </a:lnTo>
                  <a:lnTo>
                    <a:pt x="133995" y="178581"/>
                  </a:lnTo>
                  <a:lnTo>
                    <a:pt x="142460" y="178580"/>
                  </a:lnTo>
                  <a:lnTo>
                    <a:pt x="151794" y="169651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86" name="SMARTInkShape-490"/>
            <p:cNvSpPr/>
            <p:nvPr>
              <p:custDataLst>
                <p:tags r:id="rId47"/>
              </p:custDataLst>
            </p:nvPr>
          </p:nvSpPr>
          <p:spPr bwMode="auto">
            <a:xfrm>
              <a:off x="2375297" y="4455914"/>
              <a:ext cx="98069" cy="182728"/>
            </a:xfrm>
            <a:custGeom>
              <a:avLst/>
              <a:gdLst/>
              <a:ahLst/>
              <a:cxnLst/>
              <a:rect l="0" t="0" r="0" b="0"/>
              <a:pathLst>
                <a:path w="98069" h="182728">
                  <a:moveTo>
                    <a:pt x="71437" y="8929"/>
                  </a:moveTo>
                  <a:lnTo>
                    <a:pt x="71437" y="3"/>
                  </a:lnTo>
                  <a:lnTo>
                    <a:pt x="66697" y="0"/>
                  </a:lnTo>
                  <a:lnTo>
                    <a:pt x="65300" y="992"/>
                  </a:lnTo>
                  <a:lnTo>
                    <a:pt x="64370" y="2646"/>
                  </a:lnTo>
                  <a:lnTo>
                    <a:pt x="62875" y="7688"/>
                  </a:lnTo>
                  <a:lnTo>
                    <a:pt x="56444" y="15813"/>
                  </a:lnTo>
                  <a:lnTo>
                    <a:pt x="53435" y="24088"/>
                  </a:lnTo>
                  <a:lnTo>
                    <a:pt x="26735" y="64607"/>
                  </a:lnTo>
                  <a:lnTo>
                    <a:pt x="21804" y="75346"/>
                  </a:lnTo>
                  <a:lnTo>
                    <a:pt x="10324" y="117335"/>
                  </a:lnTo>
                  <a:lnTo>
                    <a:pt x="8966" y="159109"/>
                  </a:lnTo>
                  <a:lnTo>
                    <a:pt x="9946" y="162627"/>
                  </a:lnTo>
                  <a:lnTo>
                    <a:pt x="11591" y="164973"/>
                  </a:lnTo>
                  <a:lnTo>
                    <a:pt x="13681" y="166537"/>
                  </a:lnTo>
                  <a:lnTo>
                    <a:pt x="16002" y="170919"/>
                  </a:lnTo>
                  <a:lnTo>
                    <a:pt x="16621" y="173477"/>
                  </a:lnTo>
                  <a:lnTo>
                    <a:pt x="22233" y="181818"/>
                  </a:lnTo>
                  <a:lnTo>
                    <a:pt x="25736" y="182727"/>
                  </a:lnTo>
                  <a:lnTo>
                    <a:pt x="50848" y="178095"/>
                  </a:lnTo>
                  <a:lnTo>
                    <a:pt x="60963" y="174073"/>
                  </a:lnTo>
                  <a:lnTo>
                    <a:pt x="69428" y="166331"/>
                  </a:lnTo>
                  <a:lnTo>
                    <a:pt x="94179" y="137141"/>
                  </a:lnTo>
                  <a:lnTo>
                    <a:pt x="97027" y="128057"/>
                  </a:lnTo>
                  <a:lnTo>
                    <a:pt x="98068" y="113118"/>
                  </a:lnTo>
                  <a:lnTo>
                    <a:pt x="95510" y="107160"/>
                  </a:lnTo>
                  <a:lnTo>
                    <a:pt x="93439" y="104182"/>
                  </a:lnTo>
                  <a:lnTo>
                    <a:pt x="88492" y="100873"/>
                  </a:lnTo>
                  <a:lnTo>
                    <a:pt x="80128" y="99011"/>
                  </a:lnTo>
                  <a:lnTo>
                    <a:pt x="54777" y="98272"/>
                  </a:lnTo>
                  <a:lnTo>
                    <a:pt x="46504" y="100893"/>
                  </a:lnTo>
                  <a:lnTo>
                    <a:pt x="38528" y="104372"/>
                  </a:lnTo>
                  <a:lnTo>
                    <a:pt x="16232" y="106789"/>
                  </a:lnTo>
                  <a:lnTo>
                    <a:pt x="13798" y="107904"/>
                  </a:lnTo>
                  <a:lnTo>
                    <a:pt x="12175" y="109639"/>
                  </a:lnTo>
                  <a:lnTo>
                    <a:pt x="11094" y="111788"/>
                  </a:lnTo>
                  <a:lnTo>
                    <a:pt x="9380" y="113220"/>
                  </a:lnTo>
                  <a:lnTo>
                    <a:pt x="0" y="11608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87" name="SMARTInkShape-491"/>
            <p:cNvSpPr/>
            <p:nvPr>
              <p:custDataLst>
                <p:tags r:id="rId48"/>
              </p:custDataLst>
            </p:nvPr>
          </p:nvSpPr>
          <p:spPr bwMode="auto">
            <a:xfrm>
              <a:off x="2589612" y="4607718"/>
              <a:ext cx="17858" cy="17861"/>
            </a:xfrm>
            <a:custGeom>
              <a:avLst/>
              <a:gdLst/>
              <a:ahLst/>
              <a:cxnLst/>
              <a:rect l="0" t="0" r="0" b="0"/>
              <a:pathLst>
                <a:path w="17858" h="17861">
                  <a:moveTo>
                    <a:pt x="17857" y="17860"/>
                  </a:moveTo>
                  <a:lnTo>
                    <a:pt x="13116" y="17860"/>
                  </a:lnTo>
                  <a:lnTo>
                    <a:pt x="11720" y="16868"/>
                  </a:lnTo>
                  <a:lnTo>
                    <a:pt x="10789" y="15214"/>
                  </a:lnTo>
                  <a:lnTo>
                    <a:pt x="9036" y="9298"/>
                  </a:lnTo>
                  <a:lnTo>
                    <a:pt x="0" y="8930"/>
                  </a:lnTo>
                  <a:lnTo>
                    <a:pt x="8927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88" name="SMARTInkShape-492"/>
            <p:cNvSpPr/>
            <p:nvPr>
              <p:custDataLst>
                <p:tags r:id="rId49"/>
              </p:custDataLst>
            </p:nvPr>
          </p:nvSpPr>
          <p:spPr bwMode="auto">
            <a:xfrm>
              <a:off x="2723555" y="4482713"/>
              <a:ext cx="8930" cy="196412"/>
            </a:xfrm>
            <a:custGeom>
              <a:avLst/>
              <a:gdLst/>
              <a:ahLst/>
              <a:cxnLst/>
              <a:rect l="0" t="0" r="0" b="0"/>
              <a:pathLst>
                <a:path w="8930" h="196412">
                  <a:moveTo>
                    <a:pt x="0" y="8919"/>
                  </a:moveTo>
                  <a:lnTo>
                    <a:pt x="0" y="0"/>
                  </a:lnTo>
                  <a:lnTo>
                    <a:pt x="0" y="30160"/>
                  </a:lnTo>
                  <a:lnTo>
                    <a:pt x="2645" y="35889"/>
                  </a:lnTo>
                  <a:lnTo>
                    <a:pt x="6137" y="41742"/>
                  </a:lnTo>
                  <a:lnTo>
                    <a:pt x="7688" y="47650"/>
                  </a:lnTo>
                  <a:lnTo>
                    <a:pt x="7110" y="50615"/>
                  </a:lnTo>
                  <a:lnTo>
                    <a:pt x="3821" y="56555"/>
                  </a:lnTo>
                  <a:lnTo>
                    <a:pt x="3540" y="59528"/>
                  </a:lnTo>
                  <a:lnTo>
                    <a:pt x="8023" y="74405"/>
                  </a:lnTo>
                  <a:lnTo>
                    <a:pt x="7334" y="77381"/>
                  </a:lnTo>
                  <a:lnTo>
                    <a:pt x="1742" y="89287"/>
                  </a:lnTo>
                  <a:lnTo>
                    <a:pt x="0" y="132694"/>
                  </a:lnTo>
                  <a:lnTo>
                    <a:pt x="992" y="133107"/>
                  </a:lnTo>
                  <a:lnTo>
                    <a:pt x="7688" y="133826"/>
                  </a:lnTo>
                  <a:lnTo>
                    <a:pt x="8377" y="136532"/>
                  </a:lnTo>
                  <a:lnTo>
                    <a:pt x="8919" y="142755"/>
                  </a:lnTo>
                  <a:lnTo>
                    <a:pt x="32" y="142864"/>
                  </a:lnTo>
                  <a:lnTo>
                    <a:pt x="0" y="187503"/>
                  </a:lnTo>
                  <a:lnTo>
                    <a:pt x="0" y="196411"/>
                  </a:lnTo>
                  <a:lnTo>
                    <a:pt x="0" y="191693"/>
                  </a:lnTo>
                  <a:lnTo>
                    <a:pt x="2645" y="186725"/>
                  </a:lnTo>
                  <a:lnTo>
                    <a:pt x="8929" y="178583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89" name="SMARTInkShape-493"/>
            <p:cNvSpPr/>
            <p:nvPr>
              <p:custDataLst>
                <p:tags r:id="rId50"/>
              </p:custDataLst>
            </p:nvPr>
          </p:nvSpPr>
          <p:spPr bwMode="auto">
            <a:xfrm>
              <a:off x="2803957" y="4500562"/>
              <a:ext cx="142304" cy="138742"/>
            </a:xfrm>
            <a:custGeom>
              <a:avLst/>
              <a:gdLst/>
              <a:ahLst/>
              <a:cxnLst/>
              <a:rect l="0" t="0" r="0" b="0"/>
              <a:pathLst>
                <a:path w="142304" h="138742">
                  <a:moveTo>
                    <a:pt x="44613" y="0"/>
                  </a:moveTo>
                  <a:lnTo>
                    <a:pt x="36925" y="0"/>
                  </a:lnTo>
                  <a:lnTo>
                    <a:pt x="28800" y="6137"/>
                  </a:lnTo>
                  <a:lnTo>
                    <a:pt x="23364" y="7688"/>
                  </a:lnTo>
                  <a:lnTo>
                    <a:pt x="21517" y="9095"/>
                  </a:lnTo>
                  <a:lnTo>
                    <a:pt x="12011" y="25081"/>
                  </a:lnTo>
                  <a:lnTo>
                    <a:pt x="8826" y="38961"/>
                  </a:lnTo>
                  <a:lnTo>
                    <a:pt x="2009" y="53043"/>
                  </a:lnTo>
                  <a:lnTo>
                    <a:pt x="0" y="91023"/>
                  </a:lnTo>
                  <a:lnTo>
                    <a:pt x="2626" y="97671"/>
                  </a:lnTo>
                  <a:lnTo>
                    <a:pt x="6108" y="103933"/>
                  </a:lnTo>
                  <a:lnTo>
                    <a:pt x="9061" y="113037"/>
                  </a:lnTo>
                  <a:lnTo>
                    <a:pt x="21215" y="127983"/>
                  </a:lnTo>
                  <a:lnTo>
                    <a:pt x="26938" y="131296"/>
                  </a:lnTo>
                  <a:lnTo>
                    <a:pt x="32789" y="133760"/>
                  </a:lnTo>
                  <a:lnTo>
                    <a:pt x="38696" y="138163"/>
                  </a:lnTo>
                  <a:lnTo>
                    <a:pt x="41661" y="138741"/>
                  </a:lnTo>
                  <a:lnTo>
                    <a:pt x="44629" y="138135"/>
                  </a:lnTo>
                  <a:lnTo>
                    <a:pt x="50573" y="135807"/>
                  </a:lnTo>
                  <a:lnTo>
                    <a:pt x="70190" y="129450"/>
                  </a:lnTo>
                  <a:lnTo>
                    <a:pt x="109209" y="100950"/>
                  </a:lnTo>
                  <a:lnTo>
                    <a:pt x="136736" y="64118"/>
                  </a:lnTo>
                  <a:lnTo>
                    <a:pt x="141031" y="51961"/>
                  </a:lnTo>
                  <a:lnTo>
                    <a:pt x="142303" y="37334"/>
                  </a:lnTo>
                  <a:lnTo>
                    <a:pt x="139956" y="28830"/>
                  </a:lnTo>
                  <a:lnTo>
                    <a:pt x="130364" y="15286"/>
                  </a:lnTo>
                  <a:lnTo>
                    <a:pt x="121836" y="6073"/>
                  </a:lnTo>
                  <a:lnTo>
                    <a:pt x="115976" y="2699"/>
                  </a:lnTo>
                  <a:lnTo>
                    <a:pt x="104453" y="800"/>
                  </a:lnTo>
                  <a:lnTo>
                    <a:pt x="59972" y="14"/>
                  </a:lnTo>
                  <a:lnTo>
                    <a:pt x="50708" y="4"/>
                  </a:lnTo>
                  <a:lnTo>
                    <a:pt x="48676" y="995"/>
                  </a:lnTo>
                  <a:lnTo>
                    <a:pt x="47322" y="2648"/>
                  </a:lnTo>
                  <a:lnTo>
                    <a:pt x="44613" y="893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90" name="SMARTInkShape-494"/>
            <p:cNvSpPr/>
            <p:nvPr>
              <p:custDataLst>
                <p:tags r:id="rId51"/>
              </p:custDataLst>
            </p:nvPr>
          </p:nvSpPr>
          <p:spPr bwMode="auto">
            <a:xfrm>
              <a:off x="2928937" y="4464843"/>
              <a:ext cx="80368" cy="8931"/>
            </a:xfrm>
            <a:custGeom>
              <a:avLst/>
              <a:gdLst/>
              <a:ahLst/>
              <a:cxnLst/>
              <a:rect l="0" t="0" r="0" b="0"/>
              <a:pathLst>
                <a:path w="80368" h="8931">
                  <a:moveTo>
                    <a:pt x="8930" y="0"/>
                  </a:moveTo>
                  <a:lnTo>
                    <a:pt x="0" y="0"/>
                  </a:lnTo>
                  <a:lnTo>
                    <a:pt x="41681" y="0"/>
                  </a:lnTo>
                  <a:lnTo>
                    <a:pt x="47629" y="0"/>
                  </a:lnTo>
                  <a:lnTo>
                    <a:pt x="53580" y="2646"/>
                  </a:lnTo>
                  <a:lnTo>
                    <a:pt x="59532" y="6137"/>
                  </a:lnTo>
                  <a:lnTo>
                    <a:pt x="70915" y="8821"/>
                  </a:lnTo>
                  <a:lnTo>
                    <a:pt x="80334" y="8930"/>
                  </a:lnTo>
                  <a:lnTo>
                    <a:pt x="80367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91" name="SMARTInkShape-495"/>
            <p:cNvSpPr/>
            <p:nvPr>
              <p:custDataLst>
                <p:tags r:id="rId52"/>
              </p:custDataLst>
            </p:nvPr>
          </p:nvSpPr>
          <p:spPr bwMode="auto">
            <a:xfrm>
              <a:off x="3027164" y="4402336"/>
              <a:ext cx="88887" cy="124613"/>
            </a:xfrm>
            <a:custGeom>
              <a:avLst/>
              <a:gdLst/>
              <a:ahLst/>
              <a:cxnLst/>
              <a:rect l="0" t="0" r="0" b="0"/>
              <a:pathLst>
                <a:path w="88887" h="124613">
                  <a:moveTo>
                    <a:pt x="0" y="8929"/>
                  </a:moveTo>
                  <a:lnTo>
                    <a:pt x="0" y="1241"/>
                  </a:lnTo>
                  <a:lnTo>
                    <a:pt x="992" y="827"/>
                  </a:lnTo>
                  <a:lnTo>
                    <a:pt x="42895" y="0"/>
                  </a:lnTo>
                  <a:lnTo>
                    <a:pt x="52183" y="7688"/>
                  </a:lnTo>
                  <a:lnTo>
                    <a:pt x="52958" y="11024"/>
                  </a:lnTo>
                  <a:lnTo>
                    <a:pt x="53456" y="21249"/>
                  </a:lnTo>
                  <a:lnTo>
                    <a:pt x="50878" y="26972"/>
                  </a:lnTo>
                  <a:lnTo>
                    <a:pt x="39332" y="41695"/>
                  </a:lnTo>
                  <a:lnTo>
                    <a:pt x="36194" y="51817"/>
                  </a:lnTo>
                  <a:lnTo>
                    <a:pt x="35719" y="62497"/>
                  </a:lnTo>
                  <a:lnTo>
                    <a:pt x="60866" y="62507"/>
                  </a:lnTo>
                  <a:lnTo>
                    <a:pt x="69313" y="68644"/>
                  </a:lnTo>
                  <a:lnTo>
                    <a:pt x="74793" y="70196"/>
                  </a:lnTo>
                  <a:lnTo>
                    <a:pt x="76651" y="71602"/>
                  </a:lnTo>
                  <a:lnTo>
                    <a:pt x="87910" y="87655"/>
                  </a:lnTo>
                  <a:lnTo>
                    <a:pt x="88886" y="93551"/>
                  </a:lnTo>
                  <a:lnTo>
                    <a:pt x="86468" y="98794"/>
                  </a:lnTo>
                  <a:lnTo>
                    <a:pt x="75984" y="111407"/>
                  </a:lnTo>
                  <a:lnTo>
                    <a:pt x="70812" y="114007"/>
                  </a:lnTo>
                  <a:lnTo>
                    <a:pt x="68044" y="114700"/>
                  </a:lnTo>
                  <a:lnTo>
                    <a:pt x="66199" y="116154"/>
                  </a:lnTo>
                  <a:lnTo>
                    <a:pt x="64148" y="120415"/>
                  </a:lnTo>
                  <a:lnTo>
                    <a:pt x="62609" y="121949"/>
                  </a:lnTo>
                  <a:lnTo>
                    <a:pt x="58253" y="123652"/>
                  </a:lnTo>
                  <a:lnTo>
                    <a:pt x="50223" y="124612"/>
                  </a:lnTo>
                  <a:lnTo>
                    <a:pt x="48365" y="123754"/>
                  </a:lnTo>
                  <a:lnTo>
                    <a:pt x="47126" y="122190"/>
                  </a:lnTo>
                  <a:lnTo>
                    <a:pt x="46300" y="120155"/>
                  </a:lnTo>
                  <a:lnTo>
                    <a:pt x="44757" y="118799"/>
                  </a:lnTo>
                  <a:lnTo>
                    <a:pt x="40397" y="117292"/>
                  </a:lnTo>
                  <a:lnTo>
                    <a:pt x="38838" y="115897"/>
                  </a:lnTo>
                  <a:lnTo>
                    <a:pt x="36130" y="108503"/>
                  </a:lnTo>
                  <a:lnTo>
                    <a:pt x="35719" y="9822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92" name="SMARTInkShape-496"/>
            <p:cNvSpPr/>
            <p:nvPr>
              <p:custDataLst>
                <p:tags r:id="rId53"/>
              </p:custDataLst>
            </p:nvPr>
          </p:nvSpPr>
          <p:spPr bwMode="auto">
            <a:xfrm>
              <a:off x="3125903" y="4420307"/>
              <a:ext cx="97360" cy="124905"/>
            </a:xfrm>
            <a:custGeom>
              <a:avLst/>
              <a:gdLst/>
              <a:ahLst/>
              <a:cxnLst/>
              <a:rect l="0" t="0" r="0" b="0"/>
              <a:pathLst>
                <a:path w="97360" h="124905">
                  <a:moveTo>
                    <a:pt x="35206" y="17747"/>
                  </a:moveTo>
                  <a:lnTo>
                    <a:pt x="35206" y="10059"/>
                  </a:lnTo>
                  <a:lnTo>
                    <a:pt x="36199" y="9645"/>
                  </a:lnTo>
                  <a:lnTo>
                    <a:pt x="39947" y="9186"/>
                  </a:lnTo>
                  <a:lnTo>
                    <a:pt x="41343" y="8071"/>
                  </a:lnTo>
                  <a:lnTo>
                    <a:pt x="44104" y="0"/>
                  </a:lnTo>
                  <a:lnTo>
                    <a:pt x="39386" y="4662"/>
                  </a:lnTo>
                  <a:lnTo>
                    <a:pt x="37064" y="9617"/>
                  </a:lnTo>
                  <a:lnTo>
                    <a:pt x="36444" y="12327"/>
                  </a:lnTo>
                  <a:lnTo>
                    <a:pt x="28301" y="26748"/>
                  </a:lnTo>
                  <a:lnTo>
                    <a:pt x="27626" y="29701"/>
                  </a:lnTo>
                  <a:lnTo>
                    <a:pt x="21936" y="38597"/>
                  </a:lnTo>
                  <a:lnTo>
                    <a:pt x="1216" y="60632"/>
                  </a:lnTo>
                  <a:lnTo>
                    <a:pt x="256" y="64258"/>
                  </a:lnTo>
                  <a:lnTo>
                    <a:pt x="0" y="66614"/>
                  </a:lnTo>
                  <a:lnTo>
                    <a:pt x="821" y="68185"/>
                  </a:lnTo>
                  <a:lnTo>
                    <a:pt x="2361" y="69231"/>
                  </a:lnTo>
                  <a:lnTo>
                    <a:pt x="9268" y="70705"/>
                  </a:lnTo>
                  <a:lnTo>
                    <a:pt x="11961" y="70912"/>
                  </a:lnTo>
                  <a:lnTo>
                    <a:pt x="14749" y="69066"/>
                  </a:lnTo>
                  <a:lnTo>
                    <a:pt x="28997" y="54490"/>
                  </a:lnTo>
                  <a:lnTo>
                    <a:pt x="64913" y="28701"/>
                  </a:lnTo>
                  <a:lnTo>
                    <a:pt x="75979" y="15591"/>
                  </a:lnTo>
                  <a:lnTo>
                    <a:pt x="95915" y="1394"/>
                  </a:lnTo>
                  <a:lnTo>
                    <a:pt x="96514" y="1884"/>
                  </a:lnTo>
                  <a:lnTo>
                    <a:pt x="97359" y="7314"/>
                  </a:lnTo>
                  <a:lnTo>
                    <a:pt x="96713" y="45934"/>
                  </a:lnTo>
                  <a:lnTo>
                    <a:pt x="81463" y="90336"/>
                  </a:lnTo>
                  <a:lnTo>
                    <a:pt x="72307" y="109860"/>
                  </a:lnTo>
                  <a:lnTo>
                    <a:pt x="70961" y="124377"/>
                  </a:lnTo>
                  <a:lnTo>
                    <a:pt x="88784" y="124904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93" name="SMARTInkShape-497"/>
            <p:cNvSpPr/>
            <p:nvPr>
              <p:custDataLst>
                <p:tags r:id="rId54"/>
              </p:custDataLst>
            </p:nvPr>
          </p:nvSpPr>
          <p:spPr bwMode="auto">
            <a:xfrm>
              <a:off x="3270033" y="4438422"/>
              <a:ext cx="157702" cy="265714"/>
            </a:xfrm>
            <a:custGeom>
              <a:avLst/>
              <a:gdLst/>
              <a:ahLst/>
              <a:cxnLst/>
              <a:rect l="0" t="0" r="0" b="0"/>
              <a:pathLst>
                <a:path w="157702" h="265714">
                  <a:moveTo>
                    <a:pt x="87529" y="8562"/>
                  </a:moveTo>
                  <a:lnTo>
                    <a:pt x="96091" y="0"/>
                  </a:lnTo>
                  <a:lnTo>
                    <a:pt x="103515" y="5842"/>
                  </a:lnTo>
                  <a:lnTo>
                    <a:pt x="108856" y="7353"/>
                  </a:lnTo>
                  <a:lnTo>
                    <a:pt x="110677" y="8748"/>
                  </a:lnTo>
                  <a:lnTo>
                    <a:pt x="128462" y="33449"/>
                  </a:lnTo>
                  <a:lnTo>
                    <a:pt x="134090" y="51365"/>
                  </a:lnTo>
                  <a:lnTo>
                    <a:pt x="146320" y="73987"/>
                  </a:lnTo>
                  <a:lnTo>
                    <a:pt x="157581" y="113146"/>
                  </a:lnTo>
                  <a:lnTo>
                    <a:pt x="157701" y="137627"/>
                  </a:lnTo>
                  <a:lnTo>
                    <a:pt x="148856" y="180383"/>
                  </a:lnTo>
                  <a:lnTo>
                    <a:pt x="120969" y="222827"/>
                  </a:lnTo>
                  <a:lnTo>
                    <a:pt x="104713" y="238074"/>
                  </a:lnTo>
                  <a:lnTo>
                    <a:pt x="63875" y="263451"/>
                  </a:lnTo>
                  <a:lnTo>
                    <a:pt x="53534" y="265713"/>
                  </a:lnTo>
                  <a:lnTo>
                    <a:pt x="44970" y="264073"/>
                  </a:lnTo>
                  <a:lnTo>
                    <a:pt x="34570" y="257571"/>
                  </a:lnTo>
                  <a:lnTo>
                    <a:pt x="4196" y="228810"/>
                  </a:lnTo>
                  <a:lnTo>
                    <a:pt x="883" y="220221"/>
                  </a:lnTo>
                  <a:lnTo>
                    <a:pt x="0" y="215152"/>
                  </a:lnTo>
                  <a:lnTo>
                    <a:pt x="1663" y="206875"/>
                  </a:lnTo>
                  <a:lnTo>
                    <a:pt x="8179" y="196637"/>
                  </a:lnTo>
                  <a:lnTo>
                    <a:pt x="25021" y="17822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94" name="SMARTInkShape-498"/>
            <p:cNvSpPr/>
            <p:nvPr>
              <p:custDataLst>
                <p:tags r:id="rId55"/>
              </p:custDataLst>
            </p:nvPr>
          </p:nvSpPr>
          <p:spPr bwMode="auto">
            <a:xfrm>
              <a:off x="3464995" y="4566934"/>
              <a:ext cx="97418" cy="174206"/>
            </a:xfrm>
            <a:custGeom>
              <a:avLst/>
              <a:gdLst/>
              <a:ahLst/>
              <a:cxnLst/>
              <a:rect l="0" t="0" r="0" b="0"/>
              <a:pathLst>
                <a:path w="97418" h="174206">
                  <a:moveTo>
                    <a:pt x="71161" y="22925"/>
                  </a:moveTo>
                  <a:lnTo>
                    <a:pt x="75902" y="18185"/>
                  </a:lnTo>
                  <a:lnTo>
                    <a:pt x="80875" y="15858"/>
                  </a:lnTo>
                  <a:lnTo>
                    <a:pt x="83590" y="15237"/>
                  </a:lnTo>
                  <a:lnTo>
                    <a:pt x="85400" y="13831"/>
                  </a:lnTo>
                  <a:lnTo>
                    <a:pt x="88879" y="5466"/>
                  </a:lnTo>
                  <a:lnTo>
                    <a:pt x="88978" y="444"/>
                  </a:lnTo>
                  <a:lnTo>
                    <a:pt x="88000" y="0"/>
                  </a:lnTo>
                  <a:lnTo>
                    <a:pt x="79301" y="3771"/>
                  </a:lnTo>
                  <a:lnTo>
                    <a:pt x="76588" y="4202"/>
                  </a:lnTo>
                  <a:lnTo>
                    <a:pt x="70927" y="7328"/>
                  </a:lnTo>
                  <a:lnTo>
                    <a:pt x="68028" y="9551"/>
                  </a:lnTo>
                  <a:lnTo>
                    <a:pt x="59516" y="12019"/>
                  </a:lnTo>
                  <a:lnTo>
                    <a:pt x="43568" y="16056"/>
                  </a:lnTo>
                  <a:lnTo>
                    <a:pt x="28920" y="23536"/>
                  </a:lnTo>
                  <a:lnTo>
                    <a:pt x="2870" y="39056"/>
                  </a:lnTo>
                  <a:lnTo>
                    <a:pt x="1821" y="40625"/>
                  </a:lnTo>
                  <a:lnTo>
                    <a:pt x="0" y="48321"/>
                  </a:lnTo>
                  <a:lnTo>
                    <a:pt x="900" y="48785"/>
                  </a:lnTo>
                  <a:lnTo>
                    <a:pt x="14971" y="50624"/>
                  </a:lnTo>
                  <a:lnTo>
                    <a:pt x="24637" y="55827"/>
                  </a:lnTo>
                  <a:lnTo>
                    <a:pt x="69138" y="65663"/>
                  </a:lnTo>
                  <a:lnTo>
                    <a:pt x="76215" y="67716"/>
                  </a:lnTo>
                  <a:lnTo>
                    <a:pt x="82667" y="71937"/>
                  </a:lnTo>
                  <a:lnTo>
                    <a:pt x="91879" y="84631"/>
                  </a:lnTo>
                  <a:lnTo>
                    <a:pt x="96151" y="96220"/>
                  </a:lnTo>
                  <a:lnTo>
                    <a:pt x="97417" y="105937"/>
                  </a:lnTo>
                  <a:lnTo>
                    <a:pt x="95067" y="112075"/>
                  </a:lnTo>
                  <a:lnTo>
                    <a:pt x="93052" y="115100"/>
                  </a:lnTo>
                  <a:lnTo>
                    <a:pt x="87832" y="133223"/>
                  </a:lnTo>
                  <a:lnTo>
                    <a:pt x="64765" y="153646"/>
                  </a:lnTo>
                  <a:lnTo>
                    <a:pt x="36026" y="172069"/>
                  </a:lnTo>
                  <a:lnTo>
                    <a:pt x="28391" y="174205"/>
                  </a:lnTo>
                  <a:lnTo>
                    <a:pt x="24702" y="171850"/>
                  </a:lnTo>
                  <a:lnTo>
                    <a:pt x="22329" y="169833"/>
                  </a:lnTo>
                  <a:lnTo>
                    <a:pt x="19692" y="164947"/>
                  </a:lnTo>
                  <a:lnTo>
                    <a:pt x="17583" y="147941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</p:grpSp>
      <p:grpSp>
        <p:nvGrpSpPr>
          <p:cNvPr id="198" name="SMARTInkShape-Group86"/>
          <p:cNvGrpSpPr/>
          <p:nvPr/>
        </p:nvGrpSpPr>
        <p:grpSpPr>
          <a:xfrm>
            <a:off x="1410891" y="4955977"/>
            <a:ext cx="2455664" cy="776869"/>
            <a:chOff x="1410891" y="4955977"/>
            <a:chExt cx="2455664" cy="776869"/>
          </a:xfrm>
        </p:grpSpPr>
        <p:sp>
          <p:nvSpPr>
            <p:cNvPr id="196" name="SMARTInkShape-499"/>
            <p:cNvSpPr/>
            <p:nvPr>
              <p:custDataLst>
                <p:tags r:id="rId43"/>
              </p:custDataLst>
            </p:nvPr>
          </p:nvSpPr>
          <p:spPr bwMode="auto">
            <a:xfrm>
              <a:off x="1580922" y="4955977"/>
              <a:ext cx="2285633" cy="89297"/>
            </a:xfrm>
            <a:custGeom>
              <a:avLst/>
              <a:gdLst/>
              <a:ahLst/>
              <a:cxnLst/>
              <a:rect l="0" t="0" r="0" b="0"/>
              <a:pathLst>
                <a:path w="2285633" h="89297">
                  <a:moveTo>
                    <a:pt x="8562" y="0"/>
                  </a:moveTo>
                  <a:lnTo>
                    <a:pt x="0" y="0"/>
                  </a:lnTo>
                  <a:lnTo>
                    <a:pt x="7353" y="0"/>
                  </a:lnTo>
                  <a:lnTo>
                    <a:pt x="7756" y="991"/>
                  </a:lnTo>
                  <a:lnTo>
                    <a:pt x="8456" y="7687"/>
                  </a:lnTo>
                  <a:lnTo>
                    <a:pt x="11161" y="8377"/>
                  </a:lnTo>
                  <a:lnTo>
                    <a:pt x="38450" y="8926"/>
                  </a:lnTo>
                  <a:lnTo>
                    <a:pt x="44335" y="11573"/>
                  </a:lnTo>
                  <a:lnTo>
                    <a:pt x="47294" y="13668"/>
                  </a:lnTo>
                  <a:lnTo>
                    <a:pt x="90924" y="25515"/>
                  </a:lnTo>
                  <a:lnTo>
                    <a:pt x="131099" y="26756"/>
                  </a:lnTo>
                  <a:lnTo>
                    <a:pt x="171178" y="26787"/>
                  </a:lnTo>
                  <a:lnTo>
                    <a:pt x="182039" y="27780"/>
                  </a:lnTo>
                  <a:lnTo>
                    <a:pt x="210858" y="34890"/>
                  </a:lnTo>
                  <a:lnTo>
                    <a:pt x="249831" y="35670"/>
                  </a:lnTo>
                  <a:lnTo>
                    <a:pt x="292151" y="35717"/>
                  </a:lnTo>
                  <a:lnTo>
                    <a:pt x="333418" y="34726"/>
                  </a:lnTo>
                  <a:lnTo>
                    <a:pt x="377770" y="27616"/>
                  </a:lnTo>
                  <a:lnTo>
                    <a:pt x="419735" y="26897"/>
                  </a:lnTo>
                  <a:lnTo>
                    <a:pt x="456962" y="19735"/>
                  </a:lnTo>
                  <a:lnTo>
                    <a:pt x="499947" y="18106"/>
                  </a:lnTo>
                  <a:lnTo>
                    <a:pt x="544377" y="17891"/>
                  </a:lnTo>
                  <a:lnTo>
                    <a:pt x="581061" y="17865"/>
                  </a:lnTo>
                  <a:lnTo>
                    <a:pt x="622850" y="17859"/>
                  </a:lnTo>
                  <a:lnTo>
                    <a:pt x="660062" y="17859"/>
                  </a:lnTo>
                  <a:lnTo>
                    <a:pt x="702212" y="17859"/>
                  </a:lnTo>
                  <a:lnTo>
                    <a:pt x="742876" y="17859"/>
                  </a:lnTo>
                  <a:lnTo>
                    <a:pt x="784092" y="17859"/>
                  </a:lnTo>
                  <a:lnTo>
                    <a:pt x="827034" y="17859"/>
                  </a:lnTo>
                  <a:lnTo>
                    <a:pt x="867854" y="17859"/>
                  </a:lnTo>
                  <a:lnTo>
                    <a:pt x="902136" y="17859"/>
                  </a:lnTo>
                  <a:lnTo>
                    <a:pt x="944535" y="22599"/>
                  </a:lnTo>
                  <a:lnTo>
                    <a:pt x="988702" y="25960"/>
                  </a:lnTo>
                  <a:lnTo>
                    <a:pt x="1023822" y="26543"/>
                  </a:lnTo>
                  <a:lnTo>
                    <a:pt x="1059364" y="26715"/>
                  </a:lnTo>
                  <a:lnTo>
                    <a:pt x="1095030" y="26767"/>
                  </a:lnTo>
                  <a:lnTo>
                    <a:pt x="1130733" y="26781"/>
                  </a:lnTo>
                  <a:lnTo>
                    <a:pt x="1166447" y="26787"/>
                  </a:lnTo>
                  <a:lnTo>
                    <a:pt x="1203157" y="26788"/>
                  </a:lnTo>
                  <a:lnTo>
                    <a:pt x="1244020" y="26789"/>
                  </a:lnTo>
                  <a:lnTo>
                    <a:pt x="1281703" y="26789"/>
                  </a:lnTo>
                  <a:lnTo>
                    <a:pt x="1318997" y="26789"/>
                  </a:lnTo>
                  <a:lnTo>
                    <a:pt x="1360033" y="26789"/>
                  </a:lnTo>
                  <a:lnTo>
                    <a:pt x="1397768" y="26789"/>
                  </a:lnTo>
                  <a:lnTo>
                    <a:pt x="1435076" y="27780"/>
                  </a:lnTo>
                  <a:lnTo>
                    <a:pt x="1476117" y="32925"/>
                  </a:lnTo>
                  <a:lnTo>
                    <a:pt x="1514845" y="34890"/>
                  </a:lnTo>
                  <a:lnTo>
                    <a:pt x="1556307" y="35473"/>
                  </a:lnTo>
                  <a:lnTo>
                    <a:pt x="1595160" y="35645"/>
                  </a:lnTo>
                  <a:lnTo>
                    <a:pt x="1637651" y="35696"/>
                  </a:lnTo>
                  <a:lnTo>
                    <a:pt x="1681659" y="35711"/>
                  </a:lnTo>
                  <a:lnTo>
                    <a:pt x="1725126" y="35717"/>
                  </a:lnTo>
                  <a:lnTo>
                    <a:pt x="1764574" y="35718"/>
                  </a:lnTo>
                  <a:lnTo>
                    <a:pt x="1807241" y="35718"/>
                  </a:lnTo>
                  <a:lnTo>
                    <a:pt x="1851301" y="35718"/>
                  </a:lnTo>
                  <a:lnTo>
                    <a:pt x="1895776" y="35718"/>
                  </a:lnTo>
                  <a:lnTo>
                    <a:pt x="1939381" y="35718"/>
                  </a:lnTo>
                  <a:lnTo>
                    <a:pt x="1977877" y="36710"/>
                  </a:lnTo>
                  <a:lnTo>
                    <a:pt x="2014419" y="41854"/>
                  </a:lnTo>
                  <a:lnTo>
                    <a:pt x="2050382" y="43820"/>
                  </a:lnTo>
                  <a:lnTo>
                    <a:pt x="2085180" y="45394"/>
                  </a:lnTo>
                  <a:lnTo>
                    <a:pt x="2126754" y="51667"/>
                  </a:lnTo>
                  <a:lnTo>
                    <a:pt x="2155875" y="55657"/>
                  </a:lnTo>
                  <a:lnTo>
                    <a:pt x="2196887" y="62597"/>
                  </a:lnTo>
                  <a:lnTo>
                    <a:pt x="2236317" y="70077"/>
                  </a:lnTo>
                  <a:lnTo>
                    <a:pt x="2246516" y="73478"/>
                  </a:lnTo>
                  <a:lnTo>
                    <a:pt x="2254357" y="77305"/>
                  </a:lnTo>
                  <a:lnTo>
                    <a:pt x="2264349" y="80452"/>
                  </a:lnTo>
                  <a:lnTo>
                    <a:pt x="2273593" y="86235"/>
                  </a:lnTo>
                  <a:lnTo>
                    <a:pt x="2285632" y="8929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197" name="SMARTInkShape-500"/>
            <p:cNvSpPr/>
            <p:nvPr>
              <p:custDataLst>
                <p:tags r:id="rId44"/>
              </p:custDataLst>
            </p:nvPr>
          </p:nvSpPr>
          <p:spPr bwMode="auto">
            <a:xfrm>
              <a:off x="1410891" y="5144785"/>
              <a:ext cx="232172" cy="588061"/>
            </a:xfrm>
            <a:custGeom>
              <a:avLst/>
              <a:gdLst/>
              <a:ahLst/>
              <a:cxnLst/>
              <a:rect l="0" t="0" r="0" b="0"/>
              <a:pathLst>
                <a:path w="232172" h="588061">
                  <a:moveTo>
                    <a:pt x="0" y="364832"/>
                  </a:moveTo>
                  <a:lnTo>
                    <a:pt x="0" y="393770"/>
                  </a:lnTo>
                  <a:lnTo>
                    <a:pt x="2645" y="400183"/>
                  </a:lnTo>
                  <a:lnTo>
                    <a:pt x="22923" y="425341"/>
                  </a:lnTo>
                  <a:lnTo>
                    <a:pt x="28671" y="443334"/>
                  </a:lnTo>
                  <a:lnTo>
                    <a:pt x="53627" y="482964"/>
                  </a:lnTo>
                  <a:lnTo>
                    <a:pt x="58560" y="493734"/>
                  </a:lnTo>
                  <a:lnTo>
                    <a:pt x="64374" y="514171"/>
                  </a:lnTo>
                  <a:lnTo>
                    <a:pt x="94279" y="557453"/>
                  </a:lnTo>
                  <a:lnTo>
                    <a:pt x="100092" y="570046"/>
                  </a:lnTo>
                  <a:lnTo>
                    <a:pt x="114431" y="586300"/>
                  </a:lnTo>
                  <a:lnTo>
                    <a:pt x="117996" y="587286"/>
                  </a:lnTo>
                  <a:lnTo>
                    <a:pt x="129634" y="588060"/>
                  </a:lnTo>
                  <a:lnTo>
                    <a:pt x="131071" y="587072"/>
                  </a:lnTo>
                  <a:lnTo>
                    <a:pt x="132029" y="585422"/>
                  </a:lnTo>
                  <a:lnTo>
                    <a:pt x="132667" y="583330"/>
                  </a:lnTo>
                  <a:lnTo>
                    <a:pt x="139829" y="571851"/>
                  </a:lnTo>
                  <a:lnTo>
                    <a:pt x="150444" y="528375"/>
                  </a:lnTo>
                  <a:lnTo>
                    <a:pt x="161339" y="489042"/>
                  </a:lnTo>
                  <a:lnTo>
                    <a:pt x="168019" y="453970"/>
                  </a:lnTo>
                  <a:lnTo>
                    <a:pt x="176468" y="412242"/>
                  </a:lnTo>
                  <a:lnTo>
                    <a:pt x="187691" y="371661"/>
                  </a:lnTo>
                  <a:lnTo>
                    <a:pt x="193857" y="337420"/>
                  </a:lnTo>
                  <a:lnTo>
                    <a:pt x="198329" y="302140"/>
                  </a:lnTo>
                  <a:lnTo>
                    <a:pt x="203293" y="266551"/>
                  </a:lnTo>
                  <a:lnTo>
                    <a:pt x="209710" y="223710"/>
                  </a:lnTo>
                  <a:lnTo>
                    <a:pt x="214395" y="180448"/>
                  </a:lnTo>
                  <a:lnTo>
                    <a:pt x="221881" y="137814"/>
                  </a:lnTo>
                  <a:lnTo>
                    <a:pt x="227863" y="95368"/>
                  </a:lnTo>
                  <a:lnTo>
                    <a:pt x="232003" y="53248"/>
                  </a:lnTo>
                  <a:lnTo>
                    <a:pt x="232171" y="8770"/>
                  </a:lnTo>
                  <a:lnTo>
                    <a:pt x="232171" y="0"/>
                  </a:lnTo>
                  <a:lnTo>
                    <a:pt x="232171" y="16574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</p:grpSp>
      <p:grpSp>
        <p:nvGrpSpPr>
          <p:cNvPr id="215" name="SMARTInkShape-Group87"/>
          <p:cNvGrpSpPr/>
          <p:nvPr/>
        </p:nvGrpSpPr>
        <p:grpSpPr>
          <a:xfrm>
            <a:off x="1723473" y="5277445"/>
            <a:ext cx="2223449" cy="348245"/>
            <a:chOff x="1723473" y="5277445"/>
            <a:chExt cx="2223449" cy="348245"/>
          </a:xfrm>
        </p:grpSpPr>
        <p:sp>
          <p:nvSpPr>
            <p:cNvPr id="199" name="SMARTInkShape-501"/>
            <p:cNvSpPr/>
            <p:nvPr>
              <p:custDataLst>
                <p:tags r:id="rId27"/>
              </p:custDataLst>
            </p:nvPr>
          </p:nvSpPr>
          <p:spPr bwMode="auto">
            <a:xfrm>
              <a:off x="1723473" y="5295351"/>
              <a:ext cx="169622" cy="267840"/>
            </a:xfrm>
            <a:custGeom>
              <a:avLst/>
              <a:gdLst/>
              <a:ahLst/>
              <a:cxnLst/>
              <a:rect l="0" t="0" r="0" b="0"/>
              <a:pathLst>
                <a:path w="169622" h="267840">
                  <a:moveTo>
                    <a:pt x="71394" y="35672"/>
                  </a:moveTo>
                  <a:lnTo>
                    <a:pt x="85032" y="35672"/>
                  </a:lnTo>
                  <a:lnTo>
                    <a:pt x="86439" y="36664"/>
                  </a:lnTo>
                  <a:lnTo>
                    <a:pt x="87377" y="38318"/>
                  </a:lnTo>
                  <a:lnTo>
                    <a:pt x="88003" y="40412"/>
                  </a:lnTo>
                  <a:lnTo>
                    <a:pt x="87427" y="42801"/>
                  </a:lnTo>
                  <a:lnTo>
                    <a:pt x="81455" y="51922"/>
                  </a:lnTo>
                  <a:lnTo>
                    <a:pt x="50521" y="83330"/>
                  </a:lnTo>
                  <a:lnTo>
                    <a:pt x="41943" y="86619"/>
                  </a:lnTo>
                  <a:lnTo>
                    <a:pt x="13707" y="89204"/>
                  </a:lnTo>
                  <a:lnTo>
                    <a:pt x="8383" y="86584"/>
                  </a:lnTo>
                  <a:lnTo>
                    <a:pt x="1621" y="81558"/>
                  </a:lnTo>
                  <a:lnTo>
                    <a:pt x="696" y="78225"/>
                  </a:lnTo>
                  <a:lnTo>
                    <a:pt x="0" y="59362"/>
                  </a:lnTo>
                  <a:lnTo>
                    <a:pt x="2622" y="53477"/>
                  </a:lnTo>
                  <a:lnTo>
                    <a:pt x="4710" y="50518"/>
                  </a:lnTo>
                  <a:lnTo>
                    <a:pt x="10982" y="28600"/>
                  </a:lnTo>
                  <a:lnTo>
                    <a:pt x="21207" y="15203"/>
                  </a:lnTo>
                  <a:lnTo>
                    <a:pt x="34585" y="6015"/>
                  </a:lnTo>
                  <a:lnTo>
                    <a:pt x="46377" y="1749"/>
                  </a:lnTo>
                  <a:lnTo>
                    <a:pt x="82028" y="0"/>
                  </a:lnTo>
                  <a:lnTo>
                    <a:pt x="88688" y="2620"/>
                  </a:lnTo>
                  <a:lnTo>
                    <a:pt x="130674" y="32727"/>
                  </a:lnTo>
                  <a:lnTo>
                    <a:pt x="136767" y="38663"/>
                  </a:lnTo>
                  <a:lnTo>
                    <a:pt x="140136" y="47254"/>
                  </a:lnTo>
                  <a:lnTo>
                    <a:pt x="142674" y="86429"/>
                  </a:lnTo>
                  <a:lnTo>
                    <a:pt x="135129" y="126747"/>
                  </a:lnTo>
                  <a:lnTo>
                    <a:pt x="129525" y="152285"/>
                  </a:lnTo>
                  <a:lnTo>
                    <a:pt x="108790" y="189408"/>
                  </a:lnTo>
                  <a:lnTo>
                    <a:pt x="96034" y="212192"/>
                  </a:lnTo>
                  <a:lnTo>
                    <a:pt x="62641" y="256766"/>
                  </a:lnTo>
                  <a:lnTo>
                    <a:pt x="56590" y="262921"/>
                  </a:lnTo>
                  <a:lnTo>
                    <a:pt x="50593" y="265655"/>
                  </a:lnTo>
                  <a:lnTo>
                    <a:pt x="33815" y="267759"/>
                  </a:lnTo>
                  <a:lnTo>
                    <a:pt x="28142" y="267827"/>
                  </a:lnTo>
                  <a:lnTo>
                    <a:pt x="31900" y="267839"/>
                  </a:lnTo>
                  <a:lnTo>
                    <a:pt x="33158" y="266849"/>
                  </a:lnTo>
                  <a:lnTo>
                    <a:pt x="34557" y="263102"/>
                  </a:lnTo>
                  <a:lnTo>
                    <a:pt x="35922" y="261706"/>
                  </a:lnTo>
                  <a:lnTo>
                    <a:pt x="40084" y="260155"/>
                  </a:lnTo>
                  <a:lnTo>
                    <a:pt x="82944" y="258924"/>
                  </a:lnTo>
                  <a:lnTo>
                    <a:pt x="127450" y="258915"/>
                  </a:lnTo>
                  <a:lnTo>
                    <a:pt x="160284" y="258915"/>
                  </a:lnTo>
                  <a:lnTo>
                    <a:pt x="168344" y="251226"/>
                  </a:lnTo>
                  <a:lnTo>
                    <a:pt x="169621" y="241055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00" name="SMARTInkShape-502"/>
            <p:cNvSpPr/>
            <p:nvPr>
              <p:custDataLst>
                <p:tags r:id="rId28"/>
              </p:custDataLst>
            </p:nvPr>
          </p:nvSpPr>
          <p:spPr bwMode="auto">
            <a:xfrm>
              <a:off x="2000250" y="5420320"/>
              <a:ext cx="26790" cy="8931"/>
            </a:xfrm>
            <a:custGeom>
              <a:avLst/>
              <a:gdLst/>
              <a:ahLst/>
              <a:cxnLst/>
              <a:rect l="0" t="0" r="0" b="0"/>
              <a:pathLst>
                <a:path w="26790" h="8931">
                  <a:moveTo>
                    <a:pt x="26789" y="0"/>
                  </a:moveTo>
                  <a:lnTo>
                    <a:pt x="13487" y="0"/>
                  </a:lnTo>
                  <a:lnTo>
                    <a:pt x="11968" y="992"/>
                  </a:lnTo>
                  <a:lnTo>
                    <a:pt x="10955" y="2645"/>
                  </a:lnTo>
                  <a:lnTo>
                    <a:pt x="10280" y="4740"/>
                  </a:lnTo>
                  <a:lnTo>
                    <a:pt x="8838" y="6136"/>
                  </a:lnTo>
                  <a:lnTo>
                    <a:pt x="0" y="893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01" name="SMARTInkShape-503"/>
            <p:cNvSpPr/>
            <p:nvPr>
              <p:custDataLst>
                <p:tags r:id="rId29"/>
              </p:custDataLst>
            </p:nvPr>
          </p:nvSpPr>
          <p:spPr bwMode="auto">
            <a:xfrm>
              <a:off x="2152459" y="5322507"/>
              <a:ext cx="142471" cy="196041"/>
            </a:xfrm>
            <a:custGeom>
              <a:avLst/>
              <a:gdLst/>
              <a:ahLst/>
              <a:cxnLst/>
              <a:rect l="0" t="0" r="0" b="0"/>
              <a:pathLst>
                <a:path w="142471" h="196041">
                  <a:moveTo>
                    <a:pt x="44244" y="44235"/>
                  </a:moveTo>
                  <a:lnTo>
                    <a:pt x="53141" y="44235"/>
                  </a:lnTo>
                  <a:lnTo>
                    <a:pt x="53164" y="39495"/>
                  </a:lnTo>
                  <a:lnTo>
                    <a:pt x="54159" y="38098"/>
                  </a:lnTo>
                  <a:lnTo>
                    <a:pt x="55815" y="37167"/>
                  </a:lnTo>
                  <a:lnTo>
                    <a:pt x="62071" y="35315"/>
                  </a:lnTo>
                  <a:lnTo>
                    <a:pt x="69789" y="35306"/>
                  </a:lnTo>
                  <a:lnTo>
                    <a:pt x="70204" y="36298"/>
                  </a:lnTo>
                  <a:lnTo>
                    <a:pt x="71001" y="43867"/>
                  </a:lnTo>
                  <a:lnTo>
                    <a:pt x="78719" y="51891"/>
                  </a:lnTo>
                  <a:lnTo>
                    <a:pt x="78141" y="53308"/>
                  </a:lnTo>
                  <a:lnTo>
                    <a:pt x="72165" y="60741"/>
                  </a:lnTo>
                  <a:lnTo>
                    <a:pt x="71257" y="68956"/>
                  </a:lnTo>
                  <a:lnTo>
                    <a:pt x="71132" y="74404"/>
                  </a:lnTo>
                  <a:lnTo>
                    <a:pt x="68432" y="80133"/>
                  </a:lnTo>
                  <a:lnTo>
                    <a:pt x="45963" y="104981"/>
                  </a:lnTo>
                  <a:lnTo>
                    <a:pt x="42362" y="105960"/>
                  </a:lnTo>
                  <a:lnTo>
                    <a:pt x="19186" y="106729"/>
                  </a:lnTo>
                  <a:lnTo>
                    <a:pt x="13227" y="101999"/>
                  </a:lnTo>
                  <a:lnTo>
                    <a:pt x="10615" y="97028"/>
                  </a:lnTo>
                  <a:lnTo>
                    <a:pt x="9919" y="94313"/>
                  </a:lnTo>
                  <a:lnTo>
                    <a:pt x="8462" y="92503"/>
                  </a:lnTo>
                  <a:lnTo>
                    <a:pt x="4198" y="90492"/>
                  </a:lnTo>
                  <a:lnTo>
                    <a:pt x="2664" y="87972"/>
                  </a:lnTo>
                  <a:lnTo>
                    <a:pt x="0" y="68907"/>
                  </a:lnTo>
                  <a:lnTo>
                    <a:pt x="2421" y="62476"/>
                  </a:lnTo>
                  <a:lnTo>
                    <a:pt x="5812" y="56311"/>
                  </a:lnTo>
                  <a:lnTo>
                    <a:pt x="7989" y="44268"/>
                  </a:lnTo>
                  <a:lnTo>
                    <a:pt x="8420" y="32335"/>
                  </a:lnTo>
                  <a:lnTo>
                    <a:pt x="11124" y="26378"/>
                  </a:lnTo>
                  <a:lnTo>
                    <a:pt x="20945" y="14470"/>
                  </a:lnTo>
                  <a:lnTo>
                    <a:pt x="26613" y="11162"/>
                  </a:lnTo>
                  <a:lnTo>
                    <a:pt x="29513" y="10280"/>
                  </a:lnTo>
                  <a:lnTo>
                    <a:pt x="31447" y="8699"/>
                  </a:lnTo>
                  <a:lnTo>
                    <a:pt x="35161" y="2727"/>
                  </a:lnTo>
                  <a:lnTo>
                    <a:pt x="39545" y="982"/>
                  </a:lnTo>
                  <a:lnTo>
                    <a:pt x="47592" y="0"/>
                  </a:lnTo>
                  <a:lnTo>
                    <a:pt x="53339" y="2416"/>
                  </a:lnTo>
                  <a:lnTo>
                    <a:pt x="59200" y="5805"/>
                  </a:lnTo>
                  <a:lnTo>
                    <a:pt x="68078" y="8704"/>
                  </a:lnTo>
                  <a:lnTo>
                    <a:pt x="76993" y="14415"/>
                  </a:lnTo>
                  <a:lnTo>
                    <a:pt x="85918" y="17540"/>
                  </a:lnTo>
                  <a:lnTo>
                    <a:pt x="100799" y="29757"/>
                  </a:lnTo>
                  <a:lnTo>
                    <a:pt x="104106" y="35485"/>
                  </a:lnTo>
                  <a:lnTo>
                    <a:pt x="105968" y="46934"/>
                  </a:lnTo>
                  <a:lnTo>
                    <a:pt x="106597" y="63840"/>
                  </a:lnTo>
                  <a:lnTo>
                    <a:pt x="101965" y="78376"/>
                  </a:lnTo>
                  <a:lnTo>
                    <a:pt x="76939" y="122030"/>
                  </a:lnTo>
                  <a:lnTo>
                    <a:pt x="55818" y="151174"/>
                  </a:lnTo>
                  <a:lnTo>
                    <a:pt x="53357" y="157248"/>
                  </a:lnTo>
                  <a:lnTo>
                    <a:pt x="48956" y="163255"/>
                  </a:lnTo>
                  <a:lnTo>
                    <a:pt x="43692" y="166586"/>
                  </a:lnTo>
                  <a:lnTo>
                    <a:pt x="40900" y="167474"/>
                  </a:lnTo>
                  <a:lnTo>
                    <a:pt x="39038" y="169059"/>
                  </a:lnTo>
                  <a:lnTo>
                    <a:pt x="36969" y="173465"/>
                  </a:lnTo>
                  <a:lnTo>
                    <a:pt x="35425" y="175037"/>
                  </a:lnTo>
                  <a:lnTo>
                    <a:pt x="26421" y="178170"/>
                  </a:lnTo>
                  <a:lnTo>
                    <a:pt x="31136" y="178177"/>
                  </a:lnTo>
                  <a:lnTo>
                    <a:pt x="36103" y="180824"/>
                  </a:lnTo>
                  <a:lnTo>
                    <a:pt x="41618" y="184317"/>
                  </a:lnTo>
                  <a:lnTo>
                    <a:pt x="53243" y="186558"/>
                  </a:lnTo>
                  <a:lnTo>
                    <a:pt x="74014" y="187078"/>
                  </a:lnTo>
                  <a:lnTo>
                    <a:pt x="79964" y="189741"/>
                  </a:lnTo>
                  <a:lnTo>
                    <a:pt x="85917" y="193240"/>
                  </a:lnTo>
                  <a:lnTo>
                    <a:pt x="97822" y="195487"/>
                  </a:lnTo>
                  <a:lnTo>
                    <a:pt x="142470" y="19604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02" name="SMARTInkShape-504"/>
            <p:cNvSpPr/>
            <p:nvPr>
              <p:custDataLst>
                <p:tags r:id="rId30"/>
              </p:custDataLst>
            </p:nvPr>
          </p:nvSpPr>
          <p:spPr bwMode="auto">
            <a:xfrm>
              <a:off x="2348543" y="5509617"/>
              <a:ext cx="44506" cy="116073"/>
            </a:xfrm>
            <a:custGeom>
              <a:avLst/>
              <a:gdLst/>
              <a:ahLst/>
              <a:cxnLst/>
              <a:rect l="0" t="0" r="0" b="0"/>
              <a:pathLst>
                <a:path w="44506" h="116073">
                  <a:moveTo>
                    <a:pt x="35683" y="0"/>
                  </a:moveTo>
                  <a:lnTo>
                    <a:pt x="43372" y="7688"/>
                  </a:lnTo>
                  <a:lnTo>
                    <a:pt x="44246" y="13302"/>
                  </a:lnTo>
                  <a:lnTo>
                    <a:pt x="44505" y="25989"/>
                  </a:lnTo>
                  <a:lnTo>
                    <a:pt x="41919" y="34040"/>
                  </a:lnTo>
                  <a:lnTo>
                    <a:pt x="30368" y="56517"/>
                  </a:lnTo>
                  <a:lnTo>
                    <a:pt x="17754" y="94344"/>
                  </a:lnTo>
                  <a:lnTo>
                    <a:pt x="10938" y="106977"/>
                  </a:lnTo>
                  <a:lnTo>
                    <a:pt x="10257" y="110013"/>
                  </a:lnTo>
                  <a:lnTo>
                    <a:pt x="8811" y="112038"/>
                  </a:lnTo>
                  <a:lnTo>
                    <a:pt x="6854" y="113387"/>
                  </a:lnTo>
                  <a:lnTo>
                    <a:pt x="0" y="116072"/>
                  </a:lnTo>
                  <a:lnTo>
                    <a:pt x="4716" y="111342"/>
                  </a:lnTo>
                  <a:lnTo>
                    <a:pt x="7037" y="103724"/>
                  </a:lnTo>
                  <a:lnTo>
                    <a:pt x="8894" y="89297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03" name="SMARTInkShape-505"/>
            <p:cNvSpPr/>
            <p:nvPr>
              <p:custDataLst>
                <p:tags r:id="rId31"/>
              </p:custDataLst>
            </p:nvPr>
          </p:nvSpPr>
          <p:spPr bwMode="auto">
            <a:xfrm>
              <a:off x="2455783" y="5348883"/>
              <a:ext cx="98109" cy="98227"/>
            </a:xfrm>
            <a:custGeom>
              <a:avLst/>
              <a:gdLst/>
              <a:ahLst/>
              <a:cxnLst/>
              <a:rect l="0" t="0" r="0" b="0"/>
              <a:pathLst>
                <a:path w="98109" h="98227">
                  <a:moveTo>
                    <a:pt x="53459" y="0"/>
                  </a:moveTo>
                  <a:lnTo>
                    <a:pt x="45771" y="0"/>
                  </a:lnTo>
                  <a:lnTo>
                    <a:pt x="45357" y="992"/>
                  </a:lnTo>
                  <a:lnTo>
                    <a:pt x="44539" y="16508"/>
                  </a:lnTo>
                  <a:lnTo>
                    <a:pt x="29084" y="35898"/>
                  </a:lnTo>
                  <a:lnTo>
                    <a:pt x="26751" y="41752"/>
                  </a:lnTo>
                  <a:lnTo>
                    <a:pt x="20851" y="50625"/>
                  </a:lnTo>
                  <a:lnTo>
                    <a:pt x="17670" y="59537"/>
                  </a:lnTo>
                  <a:lnTo>
                    <a:pt x="11876" y="68462"/>
                  </a:lnTo>
                  <a:lnTo>
                    <a:pt x="8727" y="77390"/>
                  </a:lnTo>
                  <a:lnTo>
                    <a:pt x="0" y="89142"/>
                  </a:lnTo>
                  <a:lnTo>
                    <a:pt x="4657" y="89251"/>
                  </a:lnTo>
                  <a:lnTo>
                    <a:pt x="6041" y="90258"/>
                  </a:lnTo>
                  <a:lnTo>
                    <a:pt x="8446" y="96980"/>
                  </a:lnTo>
                  <a:lnTo>
                    <a:pt x="11295" y="97673"/>
                  </a:lnTo>
                  <a:lnTo>
                    <a:pt x="51699" y="98226"/>
                  </a:lnTo>
                  <a:lnTo>
                    <a:pt x="60240" y="92089"/>
                  </a:lnTo>
                  <a:lnTo>
                    <a:pt x="68588" y="90125"/>
                  </a:lnTo>
                  <a:lnTo>
                    <a:pt x="87892" y="89299"/>
                  </a:lnTo>
                  <a:lnTo>
                    <a:pt x="93537" y="84556"/>
                  </a:lnTo>
                  <a:lnTo>
                    <a:pt x="96076" y="79583"/>
                  </a:lnTo>
                  <a:lnTo>
                    <a:pt x="98108" y="71437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04" name="SMARTInkShape-506"/>
            <p:cNvSpPr/>
            <p:nvPr>
              <p:custDataLst>
                <p:tags r:id="rId32"/>
              </p:custDataLst>
            </p:nvPr>
          </p:nvSpPr>
          <p:spPr bwMode="auto">
            <a:xfrm>
              <a:off x="2545004" y="5331023"/>
              <a:ext cx="71027" cy="223194"/>
            </a:xfrm>
            <a:custGeom>
              <a:avLst/>
              <a:gdLst/>
              <a:ahLst/>
              <a:cxnLst/>
              <a:rect l="0" t="0" r="0" b="0"/>
              <a:pathLst>
                <a:path w="71027" h="223194">
                  <a:moveTo>
                    <a:pt x="62465" y="0"/>
                  </a:moveTo>
                  <a:lnTo>
                    <a:pt x="67205" y="0"/>
                  </a:lnTo>
                  <a:lnTo>
                    <a:pt x="68602" y="992"/>
                  </a:lnTo>
                  <a:lnTo>
                    <a:pt x="69533" y="2646"/>
                  </a:lnTo>
                  <a:lnTo>
                    <a:pt x="71026" y="12429"/>
                  </a:lnTo>
                  <a:lnTo>
                    <a:pt x="70329" y="31045"/>
                  </a:lnTo>
                  <a:lnTo>
                    <a:pt x="56157" y="71734"/>
                  </a:lnTo>
                  <a:lnTo>
                    <a:pt x="47181" y="97697"/>
                  </a:lnTo>
                  <a:lnTo>
                    <a:pt x="37815" y="134059"/>
                  </a:lnTo>
                  <a:lnTo>
                    <a:pt x="20413" y="175780"/>
                  </a:lnTo>
                  <a:lnTo>
                    <a:pt x="13589" y="194685"/>
                  </a:lnTo>
                  <a:lnTo>
                    <a:pt x="2438" y="213688"/>
                  </a:lnTo>
                  <a:lnTo>
                    <a:pt x="0" y="223077"/>
                  </a:lnTo>
                  <a:lnTo>
                    <a:pt x="4710" y="223193"/>
                  </a:lnTo>
                  <a:lnTo>
                    <a:pt x="6102" y="222218"/>
                  </a:lnTo>
                  <a:lnTo>
                    <a:pt x="7030" y="220575"/>
                  </a:lnTo>
                  <a:lnTo>
                    <a:pt x="7649" y="218488"/>
                  </a:lnTo>
                  <a:lnTo>
                    <a:pt x="17816" y="205383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05" name="SMARTInkShape-507"/>
            <p:cNvSpPr/>
            <p:nvPr>
              <p:custDataLst>
                <p:tags r:id="rId33"/>
              </p:custDataLst>
            </p:nvPr>
          </p:nvSpPr>
          <p:spPr bwMode="auto">
            <a:xfrm>
              <a:off x="2634271" y="5366851"/>
              <a:ext cx="115908" cy="186015"/>
            </a:xfrm>
            <a:custGeom>
              <a:avLst/>
              <a:gdLst/>
              <a:ahLst/>
              <a:cxnLst/>
              <a:rect l="0" t="0" r="0" b="0"/>
              <a:pathLst>
                <a:path w="115908" h="186015">
                  <a:moveTo>
                    <a:pt x="62495" y="8821"/>
                  </a:moveTo>
                  <a:lnTo>
                    <a:pt x="62495" y="0"/>
                  </a:lnTo>
                  <a:lnTo>
                    <a:pt x="62495" y="4663"/>
                  </a:lnTo>
                  <a:lnTo>
                    <a:pt x="59848" y="9619"/>
                  </a:lnTo>
                  <a:lnTo>
                    <a:pt x="32683" y="51902"/>
                  </a:lnTo>
                  <a:lnTo>
                    <a:pt x="11890" y="92247"/>
                  </a:lnTo>
                  <a:lnTo>
                    <a:pt x="3955" y="110048"/>
                  </a:lnTo>
                  <a:lnTo>
                    <a:pt x="141" y="152909"/>
                  </a:lnTo>
                  <a:lnTo>
                    <a:pt x="0" y="172377"/>
                  </a:lnTo>
                  <a:lnTo>
                    <a:pt x="988" y="174412"/>
                  </a:lnTo>
                  <a:lnTo>
                    <a:pt x="2639" y="175770"/>
                  </a:lnTo>
                  <a:lnTo>
                    <a:pt x="7118" y="178271"/>
                  </a:lnTo>
                  <a:lnTo>
                    <a:pt x="15219" y="184263"/>
                  </a:lnTo>
                  <a:lnTo>
                    <a:pt x="20978" y="186014"/>
                  </a:lnTo>
                  <a:lnTo>
                    <a:pt x="23902" y="185489"/>
                  </a:lnTo>
                  <a:lnTo>
                    <a:pt x="33752" y="181001"/>
                  </a:lnTo>
                  <a:lnTo>
                    <a:pt x="43436" y="179603"/>
                  </a:lnTo>
                  <a:lnTo>
                    <a:pt x="54355" y="173690"/>
                  </a:lnTo>
                  <a:lnTo>
                    <a:pt x="92126" y="138775"/>
                  </a:lnTo>
                  <a:lnTo>
                    <a:pt x="111831" y="110118"/>
                  </a:lnTo>
                  <a:lnTo>
                    <a:pt x="115700" y="84157"/>
                  </a:lnTo>
                  <a:lnTo>
                    <a:pt x="115907" y="77692"/>
                  </a:lnTo>
                  <a:lnTo>
                    <a:pt x="113353" y="71511"/>
                  </a:lnTo>
                  <a:lnTo>
                    <a:pt x="102766" y="58192"/>
                  </a:lnTo>
                  <a:lnTo>
                    <a:pt x="97591" y="55568"/>
                  </a:lnTo>
                  <a:lnTo>
                    <a:pt x="94822" y="54868"/>
                  </a:lnTo>
                  <a:lnTo>
                    <a:pt x="80299" y="46586"/>
                  </a:lnTo>
                  <a:lnTo>
                    <a:pt x="71424" y="4454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06" name="SMARTInkShape-508"/>
            <p:cNvSpPr/>
            <p:nvPr>
              <p:custDataLst>
                <p:tags r:id="rId34"/>
              </p:custDataLst>
            </p:nvPr>
          </p:nvSpPr>
          <p:spPr bwMode="auto">
            <a:xfrm>
              <a:off x="2786063" y="5331391"/>
              <a:ext cx="67653" cy="187154"/>
            </a:xfrm>
            <a:custGeom>
              <a:avLst/>
              <a:gdLst/>
              <a:ahLst/>
              <a:cxnLst/>
              <a:rect l="0" t="0" r="0" b="0"/>
              <a:pathLst>
                <a:path w="67653" h="187154">
                  <a:moveTo>
                    <a:pt x="26788" y="8562"/>
                  </a:moveTo>
                  <a:lnTo>
                    <a:pt x="26788" y="874"/>
                  </a:lnTo>
                  <a:lnTo>
                    <a:pt x="25796" y="460"/>
                  </a:lnTo>
                  <a:lnTo>
                    <a:pt x="22048" y="0"/>
                  </a:lnTo>
                  <a:lnTo>
                    <a:pt x="20652" y="870"/>
                  </a:lnTo>
                  <a:lnTo>
                    <a:pt x="19720" y="2442"/>
                  </a:lnTo>
                  <a:lnTo>
                    <a:pt x="18226" y="7353"/>
                  </a:lnTo>
                  <a:lnTo>
                    <a:pt x="10203" y="16144"/>
                  </a:lnTo>
                  <a:lnTo>
                    <a:pt x="4566" y="17092"/>
                  </a:lnTo>
                  <a:lnTo>
                    <a:pt x="4036" y="18217"/>
                  </a:lnTo>
                  <a:lnTo>
                    <a:pt x="4675" y="19960"/>
                  </a:lnTo>
                  <a:lnTo>
                    <a:pt x="8855" y="26309"/>
                  </a:lnTo>
                  <a:lnTo>
                    <a:pt x="21351" y="26412"/>
                  </a:lnTo>
                  <a:lnTo>
                    <a:pt x="23164" y="27407"/>
                  </a:lnTo>
                  <a:lnTo>
                    <a:pt x="24372" y="29063"/>
                  </a:lnTo>
                  <a:lnTo>
                    <a:pt x="25177" y="31158"/>
                  </a:lnTo>
                  <a:lnTo>
                    <a:pt x="26707" y="32556"/>
                  </a:lnTo>
                  <a:lnTo>
                    <a:pt x="35788" y="36097"/>
                  </a:lnTo>
                  <a:lnTo>
                    <a:pt x="40049" y="39982"/>
                  </a:lnTo>
                  <a:lnTo>
                    <a:pt x="42604" y="45016"/>
                  </a:lnTo>
                  <a:lnTo>
                    <a:pt x="44528" y="57471"/>
                  </a:lnTo>
                  <a:lnTo>
                    <a:pt x="44612" y="65497"/>
                  </a:lnTo>
                  <a:lnTo>
                    <a:pt x="41986" y="71238"/>
                  </a:lnTo>
                  <a:lnTo>
                    <a:pt x="38504" y="77097"/>
                  </a:lnTo>
                  <a:lnTo>
                    <a:pt x="35718" y="88925"/>
                  </a:lnTo>
                  <a:lnTo>
                    <a:pt x="44615" y="88929"/>
                  </a:lnTo>
                  <a:lnTo>
                    <a:pt x="44648" y="97749"/>
                  </a:lnTo>
                  <a:lnTo>
                    <a:pt x="58209" y="97859"/>
                  </a:lnTo>
                  <a:lnTo>
                    <a:pt x="59642" y="98851"/>
                  </a:lnTo>
                  <a:lnTo>
                    <a:pt x="60597" y="100504"/>
                  </a:lnTo>
                  <a:lnTo>
                    <a:pt x="62395" y="106420"/>
                  </a:lnTo>
                  <a:lnTo>
                    <a:pt x="62507" y="120347"/>
                  </a:lnTo>
                  <a:lnTo>
                    <a:pt x="65153" y="125383"/>
                  </a:lnTo>
                  <a:lnTo>
                    <a:pt x="67247" y="128114"/>
                  </a:lnTo>
                  <a:lnTo>
                    <a:pt x="67652" y="129935"/>
                  </a:lnTo>
                  <a:lnTo>
                    <a:pt x="66929" y="131150"/>
                  </a:lnTo>
                  <a:lnTo>
                    <a:pt x="65455" y="131959"/>
                  </a:lnTo>
                  <a:lnTo>
                    <a:pt x="64472" y="133491"/>
                  </a:lnTo>
                  <a:lnTo>
                    <a:pt x="63089" y="140387"/>
                  </a:lnTo>
                  <a:lnTo>
                    <a:pt x="62584" y="154526"/>
                  </a:lnTo>
                  <a:lnTo>
                    <a:pt x="59895" y="160417"/>
                  </a:lnTo>
                  <a:lnTo>
                    <a:pt x="50085" y="172283"/>
                  </a:lnTo>
                  <a:lnTo>
                    <a:pt x="44418" y="175584"/>
                  </a:lnTo>
                  <a:lnTo>
                    <a:pt x="38592" y="178044"/>
                  </a:lnTo>
                  <a:lnTo>
                    <a:pt x="29735" y="184015"/>
                  </a:lnTo>
                  <a:lnTo>
                    <a:pt x="20826" y="186225"/>
                  </a:lnTo>
                  <a:lnTo>
                    <a:pt x="413" y="187153"/>
                  </a:lnTo>
                  <a:lnTo>
                    <a:pt x="0" y="169297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07" name="SMARTInkShape-509"/>
            <p:cNvSpPr/>
            <p:nvPr>
              <p:custDataLst>
                <p:tags r:id="rId35"/>
              </p:custDataLst>
            </p:nvPr>
          </p:nvSpPr>
          <p:spPr bwMode="auto">
            <a:xfrm>
              <a:off x="2964656" y="5438180"/>
              <a:ext cx="8931" cy="8930"/>
            </a:xfrm>
            <a:custGeom>
              <a:avLst/>
              <a:gdLst/>
              <a:ahLst/>
              <a:cxnLst/>
              <a:rect l="0" t="0" r="0" b="0"/>
              <a:pathLst>
                <a:path w="8931" h="8930">
                  <a:moveTo>
                    <a:pt x="8930" y="0"/>
                  </a:moveTo>
                  <a:lnTo>
                    <a:pt x="0" y="8929"/>
                  </a:lnTo>
                </a:path>
              </a:pathLst>
            </a:custGeom>
            <a:solidFill>
              <a:schemeClr val="accent1"/>
            </a:solidFill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08" name="SMARTInkShape-510"/>
            <p:cNvSpPr/>
            <p:nvPr>
              <p:custDataLst>
                <p:tags r:id="rId36"/>
              </p:custDataLst>
            </p:nvPr>
          </p:nvSpPr>
          <p:spPr bwMode="auto">
            <a:xfrm>
              <a:off x="3036207" y="5348883"/>
              <a:ext cx="44536" cy="194967"/>
            </a:xfrm>
            <a:custGeom>
              <a:avLst/>
              <a:gdLst/>
              <a:ahLst/>
              <a:cxnLst/>
              <a:rect l="0" t="0" r="0" b="0"/>
              <a:pathLst>
                <a:path w="44536" h="194967">
                  <a:moveTo>
                    <a:pt x="44535" y="0"/>
                  </a:moveTo>
                  <a:lnTo>
                    <a:pt x="43543" y="31044"/>
                  </a:lnTo>
                  <a:lnTo>
                    <a:pt x="35441" y="71734"/>
                  </a:lnTo>
                  <a:lnTo>
                    <a:pt x="17562" y="115929"/>
                  </a:lnTo>
                  <a:lnTo>
                    <a:pt x="12703" y="127922"/>
                  </a:lnTo>
                  <a:lnTo>
                    <a:pt x="8165" y="161720"/>
                  </a:lnTo>
                  <a:lnTo>
                    <a:pt x="6398" y="164368"/>
                  </a:lnTo>
                  <a:lnTo>
                    <a:pt x="4228" y="166133"/>
                  </a:lnTo>
                  <a:lnTo>
                    <a:pt x="1816" y="173386"/>
                  </a:lnTo>
                  <a:lnTo>
                    <a:pt x="0" y="191436"/>
                  </a:lnTo>
                  <a:lnTo>
                    <a:pt x="954" y="193109"/>
                  </a:lnTo>
                  <a:lnTo>
                    <a:pt x="2583" y="194222"/>
                  </a:lnTo>
                  <a:lnTo>
                    <a:pt x="4661" y="194966"/>
                  </a:lnTo>
                  <a:lnTo>
                    <a:pt x="6045" y="194470"/>
                  </a:lnTo>
                  <a:lnTo>
                    <a:pt x="6969" y="193147"/>
                  </a:lnTo>
                  <a:lnTo>
                    <a:pt x="7585" y="191272"/>
                  </a:lnTo>
                  <a:lnTo>
                    <a:pt x="8988" y="190022"/>
                  </a:lnTo>
                  <a:lnTo>
                    <a:pt x="16694" y="186279"/>
                  </a:lnTo>
                  <a:lnTo>
                    <a:pt x="35605" y="169664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09" name="SMARTInkShape-511"/>
            <p:cNvSpPr/>
            <p:nvPr>
              <p:custDataLst>
                <p:tags r:id="rId37"/>
              </p:custDataLst>
            </p:nvPr>
          </p:nvSpPr>
          <p:spPr bwMode="auto">
            <a:xfrm>
              <a:off x="3108963" y="5350124"/>
              <a:ext cx="181854" cy="229110"/>
            </a:xfrm>
            <a:custGeom>
              <a:avLst/>
              <a:gdLst/>
              <a:ahLst/>
              <a:cxnLst/>
              <a:rect l="0" t="0" r="0" b="0"/>
              <a:pathLst>
                <a:path w="181854" h="229110">
                  <a:moveTo>
                    <a:pt x="96795" y="7689"/>
                  </a:moveTo>
                  <a:lnTo>
                    <a:pt x="96795" y="0"/>
                  </a:lnTo>
                  <a:lnTo>
                    <a:pt x="96795" y="6555"/>
                  </a:lnTo>
                  <a:lnTo>
                    <a:pt x="80571" y="38085"/>
                  </a:lnTo>
                  <a:lnTo>
                    <a:pt x="49783" y="80357"/>
                  </a:lnTo>
                  <a:lnTo>
                    <a:pt x="27042" y="123937"/>
                  </a:lnTo>
                  <a:lnTo>
                    <a:pt x="12387" y="153388"/>
                  </a:lnTo>
                  <a:lnTo>
                    <a:pt x="1790" y="196268"/>
                  </a:lnTo>
                  <a:lnTo>
                    <a:pt x="0" y="204942"/>
                  </a:lnTo>
                  <a:lnTo>
                    <a:pt x="515" y="208644"/>
                  </a:lnTo>
                  <a:lnTo>
                    <a:pt x="3733" y="215403"/>
                  </a:lnTo>
                  <a:lnTo>
                    <a:pt x="11123" y="224786"/>
                  </a:lnTo>
                  <a:lnTo>
                    <a:pt x="16716" y="228199"/>
                  </a:lnTo>
                  <a:lnTo>
                    <a:pt x="19596" y="229109"/>
                  </a:lnTo>
                  <a:lnTo>
                    <a:pt x="28088" y="227475"/>
                  </a:lnTo>
                  <a:lnTo>
                    <a:pt x="61619" y="214601"/>
                  </a:lnTo>
                  <a:lnTo>
                    <a:pt x="105694" y="181925"/>
                  </a:lnTo>
                  <a:lnTo>
                    <a:pt x="138071" y="141060"/>
                  </a:lnTo>
                  <a:lnTo>
                    <a:pt x="169410" y="100435"/>
                  </a:lnTo>
                  <a:lnTo>
                    <a:pt x="181222" y="69024"/>
                  </a:lnTo>
                  <a:lnTo>
                    <a:pt x="181853" y="65446"/>
                  </a:lnTo>
                  <a:lnTo>
                    <a:pt x="181281" y="62069"/>
                  </a:lnTo>
                  <a:lnTo>
                    <a:pt x="178001" y="55670"/>
                  </a:lnTo>
                  <a:lnTo>
                    <a:pt x="173235" y="49519"/>
                  </a:lnTo>
                  <a:lnTo>
                    <a:pt x="167810" y="46123"/>
                  </a:lnTo>
                  <a:lnTo>
                    <a:pt x="135309" y="35411"/>
                  </a:lnTo>
                  <a:lnTo>
                    <a:pt x="125157" y="34892"/>
                  </a:lnTo>
                  <a:lnTo>
                    <a:pt x="116676" y="37307"/>
                  </a:lnTo>
                  <a:lnTo>
                    <a:pt x="109600" y="40696"/>
                  </a:lnTo>
                  <a:lnTo>
                    <a:pt x="93936" y="43050"/>
                  </a:lnTo>
                  <a:lnTo>
                    <a:pt x="91912" y="44161"/>
                  </a:lnTo>
                  <a:lnTo>
                    <a:pt x="90563" y="45894"/>
                  </a:lnTo>
                  <a:lnTo>
                    <a:pt x="87865" y="52337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10" name="SMARTInkShape-512"/>
            <p:cNvSpPr/>
            <p:nvPr>
              <p:custDataLst>
                <p:tags r:id="rId38"/>
              </p:custDataLst>
            </p:nvPr>
          </p:nvSpPr>
          <p:spPr bwMode="auto">
            <a:xfrm>
              <a:off x="3286125" y="5357813"/>
              <a:ext cx="107157" cy="26679"/>
            </a:xfrm>
            <a:custGeom>
              <a:avLst/>
              <a:gdLst/>
              <a:ahLst/>
              <a:cxnLst/>
              <a:rect l="0" t="0" r="0" b="0"/>
              <a:pathLst>
                <a:path w="107157" h="26679">
                  <a:moveTo>
                    <a:pt x="0" y="8929"/>
                  </a:moveTo>
                  <a:lnTo>
                    <a:pt x="29811" y="8929"/>
                  </a:lnTo>
                  <a:lnTo>
                    <a:pt x="35739" y="11574"/>
                  </a:lnTo>
                  <a:lnTo>
                    <a:pt x="41681" y="15065"/>
                  </a:lnTo>
                  <a:lnTo>
                    <a:pt x="51815" y="17491"/>
                  </a:lnTo>
                  <a:lnTo>
                    <a:pt x="57796" y="17749"/>
                  </a:lnTo>
                  <a:lnTo>
                    <a:pt x="63059" y="20456"/>
                  </a:lnTo>
                  <a:lnTo>
                    <a:pt x="69782" y="25537"/>
                  </a:lnTo>
                  <a:lnTo>
                    <a:pt x="78239" y="26541"/>
                  </a:lnTo>
                  <a:lnTo>
                    <a:pt x="83721" y="26678"/>
                  </a:lnTo>
                  <a:lnTo>
                    <a:pt x="85579" y="25723"/>
                  </a:lnTo>
                  <a:lnTo>
                    <a:pt x="86818" y="24094"/>
                  </a:lnTo>
                  <a:lnTo>
                    <a:pt x="87644" y="22016"/>
                  </a:lnTo>
                  <a:lnTo>
                    <a:pt x="89187" y="20630"/>
                  </a:lnTo>
                  <a:lnTo>
                    <a:pt x="98793" y="15760"/>
                  </a:lnTo>
                  <a:lnTo>
                    <a:pt x="101580" y="13483"/>
                  </a:lnTo>
                  <a:lnTo>
                    <a:pt x="104678" y="8307"/>
                  </a:lnTo>
                  <a:lnTo>
                    <a:pt x="107156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11" name="SMARTInkShape-513"/>
            <p:cNvSpPr/>
            <p:nvPr>
              <p:custDataLst>
                <p:tags r:id="rId39"/>
              </p:custDataLst>
            </p:nvPr>
          </p:nvSpPr>
          <p:spPr bwMode="auto">
            <a:xfrm>
              <a:off x="3384471" y="5295305"/>
              <a:ext cx="44530" cy="124970"/>
            </a:xfrm>
            <a:custGeom>
              <a:avLst/>
              <a:gdLst/>
              <a:ahLst/>
              <a:cxnLst/>
              <a:rect l="0" t="0" r="0" b="0"/>
              <a:pathLst>
                <a:path w="44530" h="124970">
                  <a:moveTo>
                    <a:pt x="44529" y="0"/>
                  </a:moveTo>
                  <a:lnTo>
                    <a:pt x="44529" y="13302"/>
                  </a:lnTo>
                  <a:lnTo>
                    <a:pt x="41883" y="18479"/>
                  </a:lnTo>
                  <a:lnTo>
                    <a:pt x="39788" y="21249"/>
                  </a:lnTo>
                  <a:lnTo>
                    <a:pt x="37461" y="29618"/>
                  </a:lnTo>
                  <a:lnTo>
                    <a:pt x="35435" y="38960"/>
                  </a:lnTo>
                  <a:lnTo>
                    <a:pt x="21433" y="66422"/>
                  </a:lnTo>
                  <a:lnTo>
                    <a:pt x="17842" y="82629"/>
                  </a:lnTo>
                  <a:lnTo>
                    <a:pt x="10888" y="97496"/>
                  </a:lnTo>
                  <a:lnTo>
                    <a:pt x="8741" y="103855"/>
                  </a:lnTo>
                  <a:lnTo>
                    <a:pt x="2947" y="113013"/>
                  </a:lnTo>
                  <a:lnTo>
                    <a:pt x="0" y="124489"/>
                  </a:lnTo>
                  <a:lnTo>
                    <a:pt x="7580" y="124969"/>
                  </a:lnTo>
                  <a:lnTo>
                    <a:pt x="17740" y="11608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12" name="SMARTInkShape-514"/>
            <p:cNvSpPr/>
            <p:nvPr>
              <p:custDataLst>
                <p:tags r:id="rId40"/>
              </p:custDataLst>
            </p:nvPr>
          </p:nvSpPr>
          <p:spPr bwMode="auto">
            <a:xfrm>
              <a:off x="3473648" y="5277445"/>
              <a:ext cx="71439" cy="124482"/>
            </a:xfrm>
            <a:custGeom>
              <a:avLst/>
              <a:gdLst/>
              <a:ahLst/>
              <a:cxnLst/>
              <a:rect l="0" t="0" r="0" b="0"/>
              <a:pathLst>
                <a:path w="71439" h="124482">
                  <a:moveTo>
                    <a:pt x="71438" y="0"/>
                  </a:moveTo>
                  <a:lnTo>
                    <a:pt x="71438" y="4740"/>
                  </a:lnTo>
                  <a:lnTo>
                    <a:pt x="70445" y="6136"/>
                  </a:lnTo>
                  <a:lnTo>
                    <a:pt x="68792" y="7068"/>
                  </a:lnTo>
                  <a:lnTo>
                    <a:pt x="66697" y="7688"/>
                  </a:lnTo>
                  <a:lnTo>
                    <a:pt x="65301" y="9094"/>
                  </a:lnTo>
                  <a:lnTo>
                    <a:pt x="60414" y="18479"/>
                  </a:lnTo>
                  <a:lnTo>
                    <a:pt x="50188" y="34629"/>
                  </a:lnTo>
                  <a:lnTo>
                    <a:pt x="42732" y="53042"/>
                  </a:lnTo>
                  <a:lnTo>
                    <a:pt x="40394" y="56197"/>
                  </a:lnTo>
                  <a:lnTo>
                    <a:pt x="37797" y="64995"/>
                  </a:lnTo>
                  <a:lnTo>
                    <a:pt x="33689" y="81104"/>
                  </a:lnTo>
                  <a:lnTo>
                    <a:pt x="28152" y="99585"/>
                  </a:lnTo>
                  <a:lnTo>
                    <a:pt x="27193" y="109653"/>
                  </a:lnTo>
                  <a:lnTo>
                    <a:pt x="29615" y="115873"/>
                  </a:lnTo>
                  <a:lnTo>
                    <a:pt x="34513" y="123210"/>
                  </a:lnTo>
                  <a:lnTo>
                    <a:pt x="37829" y="124213"/>
                  </a:lnTo>
                  <a:lnTo>
                    <a:pt x="40102" y="124481"/>
                  </a:lnTo>
                  <a:lnTo>
                    <a:pt x="45274" y="122132"/>
                  </a:lnTo>
                  <a:lnTo>
                    <a:pt x="50880" y="118773"/>
                  </a:lnTo>
                  <a:lnTo>
                    <a:pt x="56678" y="117280"/>
                  </a:lnTo>
                  <a:lnTo>
                    <a:pt x="58622" y="115890"/>
                  </a:lnTo>
                  <a:lnTo>
                    <a:pt x="59917" y="113970"/>
                  </a:lnTo>
                  <a:lnTo>
                    <a:pt x="62349" y="109192"/>
                  </a:lnTo>
                  <a:lnTo>
                    <a:pt x="68304" y="100924"/>
                  </a:lnTo>
                  <a:lnTo>
                    <a:pt x="70509" y="92191"/>
                  </a:lnTo>
                  <a:lnTo>
                    <a:pt x="71315" y="82120"/>
                  </a:lnTo>
                  <a:lnTo>
                    <a:pt x="63739" y="72833"/>
                  </a:lnTo>
                  <a:lnTo>
                    <a:pt x="60409" y="72058"/>
                  </a:lnTo>
                  <a:lnTo>
                    <a:pt x="45447" y="71560"/>
                  </a:lnTo>
                  <a:lnTo>
                    <a:pt x="37397" y="74138"/>
                  </a:lnTo>
                  <a:lnTo>
                    <a:pt x="30512" y="77599"/>
                  </a:lnTo>
                  <a:lnTo>
                    <a:pt x="21057" y="80540"/>
                  </a:lnTo>
                  <a:lnTo>
                    <a:pt x="11972" y="86261"/>
                  </a:lnTo>
                  <a:lnTo>
                    <a:pt x="1773" y="88897"/>
                  </a:lnTo>
                  <a:lnTo>
                    <a:pt x="1182" y="90023"/>
                  </a:lnTo>
                  <a:lnTo>
                    <a:pt x="0" y="98227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13" name="SMARTInkShape-515"/>
            <p:cNvSpPr/>
            <p:nvPr>
              <p:custDataLst>
                <p:tags r:id="rId41"/>
              </p:custDataLst>
            </p:nvPr>
          </p:nvSpPr>
          <p:spPr bwMode="auto">
            <a:xfrm>
              <a:off x="3562945" y="5331132"/>
              <a:ext cx="214158" cy="258749"/>
            </a:xfrm>
            <a:custGeom>
              <a:avLst/>
              <a:gdLst/>
              <a:ahLst/>
              <a:cxnLst/>
              <a:rect l="0" t="0" r="0" b="0"/>
              <a:pathLst>
                <a:path w="214158" h="258749">
                  <a:moveTo>
                    <a:pt x="133945" y="8821"/>
                  </a:moveTo>
                  <a:lnTo>
                    <a:pt x="133945" y="0"/>
                  </a:lnTo>
                  <a:lnTo>
                    <a:pt x="133945" y="7589"/>
                  </a:lnTo>
                  <a:lnTo>
                    <a:pt x="140082" y="15706"/>
                  </a:lnTo>
                  <a:lnTo>
                    <a:pt x="143040" y="23980"/>
                  </a:lnTo>
                  <a:lnTo>
                    <a:pt x="172677" y="65011"/>
                  </a:lnTo>
                  <a:lnTo>
                    <a:pt x="196455" y="107266"/>
                  </a:lnTo>
                  <a:lnTo>
                    <a:pt x="211667" y="140139"/>
                  </a:lnTo>
                  <a:lnTo>
                    <a:pt x="214157" y="178825"/>
                  </a:lnTo>
                  <a:lnTo>
                    <a:pt x="207153" y="199977"/>
                  </a:lnTo>
                  <a:lnTo>
                    <a:pt x="196215" y="220617"/>
                  </a:lnTo>
                  <a:lnTo>
                    <a:pt x="189402" y="227969"/>
                  </a:lnTo>
                  <a:lnTo>
                    <a:pt x="153381" y="252855"/>
                  </a:lnTo>
                  <a:lnTo>
                    <a:pt x="136507" y="257075"/>
                  </a:lnTo>
                  <a:lnTo>
                    <a:pt x="95226" y="258748"/>
                  </a:lnTo>
                  <a:lnTo>
                    <a:pt x="68787" y="256186"/>
                  </a:lnTo>
                  <a:lnTo>
                    <a:pt x="29986" y="247827"/>
                  </a:lnTo>
                  <a:lnTo>
                    <a:pt x="22257" y="244030"/>
                  </a:lnTo>
                  <a:lnTo>
                    <a:pt x="12327" y="240900"/>
                  </a:lnTo>
                  <a:lnTo>
                    <a:pt x="6141" y="236652"/>
                  </a:lnTo>
                  <a:lnTo>
                    <a:pt x="2729" y="231457"/>
                  </a:lnTo>
                  <a:lnTo>
                    <a:pt x="808" y="222953"/>
                  </a:lnTo>
                  <a:lnTo>
                    <a:pt x="0" y="214204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14" name="SMARTInkShape-516"/>
            <p:cNvSpPr/>
            <p:nvPr>
              <p:custDataLst>
                <p:tags r:id="rId42"/>
              </p:custDataLst>
            </p:nvPr>
          </p:nvSpPr>
          <p:spPr bwMode="auto">
            <a:xfrm>
              <a:off x="3938002" y="5411391"/>
              <a:ext cx="8920" cy="8930"/>
            </a:xfrm>
            <a:custGeom>
              <a:avLst/>
              <a:gdLst/>
              <a:ahLst/>
              <a:cxnLst/>
              <a:rect l="0" t="0" r="0" b="0"/>
              <a:pathLst>
                <a:path w="8920" h="8930">
                  <a:moveTo>
                    <a:pt x="8919" y="0"/>
                  </a:moveTo>
                  <a:lnTo>
                    <a:pt x="1232" y="7688"/>
                  </a:lnTo>
                  <a:lnTo>
                    <a:pt x="818" y="7109"/>
                  </a:lnTo>
                  <a:lnTo>
                    <a:pt x="0" y="99"/>
                  </a:lnTo>
                  <a:lnTo>
                    <a:pt x="8811" y="0"/>
                  </a:lnTo>
                  <a:lnTo>
                    <a:pt x="8919" y="892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</p:grpSp>
      <p:grpSp>
        <p:nvGrpSpPr>
          <p:cNvPr id="219" name="SMARTInkShape-Group88"/>
          <p:cNvGrpSpPr/>
          <p:nvPr/>
        </p:nvGrpSpPr>
        <p:grpSpPr>
          <a:xfrm>
            <a:off x="4125962" y="5224055"/>
            <a:ext cx="365671" cy="401603"/>
            <a:chOff x="4125962" y="5224055"/>
            <a:chExt cx="365671" cy="401603"/>
          </a:xfrm>
        </p:grpSpPr>
        <p:sp>
          <p:nvSpPr>
            <p:cNvPr id="216" name="SMARTInkShape-517"/>
            <p:cNvSpPr/>
            <p:nvPr>
              <p:custDataLst>
                <p:tags r:id="rId24"/>
              </p:custDataLst>
            </p:nvPr>
          </p:nvSpPr>
          <p:spPr bwMode="auto">
            <a:xfrm>
              <a:off x="4125962" y="5224055"/>
              <a:ext cx="177022" cy="267704"/>
            </a:xfrm>
            <a:custGeom>
              <a:avLst/>
              <a:gdLst/>
              <a:ahLst/>
              <a:cxnLst/>
              <a:rect l="0" t="0" r="0" b="0"/>
              <a:pathLst>
                <a:path w="177022" h="267704">
                  <a:moveTo>
                    <a:pt x="160288" y="71250"/>
                  </a:moveTo>
                  <a:lnTo>
                    <a:pt x="160288" y="87758"/>
                  </a:lnTo>
                  <a:lnTo>
                    <a:pt x="154151" y="95972"/>
                  </a:lnTo>
                  <a:lnTo>
                    <a:pt x="152600" y="101420"/>
                  </a:lnTo>
                  <a:lnTo>
                    <a:pt x="151194" y="103269"/>
                  </a:lnTo>
                  <a:lnTo>
                    <a:pt x="108254" y="127916"/>
                  </a:lnTo>
                  <a:lnTo>
                    <a:pt x="85591" y="138740"/>
                  </a:lnTo>
                  <a:lnTo>
                    <a:pt x="46831" y="145102"/>
                  </a:lnTo>
                  <a:lnTo>
                    <a:pt x="42978" y="147273"/>
                  </a:lnTo>
                  <a:lnTo>
                    <a:pt x="39417" y="147729"/>
                  </a:lnTo>
                  <a:lnTo>
                    <a:pt x="15348" y="142268"/>
                  </a:lnTo>
                  <a:lnTo>
                    <a:pt x="13059" y="140423"/>
                  </a:lnTo>
                  <a:lnTo>
                    <a:pt x="2949" y="127506"/>
                  </a:lnTo>
                  <a:lnTo>
                    <a:pt x="559" y="118786"/>
                  </a:lnTo>
                  <a:lnTo>
                    <a:pt x="0" y="112882"/>
                  </a:lnTo>
                  <a:lnTo>
                    <a:pt x="4426" y="99240"/>
                  </a:lnTo>
                  <a:lnTo>
                    <a:pt x="29062" y="61698"/>
                  </a:lnTo>
                  <a:lnTo>
                    <a:pt x="50329" y="39602"/>
                  </a:lnTo>
                  <a:lnTo>
                    <a:pt x="94926" y="7049"/>
                  </a:lnTo>
                  <a:lnTo>
                    <a:pt x="107959" y="1956"/>
                  </a:lnTo>
                  <a:lnTo>
                    <a:pt x="139823" y="0"/>
                  </a:lnTo>
                  <a:lnTo>
                    <a:pt x="157421" y="4608"/>
                  </a:lnTo>
                  <a:lnTo>
                    <a:pt x="170463" y="12257"/>
                  </a:lnTo>
                  <a:lnTo>
                    <a:pt x="173024" y="16046"/>
                  </a:lnTo>
                  <a:lnTo>
                    <a:pt x="176629" y="30860"/>
                  </a:lnTo>
                  <a:lnTo>
                    <a:pt x="177021" y="72538"/>
                  </a:lnTo>
                  <a:lnTo>
                    <a:pt x="165701" y="111327"/>
                  </a:lnTo>
                  <a:lnTo>
                    <a:pt x="159373" y="142557"/>
                  </a:lnTo>
                  <a:lnTo>
                    <a:pt x="133881" y="187153"/>
                  </a:lnTo>
                  <a:lnTo>
                    <a:pt x="112685" y="228997"/>
                  </a:lnTo>
                  <a:lnTo>
                    <a:pt x="106897" y="244696"/>
                  </a:lnTo>
                  <a:lnTo>
                    <a:pt x="104850" y="246411"/>
                  </a:lnTo>
                  <a:lnTo>
                    <a:pt x="102493" y="247555"/>
                  </a:lnTo>
                  <a:lnTo>
                    <a:pt x="100922" y="249310"/>
                  </a:lnTo>
                  <a:lnTo>
                    <a:pt x="97064" y="258803"/>
                  </a:lnTo>
                  <a:lnTo>
                    <a:pt x="93162" y="263087"/>
                  </a:lnTo>
                  <a:lnTo>
                    <a:pt x="92717" y="264625"/>
                  </a:lnTo>
                  <a:lnTo>
                    <a:pt x="93413" y="265651"/>
                  </a:lnTo>
                  <a:lnTo>
                    <a:pt x="97780" y="267703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17" name="SMARTInkShape-518"/>
            <p:cNvSpPr/>
            <p:nvPr>
              <p:custDataLst>
                <p:tags r:id="rId25"/>
              </p:custDataLst>
            </p:nvPr>
          </p:nvSpPr>
          <p:spPr bwMode="auto">
            <a:xfrm>
              <a:off x="4268794" y="5545336"/>
              <a:ext cx="44246" cy="80322"/>
            </a:xfrm>
            <a:custGeom>
              <a:avLst/>
              <a:gdLst/>
              <a:ahLst/>
              <a:cxnLst/>
              <a:rect l="0" t="0" r="0" b="0"/>
              <a:pathLst>
                <a:path w="44246" h="80322">
                  <a:moveTo>
                    <a:pt x="44245" y="0"/>
                  </a:moveTo>
                  <a:lnTo>
                    <a:pt x="44245" y="17169"/>
                  </a:lnTo>
                  <a:lnTo>
                    <a:pt x="41599" y="25159"/>
                  </a:lnTo>
                  <a:lnTo>
                    <a:pt x="38108" y="32018"/>
                  </a:lnTo>
                  <a:lnTo>
                    <a:pt x="35151" y="41457"/>
                  </a:lnTo>
                  <a:lnTo>
                    <a:pt x="19918" y="62495"/>
                  </a:lnTo>
                  <a:lnTo>
                    <a:pt x="17558" y="68455"/>
                  </a:lnTo>
                  <a:lnTo>
                    <a:pt x="9911" y="78602"/>
                  </a:lnTo>
                  <a:lnTo>
                    <a:pt x="6496" y="79582"/>
                  </a:lnTo>
                  <a:lnTo>
                    <a:pt x="0" y="80321"/>
                  </a:lnTo>
                  <a:lnTo>
                    <a:pt x="8526" y="71437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18" name="SMARTInkShape-519"/>
            <p:cNvSpPr/>
            <p:nvPr>
              <p:custDataLst>
                <p:tags r:id="rId26"/>
              </p:custDataLst>
            </p:nvPr>
          </p:nvSpPr>
          <p:spPr bwMode="auto">
            <a:xfrm>
              <a:off x="4402336" y="5268516"/>
              <a:ext cx="89297" cy="267847"/>
            </a:xfrm>
            <a:custGeom>
              <a:avLst/>
              <a:gdLst/>
              <a:ahLst/>
              <a:cxnLst/>
              <a:rect l="0" t="0" r="0" b="0"/>
              <a:pathLst>
                <a:path w="89297" h="267847">
                  <a:moveTo>
                    <a:pt x="89296" y="0"/>
                  </a:moveTo>
                  <a:lnTo>
                    <a:pt x="89296" y="38450"/>
                  </a:lnTo>
                  <a:lnTo>
                    <a:pt x="78273" y="80590"/>
                  </a:lnTo>
                  <a:lnTo>
                    <a:pt x="62324" y="118751"/>
                  </a:lnTo>
                  <a:lnTo>
                    <a:pt x="44632" y="160184"/>
                  </a:lnTo>
                  <a:lnTo>
                    <a:pt x="26787" y="199050"/>
                  </a:lnTo>
                  <a:lnTo>
                    <a:pt x="17858" y="218719"/>
                  </a:lnTo>
                  <a:lnTo>
                    <a:pt x="1764" y="246761"/>
                  </a:lnTo>
                  <a:lnTo>
                    <a:pt x="348" y="256514"/>
                  </a:lnTo>
                  <a:lnTo>
                    <a:pt x="1" y="267846"/>
                  </a:lnTo>
                  <a:lnTo>
                    <a:pt x="0" y="250031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</p:grpSp>
      <p:grpSp>
        <p:nvGrpSpPr>
          <p:cNvPr id="231" name="SMARTInkShape-Group89"/>
          <p:cNvGrpSpPr/>
          <p:nvPr/>
        </p:nvGrpSpPr>
        <p:grpSpPr>
          <a:xfrm>
            <a:off x="4537568" y="5143500"/>
            <a:ext cx="1310081" cy="495928"/>
            <a:chOff x="4537568" y="5143500"/>
            <a:chExt cx="1310081" cy="495928"/>
          </a:xfrm>
        </p:grpSpPr>
        <p:sp>
          <p:nvSpPr>
            <p:cNvPr id="220" name="SMARTInkShape-520"/>
            <p:cNvSpPr/>
            <p:nvPr>
              <p:custDataLst>
                <p:tags r:id="rId13"/>
              </p:custDataLst>
            </p:nvPr>
          </p:nvSpPr>
          <p:spPr bwMode="auto">
            <a:xfrm>
              <a:off x="4537568" y="5308298"/>
              <a:ext cx="175302" cy="210093"/>
            </a:xfrm>
            <a:custGeom>
              <a:avLst/>
              <a:gdLst/>
              <a:ahLst/>
              <a:cxnLst/>
              <a:rect l="0" t="0" r="0" b="0"/>
              <a:pathLst>
                <a:path w="175302" h="210093">
                  <a:moveTo>
                    <a:pt x="88010" y="22725"/>
                  </a:moveTo>
                  <a:lnTo>
                    <a:pt x="88010" y="6139"/>
                  </a:lnTo>
                  <a:lnTo>
                    <a:pt x="87018" y="5714"/>
                  </a:lnTo>
                  <a:lnTo>
                    <a:pt x="83270" y="5243"/>
                  </a:lnTo>
                  <a:lnTo>
                    <a:pt x="81874" y="6109"/>
                  </a:lnTo>
                  <a:lnTo>
                    <a:pt x="80942" y="7679"/>
                  </a:lnTo>
                  <a:lnTo>
                    <a:pt x="80322" y="9718"/>
                  </a:lnTo>
                  <a:lnTo>
                    <a:pt x="78916" y="11078"/>
                  </a:lnTo>
                  <a:lnTo>
                    <a:pt x="69529" y="15904"/>
                  </a:lnTo>
                  <a:lnTo>
                    <a:pt x="58122" y="26117"/>
                  </a:lnTo>
                  <a:lnTo>
                    <a:pt x="54883" y="31840"/>
                  </a:lnTo>
                  <a:lnTo>
                    <a:pt x="48062" y="48338"/>
                  </a:lnTo>
                  <a:lnTo>
                    <a:pt x="22493" y="91601"/>
                  </a:lnTo>
                  <a:lnTo>
                    <a:pt x="11605" y="115081"/>
                  </a:lnTo>
                  <a:lnTo>
                    <a:pt x="5229" y="156675"/>
                  </a:lnTo>
                  <a:lnTo>
                    <a:pt x="0" y="175743"/>
                  </a:lnTo>
                  <a:lnTo>
                    <a:pt x="563" y="179308"/>
                  </a:lnTo>
                  <a:lnTo>
                    <a:pt x="3835" y="185914"/>
                  </a:lnTo>
                  <a:lnTo>
                    <a:pt x="19737" y="204249"/>
                  </a:lnTo>
                  <a:lnTo>
                    <a:pt x="25586" y="207582"/>
                  </a:lnTo>
                  <a:lnTo>
                    <a:pt x="37103" y="209458"/>
                  </a:lnTo>
                  <a:lnTo>
                    <a:pt x="58772" y="210092"/>
                  </a:lnTo>
                  <a:lnTo>
                    <a:pt x="67738" y="207533"/>
                  </a:lnTo>
                  <a:lnTo>
                    <a:pt x="81011" y="197868"/>
                  </a:lnTo>
                  <a:lnTo>
                    <a:pt x="122036" y="165297"/>
                  </a:lnTo>
                  <a:lnTo>
                    <a:pt x="133891" y="152567"/>
                  </a:lnTo>
                  <a:lnTo>
                    <a:pt x="161201" y="109861"/>
                  </a:lnTo>
                  <a:lnTo>
                    <a:pt x="175025" y="67421"/>
                  </a:lnTo>
                  <a:lnTo>
                    <a:pt x="175301" y="55488"/>
                  </a:lnTo>
                  <a:lnTo>
                    <a:pt x="168123" y="26879"/>
                  </a:lnTo>
                  <a:lnTo>
                    <a:pt x="163965" y="20272"/>
                  </a:lnTo>
                  <a:lnTo>
                    <a:pt x="158809" y="16673"/>
                  </a:lnTo>
                  <a:lnTo>
                    <a:pt x="124264" y="2846"/>
                  </a:lnTo>
                  <a:lnTo>
                    <a:pt x="121109" y="543"/>
                  </a:lnTo>
                  <a:lnTo>
                    <a:pt x="118013" y="0"/>
                  </a:lnTo>
                  <a:lnTo>
                    <a:pt x="114958" y="629"/>
                  </a:lnTo>
                  <a:lnTo>
                    <a:pt x="108916" y="2983"/>
                  </a:lnTo>
                  <a:lnTo>
                    <a:pt x="97465" y="4792"/>
                  </a:lnTo>
                  <a:lnTo>
                    <a:pt x="96939" y="13796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21" name="SMARTInkShape-521"/>
            <p:cNvSpPr/>
            <p:nvPr>
              <p:custDataLst>
                <p:tags r:id="rId14"/>
              </p:custDataLst>
            </p:nvPr>
          </p:nvSpPr>
          <p:spPr bwMode="auto">
            <a:xfrm>
              <a:off x="4707344" y="5277611"/>
              <a:ext cx="158410" cy="267531"/>
            </a:xfrm>
            <a:custGeom>
              <a:avLst/>
              <a:gdLst/>
              <a:ahLst/>
              <a:cxnLst/>
              <a:rect l="0" t="0" r="0" b="0"/>
              <a:pathLst>
                <a:path w="158410" h="267531">
                  <a:moveTo>
                    <a:pt x="105757" y="62342"/>
                  </a:moveTo>
                  <a:lnTo>
                    <a:pt x="114319" y="70904"/>
                  </a:lnTo>
                  <a:lnTo>
                    <a:pt x="84872" y="101080"/>
                  </a:lnTo>
                  <a:lnTo>
                    <a:pt x="76301" y="104363"/>
                  </a:lnTo>
                  <a:lnTo>
                    <a:pt x="66868" y="106815"/>
                  </a:lnTo>
                  <a:lnTo>
                    <a:pt x="54988" y="112781"/>
                  </a:lnTo>
                  <a:lnTo>
                    <a:pt x="22814" y="115798"/>
                  </a:lnTo>
                  <a:lnTo>
                    <a:pt x="16638" y="113219"/>
                  </a:lnTo>
                  <a:lnTo>
                    <a:pt x="13602" y="111143"/>
                  </a:lnTo>
                  <a:lnTo>
                    <a:pt x="10229" y="106190"/>
                  </a:lnTo>
                  <a:lnTo>
                    <a:pt x="7738" y="100682"/>
                  </a:lnTo>
                  <a:lnTo>
                    <a:pt x="1749" y="92002"/>
                  </a:lnTo>
                  <a:lnTo>
                    <a:pt x="0" y="86108"/>
                  </a:lnTo>
                  <a:lnTo>
                    <a:pt x="1869" y="77535"/>
                  </a:lnTo>
                  <a:lnTo>
                    <a:pt x="13914" y="51076"/>
                  </a:lnTo>
                  <a:lnTo>
                    <a:pt x="33164" y="28312"/>
                  </a:lnTo>
                  <a:lnTo>
                    <a:pt x="62481" y="6197"/>
                  </a:lnTo>
                  <a:lnTo>
                    <a:pt x="71972" y="2662"/>
                  </a:lnTo>
                  <a:lnTo>
                    <a:pt x="107083" y="0"/>
                  </a:lnTo>
                  <a:lnTo>
                    <a:pt x="121915" y="4624"/>
                  </a:lnTo>
                  <a:lnTo>
                    <a:pt x="134137" y="12278"/>
                  </a:lnTo>
                  <a:lnTo>
                    <a:pt x="148782" y="25569"/>
                  </a:lnTo>
                  <a:lnTo>
                    <a:pt x="154646" y="36408"/>
                  </a:lnTo>
                  <a:lnTo>
                    <a:pt x="158409" y="59534"/>
                  </a:lnTo>
                  <a:lnTo>
                    <a:pt x="149500" y="101512"/>
                  </a:lnTo>
                  <a:lnTo>
                    <a:pt x="138561" y="132156"/>
                  </a:lnTo>
                  <a:lnTo>
                    <a:pt x="121828" y="169177"/>
                  </a:lnTo>
                  <a:lnTo>
                    <a:pt x="98846" y="207037"/>
                  </a:lnTo>
                  <a:lnTo>
                    <a:pt x="83798" y="247714"/>
                  </a:lnTo>
                  <a:lnTo>
                    <a:pt x="70185" y="267530"/>
                  </a:lnTo>
                  <a:lnTo>
                    <a:pt x="70038" y="258795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22" name="SMARTInkShape-522"/>
            <p:cNvSpPr/>
            <p:nvPr>
              <p:custDataLst>
                <p:tags r:id="rId15"/>
              </p:custDataLst>
            </p:nvPr>
          </p:nvSpPr>
          <p:spPr bwMode="auto">
            <a:xfrm>
              <a:off x="4902398" y="5438180"/>
              <a:ext cx="17861" cy="8930"/>
            </a:xfrm>
            <a:custGeom>
              <a:avLst/>
              <a:gdLst/>
              <a:ahLst/>
              <a:cxnLst/>
              <a:rect l="0" t="0" r="0" b="0"/>
              <a:pathLst>
                <a:path w="17861" h="8930">
                  <a:moveTo>
                    <a:pt x="0" y="8929"/>
                  </a:moveTo>
                  <a:lnTo>
                    <a:pt x="4740" y="4189"/>
                  </a:lnTo>
                  <a:lnTo>
                    <a:pt x="9713" y="1862"/>
                  </a:lnTo>
                  <a:lnTo>
                    <a:pt x="17860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23" name="SMARTInkShape-523"/>
            <p:cNvSpPr/>
            <p:nvPr>
              <p:custDataLst>
                <p:tags r:id="rId16"/>
              </p:custDataLst>
            </p:nvPr>
          </p:nvSpPr>
          <p:spPr bwMode="auto">
            <a:xfrm>
              <a:off x="5010809" y="5313164"/>
              <a:ext cx="79114" cy="195927"/>
            </a:xfrm>
            <a:custGeom>
              <a:avLst/>
              <a:gdLst/>
              <a:ahLst/>
              <a:cxnLst/>
              <a:rect l="0" t="0" r="0" b="0"/>
              <a:pathLst>
                <a:path w="79114" h="195927">
                  <a:moveTo>
                    <a:pt x="79113" y="0"/>
                  </a:moveTo>
                  <a:lnTo>
                    <a:pt x="79113" y="12428"/>
                  </a:lnTo>
                  <a:lnTo>
                    <a:pt x="61021" y="53830"/>
                  </a:lnTo>
                  <a:lnTo>
                    <a:pt x="40403" y="95264"/>
                  </a:lnTo>
                  <a:lnTo>
                    <a:pt x="19580" y="136922"/>
                  </a:lnTo>
                  <a:lnTo>
                    <a:pt x="10321" y="158088"/>
                  </a:lnTo>
                  <a:lnTo>
                    <a:pt x="6786" y="184443"/>
                  </a:lnTo>
                  <a:lnTo>
                    <a:pt x="0" y="194675"/>
                  </a:lnTo>
                  <a:lnTo>
                    <a:pt x="574" y="195268"/>
                  </a:lnTo>
                  <a:lnTo>
                    <a:pt x="3857" y="195926"/>
                  </a:lnTo>
                  <a:lnTo>
                    <a:pt x="5130" y="195109"/>
                  </a:lnTo>
                  <a:lnTo>
                    <a:pt x="5978" y="193573"/>
                  </a:lnTo>
                  <a:lnTo>
                    <a:pt x="7675" y="187524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24" name="SMARTInkShape-524"/>
            <p:cNvSpPr/>
            <p:nvPr>
              <p:custDataLst>
                <p:tags r:id="rId17"/>
              </p:custDataLst>
            </p:nvPr>
          </p:nvSpPr>
          <p:spPr bwMode="auto">
            <a:xfrm>
              <a:off x="5125872" y="5323612"/>
              <a:ext cx="209598" cy="194890"/>
            </a:xfrm>
            <a:custGeom>
              <a:avLst/>
              <a:gdLst/>
              <a:ahLst/>
              <a:cxnLst/>
              <a:rect l="0" t="0" r="0" b="0"/>
              <a:pathLst>
                <a:path w="209598" h="194890">
                  <a:moveTo>
                    <a:pt x="80136" y="7411"/>
                  </a:moveTo>
                  <a:lnTo>
                    <a:pt x="75395" y="7411"/>
                  </a:lnTo>
                  <a:lnTo>
                    <a:pt x="73999" y="8403"/>
                  </a:lnTo>
                  <a:lnTo>
                    <a:pt x="73068" y="10057"/>
                  </a:lnTo>
                  <a:lnTo>
                    <a:pt x="72448" y="12151"/>
                  </a:lnTo>
                  <a:lnTo>
                    <a:pt x="64301" y="25503"/>
                  </a:lnTo>
                  <a:lnTo>
                    <a:pt x="63627" y="28401"/>
                  </a:lnTo>
                  <a:lnTo>
                    <a:pt x="32758" y="68343"/>
                  </a:lnTo>
                  <a:lnTo>
                    <a:pt x="21646" y="91031"/>
                  </a:lnTo>
                  <a:lnTo>
                    <a:pt x="16834" y="108696"/>
                  </a:lnTo>
                  <a:lnTo>
                    <a:pt x="3728" y="129797"/>
                  </a:lnTo>
                  <a:lnTo>
                    <a:pt x="941" y="143223"/>
                  </a:lnTo>
                  <a:lnTo>
                    <a:pt x="0" y="160797"/>
                  </a:lnTo>
                  <a:lnTo>
                    <a:pt x="2517" y="167526"/>
                  </a:lnTo>
                  <a:lnTo>
                    <a:pt x="5951" y="173823"/>
                  </a:lnTo>
                  <a:lnTo>
                    <a:pt x="8876" y="182946"/>
                  </a:lnTo>
                  <a:lnTo>
                    <a:pt x="13076" y="188945"/>
                  </a:lnTo>
                  <a:lnTo>
                    <a:pt x="18251" y="192273"/>
                  </a:lnTo>
                  <a:lnTo>
                    <a:pt x="29657" y="194409"/>
                  </a:lnTo>
                  <a:lnTo>
                    <a:pt x="59834" y="194889"/>
                  </a:lnTo>
                  <a:lnTo>
                    <a:pt x="71443" y="189622"/>
                  </a:lnTo>
                  <a:lnTo>
                    <a:pt x="109591" y="165817"/>
                  </a:lnTo>
                  <a:lnTo>
                    <a:pt x="151023" y="132222"/>
                  </a:lnTo>
                  <a:lnTo>
                    <a:pt x="187244" y="89622"/>
                  </a:lnTo>
                  <a:lnTo>
                    <a:pt x="197192" y="76691"/>
                  </a:lnTo>
                  <a:lnTo>
                    <a:pt x="208844" y="46214"/>
                  </a:lnTo>
                  <a:lnTo>
                    <a:pt x="209597" y="41218"/>
                  </a:lnTo>
                  <a:lnTo>
                    <a:pt x="207788" y="33020"/>
                  </a:lnTo>
                  <a:lnTo>
                    <a:pt x="201192" y="18085"/>
                  </a:lnTo>
                  <a:lnTo>
                    <a:pt x="195785" y="12155"/>
                  </a:lnTo>
                  <a:lnTo>
                    <a:pt x="174152" y="1899"/>
                  </a:lnTo>
                  <a:lnTo>
                    <a:pt x="162931" y="0"/>
                  </a:lnTo>
                  <a:lnTo>
                    <a:pt x="151330" y="1802"/>
                  </a:lnTo>
                  <a:lnTo>
                    <a:pt x="132453" y="6303"/>
                  </a:lnTo>
                  <a:lnTo>
                    <a:pt x="113033" y="8185"/>
                  </a:lnTo>
                  <a:lnTo>
                    <a:pt x="105339" y="12054"/>
                  </a:lnTo>
                  <a:lnTo>
                    <a:pt x="102891" y="14475"/>
                  </a:lnTo>
                  <a:lnTo>
                    <a:pt x="98453" y="21631"/>
                  </a:lnTo>
                  <a:lnTo>
                    <a:pt x="80136" y="34201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25" name="SMARTInkShape-525"/>
            <p:cNvSpPr/>
            <p:nvPr>
              <p:custDataLst>
                <p:tags r:id="rId18"/>
              </p:custDataLst>
            </p:nvPr>
          </p:nvSpPr>
          <p:spPr bwMode="auto">
            <a:xfrm>
              <a:off x="5295305" y="5232797"/>
              <a:ext cx="98227" cy="8931"/>
            </a:xfrm>
            <a:custGeom>
              <a:avLst/>
              <a:gdLst/>
              <a:ahLst/>
              <a:cxnLst/>
              <a:rect l="0" t="0" r="0" b="0"/>
              <a:pathLst>
                <a:path w="98227" h="8931">
                  <a:moveTo>
                    <a:pt x="8929" y="8930"/>
                  </a:moveTo>
                  <a:lnTo>
                    <a:pt x="108" y="8930"/>
                  </a:lnTo>
                  <a:lnTo>
                    <a:pt x="0" y="0"/>
                  </a:lnTo>
                  <a:lnTo>
                    <a:pt x="4739" y="0"/>
                  </a:lnTo>
                  <a:lnTo>
                    <a:pt x="9713" y="2645"/>
                  </a:lnTo>
                  <a:lnTo>
                    <a:pt x="15231" y="6136"/>
                  </a:lnTo>
                  <a:lnTo>
                    <a:pt x="24908" y="8101"/>
                  </a:lnTo>
                  <a:lnTo>
                    <a:pt x="68508" y="8926"/>
                  </a:lnTo>
                  <a:lnTo>
                    <a:pt x="93890" y="8930"/>
                  </a:lnTo>
                  <a:lnTo>
                    <a:pt x="95335" y="7937"/>
                  </a:lnTo>
                  <a:lnTo>
                    <a:pt x="96299" y="6284"/>
                  </a:lnTo>
                  <a:lnTo>
                    <a:pt x="98226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26" name="SMARTInkShape-526"/>
            <p:cNvSpPr/>
            <p:nvPr>
              <p:custDataLst>
                <p:tags r:id="rId19"/>
              </p:custDataLst>
            </p:nvPr>
          </p:nvSpPr>
          <p:spPr bwMode="auto">
            <a:xfrm>
              <a:off x="5420320" y="5143500"/>
              <a:ext cx="53569" cy="107157"/>
            </a:xfrm>
            <a:custGeom>
              <a:avLst/>
              <a:gdLst/>
              <a:ahLst/>
              <a:cxnLst/>
              <a:rect l="0" t="0" r="0" b="0"/>
              <a:pathLst>
                <a:path w="53569" h="107157">
                  <a:moveTo>
                    <a:pt x="8930" y="8930"/>
                  </a:moveTo>
                  <a:lnTo>
                    <a:pt x="8930" y="367"/>
                  </a:lnTo>
                  <a:lnTo>
                    <a:pt x="26677" y="0"/>
                  </a:lnTo>
                  <a:lnTo>
                    <a:pt x="26786" y="13302"/>
                  </a:lnTo>
                  <a:lnTo>
                    <a:pt x="25795" y="14821"/>
                  </a:lnTo>
                  <a:lnTo>
                    <a:pt x="24142" y="15834"/>
                  </a:lnTo>
                  <a:lnTo>
                    <a:pt x="22047" y="16509"/>
                  </a:lnTo>
                  <a:lnTo>
                    <a:pt x="20651" y="17951"/>
                  </a:lnTo>
                  <a:lnTo>
                    <a:pt x="19100" y="22200"/>
                  </a:lnTo>
                  <a:lnTo>
                    <a:pt x="17694" y="23729"/>
                  </a:lnTo>
                  <a:lnTo>
                    <a:pt x="10280" y="26386"/>
                  </a:lnTo>
                  <a:lnTo>
                    <a:pt x="9530" y="29256"/>
                  </a:lnTo>
                  <a:lnTo>
                    <a:pt x="8930" y="43397"/>
                  </a:lnTo>
                  <a:lnTo>
                    <a:pt x="9922" y="43814"/>
                  </a:lnTo>
                  <a:lnTo>
                    <a:pt x="13670" y="44278"/>
                  </a:lnTo>
                  <a:lnTo>
                    <a:pt x="18643" y="47129"/>
                  </a:lnTo>
                  <a:lnTo>
                    <a:pt x="52218" y="79006"/>
                  </a:lnTo>
                  <a:lnTo>
                    <a:pt x="53459" y="87936"/>
                  </a:lnTo>
                  <a:lnTo>
                    <a:pt x="53568" y="96865"/>
                  </a:lnTo>
                  <a:lnTo>
                    <a:pt x="52579" y="97320"/>
                  </a:lnTo>
                  <a:lnTo>
                    <a:pt x="48835" y="97823"/>
                  </a:lnTo>
                  <a:lnTo>
                    <a:pt x="43863" y="100693"/>
                  </a:lnTo>
                  <a:lnTo>
                    <a:pt x="37327" y="105879"/>
                  </a:lnTo>
                  <a:lnTo>
                    <a:pt x="28908" y="106904"/>
                  </a:lnTo>
                  <a:lnTo>
                    <a:pt x="489" y="107156"/>
                  </a:lnTo>
                  <a:lnTo>
                    <a:pt x="0" y="98227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27" name="SMARTInkShape-527"/>
            <p:cNvSpPr/>
            <p:nvPr>
              <p:custDataLst>
                <p:tags r:id="rId20"/>
              </p:custDataLst>
            </p:nvPr>
          </p:nvSpPr>
          <p:spPr bwMode="auto">
            <a:xfrm>
              <a:off x="5519798" y="5152430"/>
              <a:ext cx="34436" cy="151805"/>
            </a:xfrm>
            <a:custGeom>
              <a:avLst/>
              <a:gdLst/>
              <a:ahLst/>
              <a:cxnLst/>
              <a:rect l="0" t="0" r="0" b="0"/>
              <a:pathLst>
                <a:path w="34436" h="151805">
                  <a:moveTo>
                    <a:pt x="25538" y="0"/>
                  </a:moveTo>
                  <a:lnTo>
                    <a:pt x="30278" y="0"/>
                  </a:lnTo>
                  <a:lnTo>
                    <a:pt x="31674" y="991"/>
                  </a:lnTo>
                  <a:lnTo>
                    <a:pt x="32605" y="2645"/>
                  </a:lnTo>
                  <a:lnTo>
                    <a:pt x="34099" y="12428"/>
                  </a:lnTo>
                  <a:lnTo>
                    <a:pt x="34435" y="34551"/>
                  </a:lnTo>
                  <a:lnTo>
                    <a:pt x="29716" y="51136"/>
                  </a:lnTo>
                  <a:lnTo>
                    <a:pt x="20227" y="68383"/>
                  </a:lnTo>
                  <a:lnTo>
                    <a:pt x="8600" y="112008"/>
                  </a:lnTo>
                  <a:lnTo>
                    <a:pt x="7800" y="127847"/>
                  </a:lnTo>
                  <a:lnTo>
                    <a:pt x="5086" y="133880"/>
                  </a:lnTo>
                  <a:lnTo>
                    <a:pt x="1566" y="139870"/>
                  </a:lnTo>
                  <a:lnTo>
                    <a:pt x="0" y="145838"/>
                  </a:lnTo>
                  <a:lnTo>
                    <a:pt x="576" y="147827"/>
                  </a:lnTo>
                  <a:lnTo>
                    <a:pt x="1951" y="149153"/>
                  </a:lnTo>
                  <a:lnTo>
                    <a:pt x="7679" y="151804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28" name="SMARTInkShape-528"/>
            <p:cNvSpPr/>
            <p:nvPr>
              <p:custDataLst>
                <p:tags r:id="rId21"/>
              </p:custDataLst>
            </p:nvPr>
          </p:nvSpPr>
          <p:spPr bwMode="auto">
            <a:xfrm>
              <a:off x="5581064" y="5339953"/>
              <a:ext cx="35678" cy="187110"/>
            </a:xfrm>
            <a:custGeom>
              <a:avLst/>
              <a:gdLst/>
              <a:ahLst/>
              <a:cxnLst/>
              <a:rect l="0" t="0" r="0" b="0"/>
              <a:pathLst>
                <a:path w="35678" h="187110">
                  <a:moveTo>
                    <a:pt x="26779" y="0"/>
                  </a:moveTo>
                  <a:lnTo>
                    <a:pt x="31519" y="4740"/>
                  </a:lnTo>
                  <a:lnTo>
                    <a:pt x="33847" y="9713"/>
                  </a:lnTo>
                  <a:lnTo>
                    <a:pt x="35677" y="52011"/>
                  </a:lnTo>
                  <a:lnTo>
                    <a:pt x="34711" y="74692"/>
                  </a:lnTo>
                  <a:lnTo>
                    <a:pt x="22406" y="114361"/>
                  </a:lnTo>
                  <a:lnTo>
                    <a:pt x="15804" y="140393"/>
                  </a:lnTo>
                  <a:lnTo>
                    <a:pt x="11979" y="147726"/>
                  </a:lnTo>
                  <a:lnTo>
                    <a:pt x="9524" y="160516"/>
                  </a:lnTo>
                  <a:lnTo>
                    <a:pt x="9323" y="163566"/>
                  </a:lnTo>
                  <a:lnTo>
                    <a:pt x="6453" y="169599"/>
                  </a:lnTo>
                  <a:lnTo>
                    <a:pt x="1267" y="176817"/>
                  </a:lnTo>
                  <a:lnTo>
                    <a:pt x="24" y="187109"/>
                  </a:lnTo>
                  <a:lnTo>
                    <a:pt x="0" y="182660"/>
                  </a:lnTo>
                  <a:lnTo>
                    <a:pt x="989" y="181305"/>
                  </a:lnTo>
                  <a:lnTo>
                    <a:pt x="4734" y="179799"/>
                  </a:lnTo>
                  <a:lnTo>
                    <a:pt x="6129" y="178405"/>
                  </a:lnTo>
                  <a:lnTo>
                    <a:pt x="7680" y="174210"/>
                  </a:lnTo>
                  <a:lnTo>
                    <a:pt x="13661" y="169038"/>
                  </a:lnTo>
                  <a:lnTo>
                    <a:pt x="26779" y="160735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29" name="SMARTInkShape-529"/>
            <p:cNvSpPr/>
            <p:nvPr>
              <p:custDataLst>
                <p:tags r:id="rId22"/>
              </p:custDataLst>
            </p:nvPr>
          </p:nvSpPr>
          <p:spPr bwMode="auto">
            <a:xfrm>
              <a:off x="5607857" y="5411391"/>
              <a:ext cx="133933" cy="94418"/>
            </a:xfrm>
            <a:custGeom>
              <a:avLst/>
              <a:gdLst/>
              <a:ahLst/>
              <a:cxnLst/>
              <a:rect l="0" t="0" r="0" b="0"/>
              <a:pathLst>
                <a:path w="133933" h="94418">
                  <a:moveTo>
                    <a:pt x="107143" y="0"/>
                  </a:moveTo>
                  <a:lnTo>
                    <a:pt x="102403" y="4739"/>
                  </a:lnTo>
                  <a:lnTo>
                    <a:pt x="97429" y="7067"/>
                  </a:lnTo>
                  <a:lnTo>
                    <a:pt x="94714" y="7688"/>
                  </a:lnTo>
                  <a:lnTo>
                    <a:pt x="80507" y="16959"/>
                  </a:lnTo>
                  <a:lnTo>
                    <a:pt x="76123" y="17458"/>
                  </a:lnTo>
                  <a:lnTo>
                    <a:pt x="70866" y="20327"/>
                  </a:lnTo>
                  <a:lnTo>
                    <a:pt x="65223" y="23916"/>
                  </a:lnTo>
                  <a:lnTo>
                    <a:pt x="56468" y="26929"/>
                  </a:lnTo>
                  <a:lnTo>
                    <a:pt x="46597" y="32673"/>
                  </a:lnTo>
                  <a:lnTo>
                    <a:pt x="32538" y="35807"/>
                  </a:lnTo>
                  <a:lnTo>
                    <a:pt x="19976" y="43288"/>
                  </a:lnTo>
                  <a:lnTo>
                    <a:pt x="5603" y="56957"/>
                  </a:lnTo>
                  <a:lnTo>
                    <a:pt x="2483" y="62686"/>
                  </a:lnTo>
                  <a:lnTo>
                    <a:pt x="316" y="71277"/>
                  </a:lnTo>
                  <a:lnTo>
                    <a:pt x="0" y="84694"/>
                  </a:lnTo>
                  <a:lnTo>
                    <a:pt x="987" y="86228"/>
                  </a:lnTo>
                  <a:lnTo>
                    <a:pt x="2638" y="87251"/>
                  </a:lnTo>
                  <a:lnTo>
                    <a:pt x="9701" y="88690"/>
                  </a:lnTo>
                  <a:lnTo>
                    <a:pt x="20977" y="89176"/>
                  </a:lnTo>
                  <a:lnTo>
                    <a:pt x="26844" y="91888"/>
                  </a:lnTo>
                  <a:lnTo>
                    <a:pt x="29798" y="94002"/>
                  </a:lnTo>
                  <a:lnTo>
                    <a:pt x="33752" y="94417"/>
                  </a:lnTo>
                  <a:lnTo>
                    <a:pt x="78329" y="89411"/>
                  </a:lnTo>
                  <a:lnTo>
                    <a:pt x="81980" y="89372"/>
                  </a:lnTo>
                  <a:lnTo>
                    <a:pt x="88683" y="86684"/>
                  </a:lnTo>
                  <a:lnTo>
                    <a:pt x="94969" y="83175"/>
                  </a:lnTo>
                  <a:lnTo>
                    <a:pt x="107090" y="80921"/>
                  </a:lnTo>
                  <a:lnTo>
                    <a:pt x="110084" y="80736"/>
                  </a:lnTo>
                  <a:lnTo>
                    <a:pt x="112081" y="79621"/>
                  </a:lnTo>
                  <a:lnTo>
                    <a:pt x="113411" y="77885"/>
                  </a:lnTo>
                  <a:lnTo>
                    <a:pt x="114298" y="75736"/>
                  </a:lnTo>
                  <a:lnTo>
                    <a:pt x="115882" y="74302"/>
                  </a:lnTo>
                  <a:lnTo>
                    <a:pt x="125552" y="69357"/>
                  </a:lnTo>
                  <a:lnTo>
                    <a:pt x="133932" y="62507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30" name="SMARTInkShape-530"/>
            <p:cNvSpPr/>
            <p:nvPr>
              <p:custDataLst>
                <p:tags r:id="rId23"/>
              </p:custDataLst>
            </p:nvPr>
          </p:nvSpPr>
          <p:spPr bwMode="auto">
            <a:xfrm>
              <a:off x="5706070" y="5438180"/>
              <a:ext cx="141579" cy="201248"/>
            </a:xfrm>
            <a:custGeom>
              <a:avLst/>
              <a:gdLst/>
              <a:ahLst/>
              <a:cxnLst/>
              <a:rect l="0" t="0" r="0" b="0"/>
              <a:pathLst>
                <a:path w="141579" h="201248">
                  <a:moveTo>
                    <a:pt x="98226" y="0"/>
                  </a:moveTo>
                  <a:lnTo>
                    <a:pt x="84924" y="0"/>
                  </a:lnTo>
                  <a:lnTo>
                    <a:pt x="79747" y="2645"/>
                  </a:lnTo>
                  <a:lnTo>
                    <a:pt x="74139" y="6136"/>
                  </a:lnTo>
                  <a:lnTo>
                    <a:pt x="68338" y="7688"/>
                  </a:lnTo>
                  <a:lnTo>
                    <a:pt x="66395" y="9094"/>
                  </a:lnTo>
                  <a:lnTo>
                    <a:pt x="65099" y="11023"/>
                  </a:lnTo>
                  <a:lnTo>
                    <a:pt x="64235" y="13302"/>
                  </a:lnTo>
                  <a:lnTo>
                    <a:pt x="48600" y="26972"/>
                  </a:lnTo>
                  <a:lnTo>
                    <a:pt x="45413" y="32824"/>
                  </a:lnTo>
                  <a:lnTo>
                    <a:pt x="30564" y="50607"/>
                  </a:lnTo>
                  <a:lnTo>
                    <a:pt x="27907" y="59532"/>
                  </a:lnTo>
                  <a:lnTo>
                    <a:pt x="26793" y="80212"/>
                  </a:lnTo>
                  <a:lnTo>
                    <a:pt x="40092" y="80363"/>
                  </a:lnTo>
                  <a:lnTo>
                    <a:pt x="45269" y="77719"/>
                  </a:lnTo>
                  <a:lnTo>
                    <a:pt x="59613" y="66127"/>
                  </a:lnTo>
                  <a:lnTo>
                    <a:pt x="68485" y="63579"/>
                  </a:lnTo>
                  <a:lnTo>
                    <a:pt x="74424" y="62984"/>
                  </a:lnTo>
                  <a:lnTo>
                    <a:pt x="80372" y="60074"/>
                  </a:lnTo>
                  <a:lnTo>
                    <a:pt x="86322" y="56464"/>
                  </a:lnTo>
                  <a:lnTo>
                    <a:pt x="98226" y="54147"/>
                  </a:lnTo>
                  <a:lnTo>
                    <a:pt x="101203" y="53958"/>
                  </a:lnTo>
                  <a:lnTo>
                    <a:pt x="114873" y="58430"/>
                  </a:lnTo>
                  <a:lnTo>
                    <a:pt x="126751" y="66039"/>
                  </a:lnTo>
                  <a:lnTo>
                    <a:pt x="130747" y="71684"/>
                  </a:lnTo>
                  <a:lnTo>
                    <a:pt x="132997" y="80440"/>
                  </a:lnTo>
                  <a:lnTo>
                    <a:pt x="133313" y="83392"/>
                  </a:lnTo>
                  <a:lnTo>
                    <a:pt x="136310" y="89318"/>
                  </a:lnTo>
                  <a:lnTo>
                    <a:pt x="138498" y="92287"/>
                  </a:lnTo>
                  <a:lnTo>
                    <a:pt x="140930" y="100878"/>
                  </a:lnTo>
                  <a:lnTo>
                    <a:pt x="141578" y="105947"/>
                  </a:lnTo>
                  <a:lnTo>
                    <a:pt x="139653" y="114225"/>
                  </a:lnTo>
                  <a:lnTo>
                    <a:pt x="136482" y="122204"/>
                  </a:lnTo>
                  <a:lnTo>
                    <a:pt x="129539" y="149241"/>
                  </a:lnTo>
                  <a:lnTo>
                    <a:pt x="121615" y="162069"/>
                  </a:lnTo>
                  <a:lnTo>
                    <a:pt x="87186" y="187458"/>
                  </a:lnTo>
                  <a:lnTo>
                    <a:pt x="73458" y="193788"/>
                  </a:lnTo>
                  <a:lnTo>
                    <a:pt x="66383" y="196261"/>
                  </a:lnTo>
                  <a:lnTo>
                    <a:pt x="59930" y="200667"/>
                  </a:lnTo>
                  <a:lnTo>
                    <a:pt x="55828" y="201247"/>
                  </a:lnTo>
                  <a:lnTo>
                    <a:pt x="11981" y="195509"/>
                  </a:lnTo>
                  <a:lnTo>
                    <a:pt x="0" y="187523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</p:grpSp>
      <p:grpSp>
        <p:nvGrpSpPr>
          <p:cNvPr id="234" name="SMARTInkShape-Group90"/>
          <p:cNvGrpSpPr/>
          <p:nvPr/>
        </p:nvGrpSpPr>
        <p:grpSpPr>
          <a:xfrm>
            <a:off x="1651992" y="4938119"/>
            <a:ext cx="4384109" cy="232171"/>
            <a:chOff x="1651992" y="4938119"/>
            <a:chExt cx="4384109" cy="232171"/>
          </a:xfrm>
        </p:grpSpPr>
        <p:sp>
          <p:nvSpPr>
            <p:cNvPr id="232" name="SMARTInkShape-531"/>
            <p:cNvSpPr/>
            <p:nvPr>
              <p:custDataLst>
                <p:tags r:id="rId11"/>
              </p:custDataLst>
            </p:nvPr>
          </p:nvSpPr>
          <p:spPr bwMode="auto">
            <a:xfrm>
              <a:off x="1723429" y="4938119"/>
              <a:ext cx="4312672" cy="232171"/>
            </a:xfrm>
            <a:custGeom>
              <a:avLst/>
              <a:gdLst/>
              <a:ahLst/>
              <a:cxnLst/>
              <a:rect l="0" t="0" r="0" b="0"/>
              <a:pathLst>
                <a:path w="4312672" h="232171">
                  <a:moveTo>
                    <a:pt x="0" y="160733"/>
                  </a:moveTo>
                  <a:lnTo>
                    <a:pt x="0" y="168420"/>
                  </a:lnTo>
                  <a:lnTo>
                    <a:pt x="993" y="168834"/>
                  </a:lnTo>
                  <a:lnTo>
                    <a:pt x="4741" y="169294"/>
                  </a:lnTo>
                  <a:lnTo>
                    <a:pt x="6137" y="170408"/>
                  </a:lnTo>
                  <a:lnTo>
                    <a:pt x="8898" y="178480"/>
                  </a:lnTo>
                  <a:lnTo>
                    <a:pt x="16616" y="178582"/>
                  </a:lnTo>
                  <a:lnTo>
                    <a:pt x="17031" y="179578"/>
                  </a:lnTo>
                  <a:lnTo>
                    <a:pt x="17491" y="183328"/>
                  </a:lnTo>
                  <a:lnTo>
                    <a:pt x="18607" y="184726"/>
                  </a:lnTo>
                  <a:lnTo>
                    <a:pt x="25516" y="187153"/>
                  </a:lnTo>
                  <a:lnTo>
                    <a:pt x="26224" y="190004"/>
                  </a:lnTo>
                  <a:lnTo>
                    <a:pt x="26412" y="192153"/>
                  </a:lnTo>
                  <a:lnTo>
                    <a:pt x="27530" y="193586"/>
                  </a:lnTo>
                  <a:lnTo>
                    <a:pt x="35608" y="196418"/>
                  </a:lnTo>
                  <a:lnTo>
                    <a:pt x="35686" y="201182"/>
                  </a:lnTo>
                  <a:lnTo>
                    <a:pt x="36689" y="202582"/>
                  </a:lnTo>
                  <a:lnTo>
                    <a:pt x="43405" y="205012"/>
                  </a:lnTo>
                  <a:lnTo>
                    <a:pt x="49021" y="205271"/>
                  </a:lnTo>
                  <a:lnTo>
                    <a:pt x="50540" y="206300"/>
                  </a:lnTo>
                  <a:lnTo>
                    <a:pt x="51553" y="207978"/>
                  </a:lnTo>
                  <a:lnTo>
                    <a:pt x="52228" y="210089"/>
                  </a:lnTo>
                  <a:lnTo>
                    <a:pt x="53671" y="211497"/>
                  </a:lnTo>
                  <a:lnTo>
                    <a:pt x="57919" y="213060"/>
                  </a:lnTo>
                  <a:lnTo>
                    <a:pt x="78982" y="214301"/>
                  </a:lnTo>
                  <a:lnTo>
                    <a:pt x="87223" y="220445"/>
                  </a:lnTo>
                  <a:lnTo>
                    <a:pt x="95518" y="222412"/>
                  </a:lnTo>
                  <a:lnTo>
                    <a:pt x="119073" y="223208"/>
                  </a:lnTo>
                  <a:lnTo>
                    <a:pt x="125021" y="220580"/>
                  </a:lnTo>
                  <a:lnTo>
                    <a:pt x="130972" y="217097"/>
                  </a:lnTo>
                  <a:lnTo>
                    <a:pt x="142876" y="214860"/>
                  </a:lnTo>
                  <a:lnTo>
                    <a:pt x="186972" y="214315"/>
                  </a:lnTo>
                  <a:lnTo>
                    <a:pt x="190133" y="214313"/>
                  </a:lnTo>
                  <a:lnTo>
                    <a:pt x="234651" y="205544"/>
                  </a:lnTo>
                  <a:lnTo>
                    <a:pt x="245180" y="204461"/>
                  </a:lnTo>
                  <a:lnTo>
                    <a:pt x="273757" y="197285"/>
                  </a:lnTo>
                  <a:lnTo>
                    <a:pt x="300703" y="195532"/>
                  </a:lnTo>
                  <a:lnTo>
                    <a:pt x="327824" y="188772"/>
                  </a:lnTo>
                  <a:lnTo>
                    <a:pt x="366685" y="184924"/>
                  </a:lnTo>
                  <a:lnTo>
                    <a:pt x="385302" y="179843"/>
                  </a:lnTo>
                  <a:lnTo>
                    <a:pt x="428793" y="178640"/>
                  </a:lnTo>
                  <a:lnTo>
                    <a:pt x="470307" y="178594"/>
                  </a:lnTo>
                  <a:lnTo>
                    <a:pt x="511970" y="170490"/>
                  </a:lnTo>
                  <a:lnTo>
                    <a:pt x="553641" y="169710"/>
                  </a:lnTo>
                  <a:lnTo>
                    <a:pt x="595313" y="169664"/>
                  </a:lnTo>
                  <a:lnTo>
                    <a:pt x="619126" y="168670"/>
                  </a:lnTo>
                  <a:lnTo>
                    <a:pt x="660981" y="161560"/>
                  </a:lnTo>
                  <a:lnTo>
                    <a:pt x="705282" y="160781"/>
                  </a:lnTo>
                  <a:lnTo>
                    <a:pt x="748218" y="160737"/>
                  </a:lnTo>
                  <a:lnTo>
                    <a:pt x="761167" y="159742"/>
                  </a:lnTo>
                  <a:lnTo>
                    <a:pt x="803783" y="152631"/>
                  </a:lnTo>
                  <a:lnTo>
                    <a:pt x="848253" y="151876"/>
                  </a:lnTo>
                  <a:lnTo>
                    <a:pt x="877154" y="149171"/>
                  </a:lnTo>
                  <a:lnTo>
                    <a:pt x="921800" y="143425"/>
                  </a:lnTo>
                  <a:lnTo>
                    <a:pt x="963683" y="141953"/>
                  </a:lnTo>
                  <a:lnTo>
                    <a:pt x="1001402" y="135194"/>
                  </a:lnTo>
                  <a:lnTo>
                    <a:pt x="1037874" y="134108"/>
                  </a:lnTo>
                  <a:lnTo>
                    <a:pt x="1074623" y="133965"/>
                  </a:lnTo>
                  <a:lnTo>
                    <a:pt x="1098266" y="132958"/>
                  </a:lnTo>
                  <a:lnTo>
                    <a:pt x="1135431" y="126256"/>
                  </a:lnTo>
                  <a:lnTo>
                    <a:pt x="1178898" y="125177"/>
                  </a:lnTo>
                  <a:lnTo>
                    <a:pt x="1217254" y="125036"/>
                  </a:lnTo>
                  <a:lnTo>
                    <a:pt x="1254717" y="125016"/>
                  </a:lnTo>
                  <a:lnTo>
                    <a:pt x="1292760" y="125014"/>
                  </a:lnTo>
                  <a:lnTo>
                    <a:pt x="1330438" y="125014"/>
                  </a:lnTo>
                  <a:lnTo>
                    <a:pt x="1367603" y="125014"/>
                  </a:lnTo>
                  <a:lnTo>
                    <a:pt x="1408424" y="125014"/>
                  </a:lnTo>
                  <a:lnTo>
                    <a:pt x="1446469" y="125014"/>
                  </a:lnTo>
                  <a:lnTo>
                    <a:pt x="1483682" y="125014"/>
                  </a:lnTo>
                  <a:lnTo>
                    <a:pt x="1520088" y="125014"/>
                  </a:lnTo>
                  <a:lnTo>
                    <a:pt x="1535821" y="124022"/>
                  </a:lnTo>
                  <a:lnTo>
                    <a:pt x="1572986" y="117326"/>
                  </a:lnTo>
                  <a:lnTo>
                    <a:pt x="1617634" y="116193"/>
                  </a:lnTo>
                  <a:lnTo>
                    <a:pt x="1662283" y="116093"/>
                  </a:lnTo>
                  <a:lnTo>
                    <a:pt x="1706931" y="116084"/>
                  </a:lnTo>
                  <a:lnTo>
                    <a:pt x="1740566" y="115092"/>
                  </a:lnTo>
                  <a:lnTo>
                    <a:pt x="1780652" y="107982"/>
                  </a:lnTo>
                  <a:lnTo>
                    <a:pt x="1824769" y="107227"/>
                  </a:lnTo>
                  <a:lnTo>
                    <a:pt x="1866715" y="107164"/>
                  </a:lnTo>
                  <a:lnTo>
                    <a:pt x="1903940" y="107155"/>
                  </a:lnTo>
                  <a:lnTo>
                    <a:pt x="1940788" y="106162"/>
                  </a:lnTo>
                  <a:lnTo>
                    <a:pt x="1984459" y="99053"/>
                  </a:lnTo>
                  <a:lnTo>
                    <a:pt x="2027144" y="98298"/>
                  </a:lnTo>
                  <a:lnTo>
                    <a:pt x="2071620" y="98231"/>
                  </a:lnTo>
                  <a:lnTo>
                    <a:pt x="2116158" y="98225"/>
                  </a:lnTo>
                  <a:lnTo>
                    <a:pt x="2159107" y="98225"/>
                  </a:lnTo>
                  <a:lnTo>
                    <a:pt x="2199185" y="98225"/>
                  </a:lnTo>
                  <a:lnTo>
                    <a:pt x="2240686" y="98225"/>
                  </a:lnTo>
                  <a:lnTo>
                    <a:pt x="2280720" y="98225"/>
                  </a:lnTo>
                  <a:lnTo>
                    <a:pt x="2323840" y="98225"/>
                  </a:lnTo>
                  <a:lnTo>
                    <a:pt x="2366476" y="98225"/>
                  </a:lnTo>
                  <a:lnTo>
                    <a:pt x="2395236" y="95579"/>
                  </a:lnTo>
                  <a:lnTo>
                    <a:pt x="2439849" y="89846"/>
                  </a:lnTo>
                  <a:lnTo>
                    <a:pt x="2481849" y="89343"/>
                  </a:lnTo>
                  <a:lnTo>
                    <a:pt x="2502780" y="86663"/>
                  </a:lnTo>
                  <a:lnTo>
                    <a:pt x="2547040" y="80918"/>
                  </a:lnTo>
                  <a:lnTo>
                    <a:pt x="2589009" y="80413"/>
                  </a:lnTo>
                  <a:lnTo>
                    <a:pt x="2609937" y="77733"/>
                  </a:lnTo>
                  <a:lnTo>
                    <a:pt x="2654196" y="71988"/>
                  </a:lnTo>
                  <a:lnTo>
                    <a:pt x="2698811" y="71484"/>
                  </a:lnTo>
                  <a:lnTo>
                    <a:pt x="2714542" y="70465"/>
                  </a:lnTo>
                  <a:lnTo>
                    <a:pt x="2754045" y="63335"/>
                  </a:lnTo>
                  <a:lnTo>
                    <a:pt x="2798111" y="61586"/>
                  </a:lnTo>
                  <a:lnTo>
                    <a:pt x="2821713" y="57382"/>
                  </a:lnTo>
                  <a:lnTo>
                    <a:pt x="2842708" y="59555"/>
                  </a:lnTo>
                  <a:lnTo>
                    <a:pt x="2887352" y="54232"/>
                  </a:lnTo>
                  <a:lnTo>
                    <a:pt x="2932000" y="53634"/>
                  </a:lnTo>
                  <a:lnTo>
                    <a:pt x="2976648" y="52589"/>
                  </a:lnTo>
                  <a:lnTo>
                    <a:pt x="3021297" y="45474"/>
                  </a:lnTo>
                  <a:lnTo>
                    <a:pt x="3063287" y="44755"/>
                  </a:lnTo>
                  <a:lnTo>
                    <a:pt x="3100517" y="44661"/>
                  </a:lnTo>
                  <a:lnTo>
                    <a:pt x="3116321" y="43661"/>
                  </a:lnTo>
                  <a:lnTo>
                    <a:pt x="3153534" y="36959"/>
                  </a:lnTo>
                  <a:lnTo>
                    <a:pt x="3194361" y="35880"/>
                  </a:lnTo>
                  <a:lnTo>
                    <a:pt x="3232406" y="35739"/>
                  </a:lnTo>
                  <a:lnTo>
                    <a:pt x="3269620" y="35719"/>
                  </a:lnTo>
                  <a:lnTo>
                    <a:pt x="3310447" y="35717"/>
                  </a:lnTo>
                  <a:lnTo>
                    <a:pt x="3348492" y="34725"/>
                  </a:lnTo>
                  <a:lnTo>
                    <a:pt x="3369538" y="30572"/>
                  </a:lnTo>
                  <a:lnTo>
                    <a:pt x="3402813" y="31760"/>
                  </a:lnTo>
                  <a:lnTo>
                    <a:pt x="3445947" y="27441"/>
                  </a:lnTo>
                  <a:lnTo>
                    <a:pt x="3483830" y="26873"/>
                  </a:lnTo>
                  <a:lnTo>
                    <a:pt x="3524746" y="26798"/>
                  </a:lnTo>
                  <a:lnTo>
                    <a:pt x="3546997" y="24145"/>
                  </a:lnTo>
                  <a:lnTo>
                    <a:pt x="3589986" y="18685"/>
                  </a:lnTo>
                  <a:lnTo>
                    <a:pt x="3629676" y="17966"/>
                  </a:lnTo>
                  <a:lnTo>
                    <a:pt x="3668011" y="17872"/>
                  </a:lnTo>
                  <a:lnTo>
                    <a:pt x="3705729" y="17859"/>
                  </a:lnTo>
                  <a:lnTo>
                    <a:pt x="3742899" y="17858"/>
                  </a:lnTo>
                  <a:lnTo>
                    <a:pt x="3782808" y="17858"/>
                  </a:lnTo>
                  <a:lnTo>
                    <a:pt x="3826584" y="17858"/>
                  </a:lnTo>
                  <a:lnTo>
                    <a:pt x="3871155" y="10169"/>
                  </a:lnTo>
                  <a:lnTo>
                    <a:pt x="3912849" y="9036"/>
                  </a:lnTo>
                  <a:lnTo>
                    <a:pt x="3952496" y="8937"/>
                  </a:lnTo>
                  <a:lnTo>
                    <a:pt x="3995517" y="8928"/>
                  </a:lnTo>
                  <a:lnTo>
                    <a:pt x="4033222" y="8928"/>
                  </a:lnTo>
                  <a:lnTo>
                    <a:pt x="4054845" y="7936"/>
                  </a:lnTo>
                  <a:lnTo>
                    <a:pt x="4073267" y="3783"/>
                  </a:lnTo>
                  <a:lnTo>
                    <a:pt x="4096905" y="8054"/>
                  </a:lnTo>
                  <a:lnTo>
                    <a:pt x="4131571" y="1162"/>
                  </a:lnTo>
                  <a:lnTo>
                    <a:pt x="4155302" y="5373"/>
                  </a:lnTo>
                  <a:lnTo>
                    <a:pt x="4198167" y="266"/>
                  </a:lnTo>
                  <a:lnTo>
                    <a:pt x="4239342" y="2"/>
                  </a:lnTo>
                  <a:lnTo>
                    <a:pt x="4249197" y="0"/>
                  </a:lnTo>
                  <a:lnTo>
                    <a:pt x="4252617" y="992"/>
                  </a:lnTo>
                  <a:lnTo>
                    <a:pt x="4254899" y="2645"/>
                  </a:lnTo>
                  <a:lnTo>
                    <a:pt x="4256420" y="4739"/>
                  </a:lnTo>
                  <a:lnTo>
                    <a:pt x="4258426" y="6136"/>
                  </a:lnTo>
                  <a:lnTo>
                    <a:pt x="4263301" y="7686"/>
                  </a:lnTo>
                  <a:lnTo>
                    <a:pt x="4304110" y="8928"/>
                  </a:lnTo>
                  <a:lnTo>
                    <a:pt x="4304110" y="29918"/>
                  </a:lnTo>
                  <a:lnTo>
                    <a:pt x="4306755" y="35786"/>
                  </a:lnTo>
                  <a:lnTo>
                    <a:pt x="4308850" y="38739"/>
                  </a:lnTo>
                  <a:lnTo>
                    <a:pt x="4311798" y="52377"/>
                  </a:lnTo>
                  <a:lnTo>
                    <a:pt x="4312671" y="68985"/>
                  </a:lnTo>
                  <a:lnTo>
                    <a:pt x="4304916" y="110162"/>
                  </a:lnTo>
                  <a:lnTo>
                    <a:pt x="4301511" y="154450"/>
                  </a:lnTo>
                  <a:lnTo>
                    <a:pt x="4294435" y="199017"/>
                  </a:lnTo>
                  <a:lnTo>
                    <a:pt x="4286627" y="221344"/>
                  </a:lnTo>
                  <a:lnTo>
                    <a:pt x="4286283" y="230762"/>
                  </a:lnTo>
                  <a:lnTo>
                    <a:pt x="4287265" y="231231"/>
                  </a:lnTo>
                  <a:lnTo>
                    <a:pt x="4291402" y="231891"/>
                  </a:lnTo>
                  <a:lnTo>
                    <a:pt x="4289201" y="232046"/>
                  </a:lnTo>
                  <a:lnTo>
                    <a:pt x="4289210" y="232087"/>
                  </a:lnTo>
                  <a:lnTo>
                    <a:pt x="4295180" y="23217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33" name="SMARTInkShape-532"/>
            <p:cNvSpPr/>
            <p:nvPr>
              <p:custDataLst>
                <p:tags r:id="rId12"/>
              </p:custDataLst>
            </p:nvPr>
          </p:nvSpPr>
          <p:spPr bwMode="auto">
            <a:xfrm>
              <a:off x="1651992" y="5098852"/>
              <a:ext cx="80368" cy="44649"/>
            </a:xfrm>
            <a:custGeom>
              <a:avLst/>
              <a:gdLst/>
              <a:ahLst/>
              <a:cxnLst/>
              <a:rect l="0" t="0" r="0" b="0"/>
              <a:pathLst>
                <a:path w="80368" h="44649">
                  <a:moveTo>
                    <a:pt x="80367" y="17859"/>
                  </a:moveTo>
                  <a:lnTo>
                    <a:pt x="80367" y="9038"/>
                  </a:lnTo>
                  <a:lnTo>
                    <a:pt x="80367" y="16627"/>
                  </a:lnTo>
                  <a:lnTo>
                    <a:pt x="79375" y="17037"/>
                  </a:lnTo>
                  <a:lnTo>
                    <a:pt x="62540" y="17859"/>
                  </a:lnTo>
                  <a:lnTo>
                    <a:pt x="62511" y="10171"/>
                  </a:lnTo>
                  <a:lnTo>
                    <a:pt x="61518" y="9757"/>
                  </a:lnTo>
                  <a:lnTo>
                    <a:pt x="19134" y="8929"/>
                  </a:lnTo>
                  <a:lnTo>
                    <a:pt x="18709" y="7937"/>
                  </a:lnTo>
                  <a:lnTo>
                    <a:pt x="18237" y="4189"/>
                  </a:lnTo>
                  <a:lnTo>
                    <a:pt x="17119" y="2792"/>
                  </a:lnTo>
                  <a:lnTo>
                    <a:pt x="8936" y="1"/>
                  </a:lnTo>
                  <a:lnTo>
                    <a:pt x="8933" y="0"/>
                  </a:lnTo>
                  <a:lnTo>
                    <a:pt x="3785" y="0"/>
                  </a:lnTo>
                  <a:lnTo>
                    <a:pt x="8056" y="0"/>
                  </a:lnTo>
                  <a:lnTo>
                    <a:pt x="8853" y="7687"/>
                  </a:lnTo>
                  <a:lnTo>
                    <a:pt x="366" y="17459"/>
                  </a:lnTo>
                  <a:lnTo>
                    <a:pt x="0" y="44648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</p:grpSp>
      <p:grpSp>
        <p:nvGrpSpPr>
          <p:cNvPr id="237" name="SMARTInkShape-Group91"/>
          <p:cNvGrpSpPr/>
          <p:nvPr/>
        </p:nvGrpSpPr>
        <p:grpSpPr>
          <a:xfrm>
            <a:off x="6170414" y="4893469"/>
            <a:ext cx="169665" cy="62509"/>
            <a:chOff x="6170414" y="4893469"/>
            <a:chExt cx="169665" cy="62509"/>
          </a:xfrm>
        </p:grpSpPr>
        <p:sp>
          <p:nvSpPr>
            <p:cNvPr id="235" name="SMARTInkShape-533"/>
            <p:cNvSpPr/>
            <p:nvPr>
              <p:custDataLst>
                <p:tags r:id="rId9"/>
              </p:custDataLst>
            </p:nvPr>
          </p:nvSpPr>
          <p:spPr bwMode="auto">
            <a:xfrm>
              <a:off x="6170414" y="4893469"/>
              <a:ext cx="107157" cy="8930"/>
            </a:xfrm>
            <a:custGeom>
              <a:avLst/>
              <a:gdLst/>
              <a:ahLst/>
              <a:cxnLst/>
              <a:rect l="0" t="0" r="0" b="0"/>
              <a:pathLst>
                <a:path w="107157" h="8930">
                  <a:moveTo>
                    <a:pt x="0" y="8929"/>
                  </a:moveTo>
                  <a:lnTo>
                    <a:pt x="0" y="32"/>
                  </a:lnTo>
                  <a:lnTo>
                    <a:pt x="22222" y="0"/>
                  </a:lnTo>
                  <a:lnTo>
                    <a:pt x="27405" y="2645"/>
                  </a:lnTo>
                  <a:lnTo>
                    <a:pt x="33015" y="6136"/>
                  </a:lnTo>
                  <a:lnTo>
                    <a:pt x="42745" y="8101"/>
                  </a:lnTo>
                  <a:lnTo>
                    <a:pt x="86248" y="8922"/>
                  </a:lnTo>
                  <a:lnTo>
                    <a:pt x="107156" y="8929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236" name="SMARTInkShape-534"/>
            <p:cNvSpPr/>
            <p:nvPr>
              <p:custDataLst>
                <p:tags r:id="rId10"/>
              </p:custDataLst>
            </p:nvPr>
          </p:nvSpPr>
          <p:spPr bwMode="auto">
            <a:xfrm>
              <a:off x="6183956" y="4938117"/>
              <a:ext cx="156123" cy="17861"/>
            </a:xfrm>
            <a:custGeom>
              <a:avLst/>
              <a:gdLst/>
              <a:ahLst/>
              <a:cxnLst/>
              <a:rect l="0" t="0" r="0" b="0"/>
              <a:pathLst>
                <a:path w="156123" h="17861">
                  <a:moveTo>
                    <a:pt x="13247" y="8930"/>
                  </a:moveTo>
                  <a:lnTo>
                    <a:pt x="8507" y="8930"/>
                  </a:lnTo>
                  <a:lnTo>
                    <a:pt x="3533" y="11575"/>
                  </a:lnTo>
                  <a:lnTo>
                    <a:pt x="818" y="13670"/>
                  </a:lnTo>
                  <a:lnTo>
                    <a:pt x="0" y="15066"/>
                  </a:lnTo>
                  <a:lnTo>
                    <a:pt x="448" y="15997"/>
                  </a:lnTo>
                  <a:lnTo>
                    <a:pt x="3553" y="17492"/>
                  </a:lnTo>
                  <a:lnTo>
                    <a:pt x="46612" y="17855"/>
                  </a:lnTo>
                  <a:lnTo>
                    <a:pt x="87917" y="17860"/>
                  </a:lnTo>
                  <a:lnTo>
                    <a:pt x="104604" y="16867"/>
                  </a:lnTo>
                  <a:lnTo>
                    <a:pt x="122867" y="10171"/>
                  </a:lnTo>
                  <a:lnTo>
                    <a:pt x="144142" y="9038"/>
                  </a:lnTo>
                  <a:lnTo>
                    <a:pt x="156122" y="0"/>
                  </a:lnTo>
                </a:path>
              </a:pathLst>
            </a:cu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</p:grpSp>
      <p:sp>
        <p:nvSpPr>
          <p:cNvPr id="238" name="SMARTInkShape-535"/>
          <p:cNvSpPr/>
          <p:nvPr>
            <p:custDataLst>
              <p:tags r:id="rId2"/>
            </p:custDataLst>
          </p:nvPr>
        </p:nvSpPr>
        <p:spPr bwMode="auto">
          <a:xfrm>
            <a:off x="6447244" y="4786312"/>
            <a:ext cx="160159" cy="258550"/>
          </a:xfrm>
          <a:custGeom>
            <a:avLst/>
            <a:gdLst/>
            <a:ahLst/>
            <a:cxnLst/>
            <a:rect l="0" t="0" r="0" b="0"/>
            <a:pathLst>
              <a:path w="160159" h="258550">
                <a:moveTo>
                  <a:pt x="44638" y="8930"/>
                </a:moveTo>
                <a:lnTo>
                  <a:pt x="36951" y="8930"/>
                </a:lnTo>
                <a:lnTo>
                  <a:pt x="36537" y="7938"/>
                </a:lnTo>
                <a:lnTo>
                  <a:pt x="35711" y="33"/>
                </a:lnTo>
                <a:lnTo>
                  <a:pt x="0" y="0"/>
                </a:lnTo>
                <a:lnTo>
                  <a:pt x="7679" y="0"/>
                </a:lnTo>
                <a:lnTo>
                  <a:pt x="16499" y="7688"/>
                </a:lnTo>
                <a:lnTo>
                  <a:pt x="17942" y="7110"/>
                </a:lnTo>
                <a:lnTo>
                  <a:pt x="24711" y="2548"/>
                </a:lnTo>
                <a:lnTo>
                  <a:pt x="30160" y="1133"/>
                </a:lnTo>
                <a:lnTo>
                  <a:pt x="32010" y="1748"/>
                </a:lnTo>
                <a:lnTo>
                  <a:pt x="33243" y="3150"/>
                </a:lnTo>
                <a:lnTo>
                  <a:pt x="34065" y="5076"/>
                </a:lnTo>
                <a:lnTo>
                  <a:pt x="35605" y="6361"/>
                </a:lnTo>
                <a:lnTo>
                  <a:pt x="39962" y="7788"/>
                </a:lnTo>
                <a:lnTo>
                  <a:pt x="77387" y="9916"/>
                </a:lnTo>
                <a:lnTo>
                  <a:pt x="89288" y="15996"/>
                </a:lnTo>
                <a:lnTo>
                  <a:pt x="104170" y="18606"/>
                </a:lnTo>
                <a:lnTo>
                  <a:pt x="116076" y="24879"/>
                </a:lnTo>
                <a:lnTo>
                  <a:pt x="119052" y="25516"/>
                </a:lnTo>
                <a:lnTo>
                  <a:pt x="121037" y="26932"/>
                </a:lnTo>
                <a:lnTo>
                  <a:pt x="122360" y="28869"/>
                </a:lnTo>
                <a:lnTo>
                  <a:pt x="124851" y="35318"/>
                </a:lnTo>
                <a:lnTo>
                  <a:pt x="124960" y="40341"/>
                </a:lnTo>
                <a:lnTo>
                  <a:pt x="122339" y="45380"/>
                </a:lnTo>
                <a:lnTo>
                  <a:pt x="112573" y="56700"/>
                </a:lnTo>
                <a:lnTo>
                  <a:pt x="104267" y="59926"/>
                </a:lnTo>
                <a:lnTo>
                  <a:pt x="94953" y="62353"/>
                </a:lnTo>
                <a:lnTo>
                  <a:pt x="80889" y="71995"/>
                </a:lnTo>
                <a:lnTo>
                  <a:pt x="74640" y="76647"/>
                </a:lnTo>
                <a:lnTo>
                  <a:pt x="62544" y="82278"/>
                </a:lnTo>
                <a:lnTo>
                  <a:pt x="56565" y="86178"/>
                </a:lnTo>
                <a:lnTo>
                  <a:pt x="47620" y="88373"/>
                </a:lnTo>
                <a:lnTo>
                  <a:pt x="41664" y="88886"/>
                </a:lnTo>
                <a:lnTo>
                  <a:pt x="39679" y="90015"/>
                </a:lnTo>
                <a:lnTo>
                  <a:pt x="38356" y="91760"/>
                </a:lnTo>
                <a:lnTo>
                  <a:pt x="35754" y="98114"/>
                </a:lnTo>
                <a:lnTo>
                  <a:pt x="35723" y="102934"/>
                </a:lnTo>
                <a:lnTo>
                  <a:pt x="36711" y="104341"/>
                </a:lnTo>
                <a:lnTo>
                  <a:pt x="38361" y="105280"/>
                </a:lnTo>
                <a:lnTo>
                  <a:pt x="40453" y="105906"/>
                </a:lnTo>
                <a:lnTo>
                  <a:pt x="41848" y="107315"/>
                </a:lnTo>
                <a:lnTo>
                  <a:pt x="43398" y="111527"/>
                </a:lnTo>
                <a:lnTo>
                  <a:pt x="44803" y="113046"/>
                </a:lnTo>
                <a:lnTo>
                  <a:pt x="62681" y="122976"/>
                </a:lnTo>
                <a:lnTo>
                  <a:pt x="65597" y="123656"/>
                </a:lnTo>
                <a:lnTo>
                  <a:pt x="96360" y="140409"/>
                </a:lnTo>
                <a:lnTo>
                  <a:pt x="125627" y="152372"/>
                </a:lnTo>
                <a:lnTo>
                  <a:pt x="144200" y="163823"/>
                </a:lnTo>
                <a:lnTo>
                  <a:pt x="154286" y="172674"/>
                </a:lnTo>
                <a:lnTo>
                  <a:pt x="157863" y="178609"/>
                </a:lnTo>
                <a:lnTo>
                  <a:pt x="160158" y="190504"/>
                </a:lnTo>
                <a:lnTo>
                  <a:pt x="157827" y="196454"/>
                </a:lnTo>
                <a:lnTo>
                  <a:pt x="136799" y="225410"/>
                </a:lnTo>
                <a:lnTo>
                  <a:pt x="100666" y="244338"/>
                </a:lnTo>
                <a:lnTo>
                  <a:pt x="60904" y="257572"/>
                </a:lnTo>
                <a:lnTo>
                  <a:pt x="51001" y="258549"/>
                </a:lnTo>
                <a:lnTo>
                  <a:pt x="48880" y="257694"/>
                </a:lnTo>
                <a:lnTo>
                  <a:pt x="47466" y="256133"/>
                </a:lnTo>
                <a:lnTo>
                  <a:pt x="46523" y="254099"/>
                </a:lnTo>
                <a:lnTo>
                  <a:pt x="44903" y="252743"/>
                </a:lnTo>
                <a:lnTo>
                  <a:pt x="35709" y="250032"/>
                </a:lnTo>
              </a:path>
            </a:pathLst>
          </a:cu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FI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239" name="SMARTInkShape-536"/>
          <p:cNvSpPr/>
          <p:nvPr>
            <p:custDataLst>
              <p:tags r:id="rId3"/>
            </p:custDataLst>
          </p:nvPr>
        </p:nvSpPr>
        <p:spPr bwMode="auto">
          <a:xfrm>
            <a:off x="6643687" y="5063133"/>
            <a:ext cx="35719" cy="106743"/>
          </a:xfrm>
          <a:custGeom>
            <a:avLst/>
            <a:gdLst/>
            <a:ahLst/>
            <a:cxnLst/>
            <a:rect l="0" t="0" r="0" b="0"/>
            <a:pathLst>
              <a:path w="35719" h="106743">
                <a:moveTo>
                  <a:pt x="35718" y="0"/>
                </a:moveTo>
                <a:lnTo>
                  <a:pt x="35718" y="20990"/>
                </a:lnTo>
                <a:lnTo>
                  <a:pt x="26624" y="49783"/>
                </a:lnTo>
                <a:lnTo>
                  <a:pt x="11391" y="71389"/>
                </a:lnTo>
                <a:lnTo>
                  <a:pt x="8261" y="86314"/>
                </a:lnTo>
                <a:lnTo>
                  <a:pt x="1284" y="96461"/>
                </a:lnTo>
                <a:lnTo>
                  <a:pt x="34" y="106742"/>
                </a:lnTo>
                <a:lnTo>
                  <a:pt x="0" y="98226"/>
                </a:lnTo>
              </a:path>
            </a:pathLst>
          </a:cu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FI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240" name="SMARTInkShape-537"/>
          <p:cNvSpPr/>
          <p:nvPr>
            <p:custDataLst>
              <p:tags r:id="rId4"/>
            </p:custDataLst>
          </p:nvPr>
        </p:nvSpPr>
        <p:spPr bwMode="auto">
          <a:xfrm>
            <a:off x="6804421" y="4839890"/>
            <a:ext cx="23005" cy="250030"/>
          </a:xfrm>
          <a:custGeom>
            <a:avLst/>
            <a:gdLst/>
            <a:ahLst/>
            <a:cxnLst/>
            <a:rect l="0" t="0" r="0" b="0"/>
            <a:pathLst>
              <a:path w="23005" h="250030">
                <a:moveTo>
                  <a:pt x="17859" y="8930"/>
                </a:moveTo>
                <a:lnTo>
                  <a:pt x="17859" y="1242"/>
                </a:lnTo>
                <a:lnTo>
                  <a:pt x="18852" y="828"/>
                </a:lnTo>
                <a:lnTo>
                  <a:pt x="23004" y="246"/>
                </a:lnTo>
                <a:lnTo>
                  <a:pt x="17859" y="0"/>
                </a:lnTo>
                <a:lnTo>
                  <a:pt x="17859" y="42852"/>
                </a:lnTo>
                <a:lnTo>
                  <a:pt x="17859" y="83622"/>
                </a:lnTo>
                <a:lnTo>
                  <a:pt x="17859" y="125032"/>
                </a:lnTo>
                <a:lnTo>
                  <a:pt x="17859" y="166504"/>
                </a:lnTo>
                <a:lnTo>
                  <a:pt x="16868" y="182398"/>
                </a:lnTo>
                <a:lnTo>
                  <a:pt x="9482" y="213578"/>
                </a:lnTo>
                <a:lnTo>
                  <a:pt x="9039" y="226074"/>
                </a:lnTo>
                <a:lnTo>
                  <a:pt x="6332" y="232108"/>
                </a:lnTo>
                <a:lnTo>
                  <a:pt x="1251" y="239326"/>
                </a:lnTo>
                <a:lnTo>
                  <a:pt x="1" y="250021"/>
                </a:lnTo>
                <a:lnTo>
                  <a:pt x="0" y="250029"/>
                </a:lnTo>
                <a:lnTo>
                  <a:pt x="7689" y="242343"/>
                </a:lnTo>
                <a:lnTo>
                  <a:pt x="8930" y="232173"/>
                </a:lnTo>
              </a:path>
            </a:pathLst>
          </a:cu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FI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241" name="SMARTInkShape-538"/>
          <p:cNvSpPr/>
          <p:nvPr>
            <p:custDataLst>
              <p:tags r:id="rId5"/>
            </p:custDataLst>
          </p:nvPr>
        </p:nvSpPr>
        <p:spPr bwMode="auto">
          <a:xfrm>
            <a:off x="6956229" y="4857750"/>
            <a:ext cx="85334" cy="214310"/>
          </a:xfrm>
          <a:custGeom>
            <a:avLst/>
            <a:gdLst/>
            <a:ahLst/>
            <a:cxnLst/>
            <a:rect l="0" t="0" r="0" b="0"/>
            <a:pathLst>
              <a:path w="85334" h="214310">
                <a:moveTo>
                  <a:pt x="62505" y="0"/>
                </a:moveTo>
                <a:lnTo>
                  <a:pt x="53684" y="0"/>
                </a:lnTo>
                <a:lnTo>
                  <a:pt x="53578" y="8562"/>
                </a:lnTo>
                <a:lnTo>
                  <a:pt x="45887" y="16585"/>
                </a:lnTo>
                <a:lnTo>
                  <a:pt x="44755" y="25436"/>
                </a:lnTo>
                <a:lnTo>
                  <a:pt x="44678" y="31128"/>
                </a:lnTo>
                <a:lnTo>
                  <a:pt x="43675" y="32658"/>
                </a:lnTo>
                <a:lnTo>
                  <a:pt x="42014" y="33678"/>
                </a:lnTo>
                <a:lnTo>
                  <a:pt x="39915" y="34359"/>
                </a:lnTo>
                <a:lnTo>
                  <a:pt x="38515" y="35804"/>
                </a:lnTo>
                <a:lnTo>
                  <a:pt x="36960" y="40055"/>
                </a:lnTo>
                <a:lnTo>
                  <a:pt x="34969" y="50870"/>
                </a:lnTo>
                <a:lnTo>
                  <a:pt x="29652" y="59611"/>
                </a:lnTo>
                <a:lnTo>
                  <a:pt x="26643" y="68484"/>
                </a:lnTo>
                <a:lnTo>
                  <a:pt x="20901" y="77397"/>
                </a:lnTo>
                <a:lnTo>
                  <a:pt x="17767" y="86322"/>
                </a:lnTo>
                <a:lnTo>
                  <a:pt x="11987" y="96242"/>
                </a:lnTo>
                <a:lnTo>
                  <a:pt x="8015" y="130723"/>
                </a:lnTo>
                <a:lnTo>
                  <a:pt x="1875" y="142827"/>
                </a:lnTo>
                <a:lnTo>
                  <a:pt x="0" y="176862"/>
                </a:lnTo>
                <a:lnTo>
                  <a:pt x="6135" y="185380"/>
                </a:lnTo>
                <a:lnTo>
                  <a:pt x="9092" y="193723"/>
                </a:lnTo>
                <a:lnTo>
                  <a:pt x="25426" y="212919"/>
                </a:lnTo>
                <a:lnTo>
                  <a:pt x="31125" y="213900"/>
                </a:lnTo>
                <a:lnTo>
                  <a:pt x="70231" y="214309"/>
                </a:lnTo>
                <a:lnTo>
                  <a:pt x="73609" y="213318"/>
                </a:lnTo>
                <a:lnTo>
                  <a:pt x="75862" y="211665"/>
                </a:lnTo>
                <a:lnTo>
                  <a:pt x="79475" y="206623"/>
                </a:lnTo>
                <a:lnTo>
                  <a:pt x="82615" y="205934"/>
                </a:lnTo>
                <a:lnTo>
                  <a:pt x="85333" y="205628"/>
                </a:lnTo>
                <a:lnTo>
                  <a:pt x="83235" y="205491"/>
                </a:lnTo>
                <a:lnTo>
                  <a:pt x="82278" y="204462"/>
                </a:lnTo>
                <a:lnTo>
                  <a:pt x="80616" y="197704"/>
                </a:lnTo>
                <a:lnTo>
                  <a:pt x="75698" y="192083"/>
                </a:lnTo>
                <a:lnTo>
                  <a:pt x="70683" y="189550"/>
                </a:lnTo>
                <a:lnTo>
                  <a:pt x="50555" y="187641"/>
                </a:lnTo>
                <a:lnTo>
                  <a:pt x="48585" y="186610"/>
                </a:lnTo>
                <a:lnTo>
                  <a:pt x="47272" y="184930"/>
                </a:lnTo>
                <a:lnTo>
                  <a:pt x="46396" y="182818"/>
                </a:lnTo>
                <a:lnTo>
                  <a:pt x="44820" y="181410"/>
                </a:lnTo>
                <a:lnTo>
                  <a:pt x="37111" y="178964"/>
                </a:lnTo>
                <a:lnTo>
                  <a:pt x="8926" y="178594"/>
                </a:lnTo>
              </a:path>
            </a:pathLst>
          </a:cu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FI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242" name="SMARTInkShape-539"/>
          <p:cNvSpPr/>
          <p:nvPr>
            <p:custDataLst>
              <p:tags r:id="rId6"/>
            </p:custDataLst>
          </p:nvPr>
        </p:nvSpPr>
        <p:spPr bwMode="auto">
          <a:xfrm>
            <a:off x="7118324" y="4848820"/>
            <a:ext cx="105793" cy="248633"/>
          </a:xfrm>
          <a:custGeom>
            <a:avLst/>
            <a:gdLst/>
            <a:ahLst/>
            <a:cxnLst/>
            <a:rect l="0" t="0" r="0" b="0"/>
            <a:pathLst>
              <a:path w="105793" h="248633">
                <a:moveTo>
                  <a:pt x="105792" y="8930"/>
                </a:moveTo>
                <a:lnTo>
                  <a:pt x="105792" y="0"/>
                </a:lnTo>
                <a:lnTo>
                  <a:pt x="78820" y="29619"/>
                </a:lnTo>
                <a:lnTo>
                  <a:pt x="52210" y="72063"/>
                </a:lnTo>
                <a:lnTo>
                  <a:pt x="31379" y="113147"/>
                </a:lnTo>
                <a:lnTo>
                  <a:pt x="16679" y="157741"/>
                </a:lnTo>
                <a:lnTo>
                  <a:pt x="5541" y="197878"/>
                </a:lnTo>
                <a:lnTo>
                  <a:pt x="0" y="215807"/>
                </a:lnTo>
                <a:lnTo>
                  <a:pt x="538" y="219278"/>
                </a:lnTo>
                <a:lnTo>
                  <a:pt x="3781" y="225780"/>
                </a:lnTo>
                <a:lnTo>
                  <a:pt x="14923" y="239299"/>
                </a:lnTo>
                <a:lnTo>
                  <a:pt x="29451" y="246883"/>
                </a:lnTo>
                <a:lnTo>
                  <a:pt x="36476" y="248632"/>
                </a:lnTo>
                <a:lnTo>
                  <a:pt x="39738" y="248106"/>
                </a:lnTo>
                <a:lnTo>
                  <a:pt x="61111" y="238953"/>
                </a:lnTo>
                <a:lnTo>
                  <a:pt x="81978" y="220140"/>
                </a:lnTo>
                <a:lnTo>
                  <a:pt x="85287" y="214257"/>
                </a:lnTo>
                <a:lnTo>
                  <a:pt x="86169" y="211299"/>
                </a:lnTo>
                <a:lnTo>
                  <a:pt x="85765" y="208335"/>
                </a:lnTo>
                <a:lnTo>
                  <a:pt x="76841" y="187523"/>
                </a:lnTo>
                <a:lnTo>
                  <a:pt x="74585" y="184546"/>
                </a:lnTo>
                <a:lnTo>
                  <a:pt x="69433" y="181239"/>
                </a:lnTo>
                <a:lnTo>
                  <a:pt x="63836" y="178777"/>
                </a:lnTo>
                <a:lnTo>
                  <a:pt x="55107" y="172805"/>
                </a:lnTo>
                <a:lnTo>
                  <a:pt x="46237" y="169603"/>
                </a:lnTo>
                <a:lnTo>
                  <a:pt x="37324" y="163803"/>
                </a:lnTo>
                <a:lnTo>
                  <a:pt x="25425" y="160735"/>
                </a:lnTo>
              </a:path>
            </a:pathLst>
          </a:cu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FI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243" name="SMARTInkShape-540"/>
          <p:cNvSpPr/>
          <p:nvPr>
            <p:custDataLst>
              <p:tags r:id="rId7"/>
            </p:custDataLst>
          </p:nvPr>
        </p:nvSpPr>
        <p:spPr bwMode="auto">
          <a:xfrm>
            <a:off x="7268765" y="5116711"/>
            <a:ext cx="8931" cy="8931"/>
          </a:xfrm>
          <a:custGeom>
            <a:avLst/>
            <a:gdLst/>
            <a:ahLst/>
            <a:cxnLst/>
            <a:rect l="0" t="0" r="0" b="0"/>
            <a:pathLst>
              <a:path w="8931" h="8931">
                <a:moveTo>
                  <a:pt x="8930" y="8930"/>
                </a:moveTo>
                <a:lnTo>
                  <a:pt x="0" y="0"/>
                </a:lnTo>
                <a:lnTo>
                  <a:pt x="8930" y="0"/>
                </a:lnTo>
              </a:path>
            </a:pathLst>
          </a:cu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FI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244" name="SMARTInkShape-541"/>
          <p:cNvSpPr/>
          <p:nvPr>
            <p:custDataLst>
              <p:tags r:id="rId8"/>
            </p:custDataLst>
          </p:nvPr>
        </p:nvSpPr>
        <p:spPr bwMode="auto">
          <a:xfrm>
            <a:off x="7361848" y="5098852"/>
            <a:ext cx="5144" cy="8930"/>
          </a:xfrm>
          <a:custGeom>
            <a:avLst/>
            <a:gdLst/>
            <a:ahLst/>
            <a:cxnLst/>
            <a:rect l="0" t="0" r="0" b="0"/>
            <a:pathLst>
              <a:path w="5144" h="8930">
                <a:moveTo>
                  <a:pt x="5143" y="8929"/>
                </a:moveTo>
                <a:lnTo>
                  <a:pt x="0" y="8929"/>
                </a:lnTo>
                <a:lnTo>
                  <a:pt x="4271" y="8929"/>
                </a:lnTo>
                <a:lnTo>
                  <a:pt x="5143" y="0"/>
                </a:lnTo>
              </a:path>
            </a:pathLst>
          </a:cu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FI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648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FI" dirty="0" smtClean="0"/>
              <a:t>Räkna:</a:t>
            </a:r>
          </a:p>
          <a:p>
            <a:pPr lvl="1"/>
            <a:r>
              <a:rPr lang="sv-FI" smtClean="0"/>
              <a:t>1-38, 1-39, 1-40, testa vad du kan (s.38-39)</a:t>
            </a:r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82332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4179</TotalTime>
  <Words>88</Words>
  <Application>Microsoft Office PowerPoint</Application>
  <PresentationFormat>On-screen Show (4:3)</PresentationFormat>
  <Paragraphs>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Blank Presentation</vt:lpstr>
      <vt:lpstr>3. Våg-partikeldualism</vt:lpstr>
      <vt:lpstr>PowerPoint Presentation</vt:lpstr>
      <vt:lpstr>PowerPoint Presentation</vt:lpstr>
      <vt:lpstr>PowerPoint Presentation</vt:lpstr>
    </vt:vector>
  </TitlesOfParts>
  <Company>뿿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Våg-partikeldualism</dc:title>
  <dc:creator>Markus Norrby</dc:creator>
  <cp:lastModifiedBy>Markus Norrby</cp:lastModifiedBy>
  <cp:revision>13</cp:revision>
  <dcterms:created xsi:type="dcterms:W3CDTF">2011-10-14T09:39:27Z</dcterms:created>
  <dcterms:modified xsi:type="dcterms:W3CDTF">2014-10-10T10:01:23Z</dcterms:modified>
</cp:coreProperties>
</file>