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2F41-01B7-436D-B186-8E502707B1D3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D46E-B122-4E31-9D0F-681B8F394B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66405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2F41-01B7-436D-B186-8E502707B1D3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D46E-B122-4E31-9D0F-681B8F394B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696341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2F41-01B7-436D-B186-8E502707B1D3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D46E-B122-4E31-9D0F-681B8F394B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27239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2F41-01B7-436D-B186-8E502707B1D3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D46E-B122-4E31-9D0F-681B8F394B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67461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2F41-01B7-436D-B186-8E502707B1D3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D46E-B122-4E31-9D0F-681B8F394B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95829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2F41-01B7-436D-B186-8E502707B1D3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D46E-B122-4E31-9D0F-681B8F394B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11709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2F41-01B7-436D-B186-8E502707B1D3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D46E-B122-4E31-9D0F-681B8F394B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59441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2F41-01B7-436D-B186-8E502707B1D3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D46E-B122-4E31-9D0F-681B8F394B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3892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2F41-01B7-436D-B186-8E502707B1D3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D46E-B122-4E31-9D0F-681B8F394B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6577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2F41-01B7-436D-B186-8E502707B1D3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D46E-B122-4E31-9D0F-681B8F394B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51373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72F41-01B7-436D-B186-8E502707B1D3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0D46E-B122-4E31-9D0F-681B8F394B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3598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72F41-01B7-436D-B186-8E502707B1D3}" type="datetimeFigureOut">
              <a:rPr lang="sv-FI" smtClean="0"/>
              <a:t>31.10.2014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0D46E-B122-4E31-9D0F-681B8F394BA3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42296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 err="1" smtClean="0"/>
              <a:t>Investigation</a:t>
            </a:r>
            <a:endParaRPr lang="sv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dirty="0" err="1" smtClean="0"/>
              <a:t>Using</a:t>
            </a:r>
            <a:r>
              <a:rPr lang="sv-FI" dirty="0" smtClean="0"/>
              <a:t> a laser pointer, </a:t>
            </a:r>
            <a:r>
              <a:rPr lang="sv-FI" dirty="0" err="1" smtClean="0"/>
              <a:t>find</a:t>
            </a:r>
            <a:r>
              <a:rPr lang="sv-FI" dirty="0" smtClean="0"/>
              <a:t> the </a:t>
            </a:r>
            <a:r>
              <a:rPr lang="sv-FI" b="1" dirty="0" err="1" smtClean="0"/>
              <a:t>refractive</a:t>
            </a:r>
            <a:r>
              <a:rPr lang="sv-FI" b="1" dirty="0" smtClean="0"/>
              <a:t> index </a:t>
            </a:r>
            <a:r>
              <a:rPr lang="sv-FI" dirty="0" err="1" smtClean="0"/>
              <a:t>of</a:t>
            </a:r>
            <a:r>
              <a:rPr lang="sv-FI" dirty="0" smtClean="0"/>
              <a:t> a </a:t>
            </a:r>
            <a:r>
              <a:rPr lang="sv-FI" dirty="0"/>
              <a:t>g</a:t>
            </a:r>
            <a:r>
              <a:rPr lang="sv-FI" dirty="0" smtClean="0"/>
              <a:t>iven material</a:t>
            </a:r>
          </a:p>
          <a:p>
            <a:r>
              <a:rPr lang="sv-FI" dirty="0" err="1" smtClean="0"/>
              <a:t>Write</a:t>
            </a:r>
            <a:r>
              <a:rPr lang="sv-FI" dirty="0" smtClean="0"/>
              <a:t> a short </a:t>
            </a:r>
            <a:r>
              <a:rPr lang="sv-FI" dirty="0" err="1" smtClean="0"/>
              <a:t>group</a:t>
            </a:r>
            <a:r>
              <a:rPr lang="sv-FI" dirty="0" smtClean="0"/>
              <a:t> </a:t>
            </a:r>
            <a:r>
              <a:rPr lang="sv-FI" dirty="0" err="1" smtClean="0"/>
              <a:t>report</a:t>
            </a:r>
            <a:r>
              <a:rPr lang="sv-FI" dirty="0" smtClean="0"/>
              <a:t>, </a:t>
            </a:r>
            <a:r>
              <a:rPr lang="sv-FI" dirty="0" err="1" smtClean="0"/>
              <a:t>send</a:t>
            </a:r>
            <a:r>
              <a:rPr lang="sv-FI" dirty="0" smtClean="0"/>
              <a:t> </a:t>
            </a:r>
            <a:r>
              <a:rPr lang="sv-FI" dirty="0" err="1" smtClean="0"/>
              <a:t>to</a:t>
            </a:r>
            <a:r>
              <a:rPr lang="sv-FI" dirty="0" smtClean="0"/>
              <a:t> mnorrby@abo.fi</a:t>
            </a:r>
          </a:p>
          <a:p>
            <a:pPr lvl="1"/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41895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23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Investigation</vt:lpstr>
    </vt:vector>
  </TitlesOfParts>
  <Company>Åbo Akademi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4.4 Diffraction and interference</dc:title>
  <dc:creator>Markus Norrby</dc:creator>
  <cp:lastModifiedBy>Markus Norrby</cp:lastModifiedBy>
  <cp:revision>10</cp:revision>
  <dcterms:created xsi:type="dcterms:W3CDTF">2013-11-14T13:25:12Z</dcterms:created>
  <dcterms:modified xsi:type="dcterms:W3CDTF">2014-10-31T13:58:00Z</dcterms:modified>
</cp:coreProperties>
</file>