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0913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0898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4237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55306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7799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62886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5910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7385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3732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555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3993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5BDB1-4E93-4419-B0FA-83D318D9C018}" type="datetimeFigureOut">
              <a:rPr lang="sv-FI" smtClean="0"/>
              <a:t>6.10.2014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00F1-F6B0-4606-9B2E-A0EFACAB561D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4374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sv-FI" dirty="0" smtClean="0"/>
              <a:t>1. Elektromagnetisk strålning</a:t>
            </a:r>
            <a:endParaRPr lang="sv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2296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v-FI" b="1" dirty="0" smtClean="0"/>
                  <a:t>EM-strålning</a:t>
                </a:r>
                <a:r>
                  <a:rPr lang="sv-FI" dirty="0" smtClean="0"/>
                  <a:t> är en vågrörelse av oscillerande elektriska och magnetiska fält</a:t>
                </a:r>
              </a:p>
              <a:p>
                <a:r>
                  <a:rPr lang="sv-FI" dirty="0" smtClean="0"/>
                  <a:t>Rör sig med </a:t>
                </a:r>
                <a:r>
                  <a:rPr lang="sv-FI" b="1" dirty="0" smtClean="0"/>
                  <a:t>ljusets hastighet </a:t>
                </a:r>
                <a:r>
                  <a:rPr lang="sv-FI" b="1" dirty="0" smtClean="0"/>
                  <a:t>c </a:t>
                </a:r>
                <a:r>
                  <a:rPr lang="sv-FI" dirty="0" smtClean="0"/>
                  <a:t>i vakuum (men långsammare i </a:t>
                </a:r>
                <a:r>
                  <a:rPr lang="sv-FI" dirty="0" smtClean="0"/>
                  <a:t>t.ex</a:t>
                </a:r>
                <a:r>
                  <a:rPr lang="sv-FI" dirty="0" smtClean="0"/>
                  <a:t>. vatten eller glas) </a:t>
                </a:r>
              </a:p>
              <a:p>
                <a:r>
                  <a:rPr lang="sv-FI" dirty="0" smtClean="0"/>
                  <a:t>Olika delar av det </a:t>
                </a:r>
                <a:r>
                  <a:rPr lang="sv-FI" b="1" dirty="0" smtClean="0"/>
                  <a:t>elektromagnetiska spektret </a:t>
                </a:r>
                <a:r>
                  <a:rPr lang="sv-FI" dirty="0" smtClean="0"/>
                  <a:t>har olika namn beroende på ursprung och/eller </a:t>
                </a:r>
                <a:r>
                  <a:rPr lang="sv-FI" dirty="0" smtClean="0"/>
                  <a:t>våglängd, gränserna är flytande </a:t>
                </a:r>
                <a:endParaRPr lang="sv-FI" dirty="0"/>
              </a:p>
              <a:p>
                <a:pPr lvl="1"/>
                <a:r>
                  <a:rPr lang="sv-FI" dirty="0" smtClean="0"/>
                  <a:t>kom </a:t>
                </a:r>
                <a:r>
                  <a:rPr lang="sv-FI" dirty="0" smtClean="0"/>
                  <a:t>ihåg vågrörelsens grundekvation </a:t>
                </a:r>
                <a14:m>
                  <m:oMath xmlns:m="http://schemas.openxmlformats.org/officeDocument/2006/math">
                    <m:r>
                      <a:rPr lang="sv-FI" i="1">
                        <a:latin typeface="Cambria Math"/>
                      </a:rPr>
                      <m:t>𝑣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𝑓</m:t>
                    </m:r>
                  </m:oMath>
                </a14:m>
                <a:endParaRPr lang="sv-FI" dirty="0" smtClean="0"/>
              </a:p>
              <a:p>
                <a:pPr lvl="1"/>
                <a:r>
                  <a:rPr lang="sv-FI" dirty="0" smtClean="0"/>
                  <a:t>Radiovågor, mikrovågor, infrarött ljus, synligt ljus, ultraviolett ljus, röntgenstrålning, gammastrålning </a:t>
                </a:r>
                <a:endParaRPr lang="sv-FI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229600" cy="4525963"/>
              </a:xfrm>
              <a:blipFill rotWithShape="1">
                <a:blip r:embed="rId2"/>
                <a:stretch>
                  <a:fillRect l="-1556" t="-2692" b="-269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711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1. Elektromagnetisk strålning</vt:lpstr>
    </vt:vector>
  </TitlesOfParts>
  <Company>Åbo Akademi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Elektromagnetisk strålning</dc:title>
  <dc:creator>Markus Norrby</dc:creator>
  <cp:lastModifiedBy>Markus Norrby</cp:lastModifiedBy>
  <cp:revision>4</cp:revision>
  <dcterms:created xsi:type="dcterms:W3CDTF">2012-10-05T09:58:00Z</dcterms:created>
  <dcterms:modified xsi:type="dcterms:W3CDTF">2014-10-06T05:11:21Z</dcterms:modified>
</cp:coreProperties>
</file>