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70" d="100"/>
          <a:sy n="70" d="100"/>
        </p:scale>
        <p:origin x="-72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1F34A9-4E5F-4593-9FB9-61A1A9550C4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5626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DCAD49-814A-4BA5-8633-567ACF4D8D1E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0780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D012F7-7F1E-471B-B13A-EB6F370C8EFB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4382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FE3AA4-5E94-488E-9166-0758499D7F9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4900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53DF2A-4D8E-475F-A2FE-6120488CB8C5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1175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AB9482-8B39-4909-9367-ADBA24F4BB30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231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704921-3C69-41EA-83FA-7B4845B092DC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7463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76F0FC-7287-454F-B4C4-3B2024775AA5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6348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DD8AE-C3E1-4DA4-8104-75A1714B83F1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229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80A804-D48C-45B0-9FA1-13D1FE5204E4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132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F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F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0AB2C7-8FD6-4476-B215-FBC68BCCA81E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381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v-F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v-F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B870DEE-5293-46B9-82F2-E63C1E0FC974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63" Type="http://schemas.openxmlformats.org/officeDocument/2006/relationships/tags" Target="../tags/tag63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59" Type="http://schemas.openxmlformats.org/officeDocument/2006/relationships/tags" Target="../tags/tag159.xml"/><Relationship Id="rId170" Type="http://schemas.openxmlformats.org/officeDocument/2006/relationships/tags" Target="../tags/tag170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53" Type="http://schemas.openxmlformats.org/officeDocument/2006/relationships/tags" Target="../tags/tag53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149" Type="http://schemas.openxmlformats.org/officeDocument/2006/relationships/tags" Target="../tags/tag149.xml"/><Relationship Id="rId5" Type="http://schemas.openxmlformats.org/officeDocument/2006/relationships/tags" Target="../tags/tag5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22" Type="http://schemas.openxmlformats.org/officeDocument/2006/relationships/tags" Target="../tags/tag22.xml"/><Relationship Id="rId43" Type="http://schemas.openxmlformats.org/officeDocument/2006/relationships/tags" Target="../tags/tag43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39" Type="http://schemas.openxmlformats.org/officeDocument/2006/relationships/tags" Target="../tags/tag139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71" Type="http://schemas.openxmlformats.org/officeDocument/2006/relationships/tags" Target="../tags/tag171.xml"/><Relationship Id="rId12" Type="http://schemas.openxmlformats.org/officeDocument/2006/relationships/tags" Target="../tags/tag12.xml"/><Relationship Id="rId33" Type="http://schemas.openxmlformats.org/officeDocument/2006/relationships/tags" Target="../tags/tag33.xml"/><Relationship Id="rId108" Type="http://schemas.openxmlformats.org/officeDocument/2006/relationships/tags" Target="../tags/tag108.xml"/><Relationship Id="rId129" Type="http://schemas.openxmlformats.org/officeDocument/2006/relationships/tags" Target="../tags/tag129.xml"/><Relationship Id="rId54" Type="http://schemas.openxmlformats.org/officeDocument/2006/relationships/tags" Target="../tags/tag54.xml"/><Relationship Id="rId75" Type="http://schemas.openxmlformats.org/officeDocument/2006/relationships/tags" Target="../tags/tag75.xml"/><Relationship Id="rId96" Type="http://schemas.openxmlformats.org/officeDocument/2006/relationships/tags" Target="../tags/tag96.xml"/><Relationship Id="rId140" Type="http://schemas.openxmlformats.org/officeDocument/2006/relationships/tags" Target="../tags/tag140.xml"/><Relationship Id="rId161" Type="http://schemas.openxmlformats.org/officeDocument/2006/relationships/tags" Target="../tags/tag161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119" Type="http://schemas.openxmlformats.org/officeDocument/2006/relationships/tags" Target="../tags/tag119.xml"/><Relationship Id="rId44" Type="http://schemas.openxmlformats.org/officeDocument/2006/relationships/tags" Target="../tags/tag44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130" Type="http://schemas.openxmlformats.org/officeDocument/2006/relationships/tags" Target="../tags/tag130.xml"/><Relationship Id="rId135" Type="http://schemas.openxmlformats.org/officeDocument/2006/relationships/tags" Target="../tags/tag135.xml"/><Relationship Id="rId151" Type="http://schemas.openxmlformats.org/officeDocument/2006/relationships/tags" Target="../tags/tag151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72" Type="http://schemas.openxmlformats.org/officeDocument/2006/relationships/tags" Target="../tags/tag172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120" Type="http://schemas.openxmlformats.org/officeDocument/2006/relationships/tags" Target="../tags/tag120.xml"/><Relationship Id="rId125" Type="http://schemas.openxmlformats.org/officeDocument/2006/relationships/tags" Target="../tags/tag125.xml"/><Relationship Id="rId141" Type="http://schemas.openxmlformats.org/officeDocument/2006/relationships/tags" Target="../tags/tag141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162" Type="http://schemas.openxmlformats.org/officeDocument/2006/relationships/tags" Target="../tags/tag16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15" Type="http://schemas.openxmlformats.org/officeDocument/2006/relationships/tags" Target="../tags/tag115.xml"/><Relationship Id="rId131" Type="http://schemas.openxmlformats.org/officeDocument/2006/relationships/tags" Target="../tags/tag131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slideLayout" Target="../slideLayouts/slideLayout2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48" Type="http://schemas.openxmlformats.org/officeDocument/2006/relationships/tags" Target="../tags/tag148.xml"/><Relationship Id="rId164" Type="http://schemas.openxmlformats.org/officeDocument/2006/relationships/tags" Target="../tags/tag164.xml"/><Relationship Id="rId169" Type="http://schemas.openxmlformats.org/officeDocument/2006/relationships/tags" Target="../tags/tag16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26" Type="http://schemas.openxmlformats.org/officeDocument/2006/relationships/tags" Target="../tags/tag26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16" Type="http://schemas.openxmlformats.org/officeDocument/2006/relationships/tags" Target="../tags/tag16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1143000"/>
          </a:xfrm>
        </p:spPr>
        <p:txBody>
          <a:bodyPr/>
          <a:lstStyle/>
          <a:p>
            <a:r>
              <a:rPr lang="sv-FI" dirty="0" smtClean="0"/>
              <a:t>Alfasönderfall</a:t>
            </a:r>
            <a:endParaRPr lang="sv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96752"/>
            <a:ext cx="7992888" cy="4320480"/>
          </a:xfrm>
        </p:spPr>
        <p:txBody>
          <a:bodyPr/>
          <a:lstStyle/>
          <a:p>
            <a:r>
              <a:rPr lang="sv-FI" dirty="0" smtClean="0"/>
              <a:t>Sker hos </a:t>
            </a:r>
            <a:r>
              <a:rPr lang="sv-FI" b="1" dirty="0" smtClean="0"/>
              <a:t>tunga grundämnen </a:t>
            </a:r>
            <a:r>
              <a:rPr lang="sv-FI" dirty="0" smtClean="0"/>
              <a:t>genom kvantmekanisk </a:t>
            </a:r>
            <a:r>
              <a:rPr lang="sv-FI" b="1" dirty="0" smtClean="0"/>
              <a:t>tunnling</a:t>
            </a:r>
            <a:r>
              <a:rPr lang="sv-FI" dirty="0" smtClean="0"/>
              <a:t> </a:t>
            </a:r>
          </a:p>
          <a:p>
            <a:pPr lvl="1"/>
            <a:r>
              <a:rPr lang="sv-FI" dirty="0" smtClean="0"/>
              <a:t>två neutroner och två protoner kan plötsligt råka finnas en bit utanför kärnan och rymmer iväg</a:t>
            </a:r>
          </a:p>
          <a:p>
            <a:r>
              <a:rPr lang="sv-FI" b="1" dirty="0" smtClean="0"/>
              <a:t>Protontalet</a:t>
            </a:r>
            <a:r>
              <a:rPr lang="sv-FI" dirty="0" smtClean="0"/>
              <a:t> minskar med två, </a:t>
            </a:r>
            <a:r>
              <a:rPr lang="sv-FI" b="1" dirty="0" smtClean="0"/>
              <a:t>nukleontalet</a:t>
            </a:r>
            <a:r>
              <a:rPr lang="sv-FI" dirty="0" smtClean="0"/>
              <a:t> med fyra</a:t>
            </a:r>
          </a:p>
          <a:p>
            <a:r>
              <a:rPr lang="sv-FI" dirty="0" smtClean="0"/>
              <a:t>Den vunna energin blir rörelseenergi hos alfapartiklen (och den nya kärnan)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8125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16632"/>
            <a:ext cx="7772400" cy="1143000"/>
          </a:xfrm>
        </p:spPr>
        <p:txBody>
          <a:bodyPr/>
          <a:lstStyle/>
          <a:p>
            <a:pPr eaLnBrk="1" hangingPunct="1"/>
            <a:r>
              <a:rPr lang="sv-SE" dirty="0" smtClean="0"/>
              <a:t>Betasönderfall (3 former)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23528" y="1268760"/>
                <a:ext cx="8640960" cy="4896544"/>
              </a:xfrm>
            </p:spPr>
            <p:txBody>
              <a:bodyPr/>
              <a:lstStyle/>
              <a:p>
                <a:pPr eaLnBrk="1" hangingPunct="1"/>
                <a:r>
                  <a:rPr lang="sv-SE" sz="2800" dirty="0" smtClean="0">
                    <a:sym typeface="Symbol" charset="2"/>
                  </a:rPr>
                  <a:t>Sker genom </a:t>
                </a:r>
                <a:r>
                  <a:rPr lang="sv-SE" sz="2800" b="1" dirty="0" smtClean="0">
                    <a:sym typeface="Symbol" charset="2"/>
                  </a:rPr>
                  <a:t>svag växelverkan </a:t>
                </a:r>
                <a:r>
                  <a:rPr lang="sv-SE" sz="2800" dirty="0" smtClean="0">
                    <a:sym typeface="Symbol" charset="2"/>
                  </a:rPr>
                  <a:t>i neutronrika (</a:t>
                </a:r>
                <a:r>
                  <a:rPr lang="sv-SE" sz="2800" baseline="30000" dirty="0" smtClean="0">
                    <a:sym typeface="Symbol" charset="2"/>
                  </a:rPr>
                  <a:t>-</a:t>
                </a:r>
                <a:r>
                  <a:rPr lang="sv-SE" sz="2800" dirty="0" smtClean="0">
                    <a:sym typeface="Symbol" charset="2"/>
                  </a:rPr>
                  <a:t>) eller protonrika (</a:t>
                </a:r>
                <a:r>
                  <a:rPr lang="sv-SE" sz="2800" baseline="30000" dirty="0" smtClean="0">
                    <a:sym typeface="Symbol" charset="2"/>
                  </a:rPr>
                  <a:t>+</a:t>
                </a:r>
                <a:r>
                  <a:rPr lang="sv-SE" sz="2800" dirty="0" smtClean="0">
                    <a:sym typeface="Symbol" charset="2"/>
                  </a:rPr>
                  <a:t>) isotoper</a:t>
                </a:r>
              </a:p>
              <a:p>
                <a:pPr eaLnBrk="1" hangingPunct="1"/>
                <a:r>
                  <a:rPr lang="sv-SE" sz="2800" dirty="0" smtClean="0">
                    <a:sym typeface="Symbol" charset="2"/>
                  </a:rPr>
                  <a:t>Svag växelverkan kräver </a:t>
                </a:r>
                <a:r>
                  <a:rPr lang="sv-SE" sz="2800" b="1" dirty="0" smtClean="0">
                    <a:sym typeface="Symbol" charset="2"/>
                  </a:rPr>
                  <a:t>neutriner</a:t>
                </a:r>
                <a:r>
                  <a:rPr lang="sv-SE" sz="2800" dirty="0" smtClean="0">
                    <a:sym typeface="Symbol" charset="2"/>
                  </a:rPr>
                  <a:t> ()</a:t>
                </a:r>
              </a:p>
              <a:p>
                <a:pPr eaLnBrk="1" hangingPunct="1"/>
                <a:r>
                  <a:rPr lang="sv-SE" sz="2800" dirty="0" smtClean="0">
                    <a:sym typeface="Symbol" charset="2"/>
                  </a:rPr>
                  <a:t>Bindningsenergin blir rörelseenergi hos e och </a:t>
                </a:r>
              </a:p>
              <a:p>
                <a:pPr marL="514350" indent="-514350" eaLnBrk="1" hangingPunct="1">
                  <a:buFont typeface="+mj-lt"/>
                  <a:buAutoNum type="arabicPeriod"/>
                </a:pPr>
                <a:r>
                  <a:rPr lang="sv-SE" sz="2800" dirty="0" smtClean="0">
                    <a:sym typeface="Symbol" charset="2"/>
                  </a:rPr>
                  <a:t></a:t>
                </a:r>
                <a:r>
                  <a:rPr lang="sv-SE" sz="2800" baseline="30000" dirty="0" smtClean="0">
                    <a:sym typeface="Symbol" charset="2"/>
                  </a:rPr>
                  <a:t>-</a:t>
                </a:r>
                <a:r>
                  <a:rPr lang="sv-SE" sz="2800" dirty="0" smtClean="0">
                    <a:sym typeface="Symbol" charset="2"/>
                  </a:rPr>
                  <a:t> : </a:t>
                </a:r>
                <a14:m>
                  <m:oMath xmlns:m="http://schemas.openxmlformats.org/officeDocument/2006/math"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𝑛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 → 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𝑝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 + 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𝑒</m:t>
                    </m:r>
                    <m:r>
                      <a:rPr lang="sv-SE" sz="2800" i="1" baseline="30000" dirty="0" smtClean="0">
                        <a:latin typeface="Cambria Math"/>
                        <a:sym typeface="Symbol" charset="2"/>
                      </a:rPr>
                      <m:t>−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 +  </m:t>
                    </m:r>
                  </m:oMath>
                </a14:m>
                <a:r>
                  <a:rPr lang="sv-SE" sz="2800" dirty="0" smtClean="0">
                    <a:sym typeface="Symbol" charset="2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v-FI" sz="2800" b="0" i="0" smtClean="0">
                        <a:latin typeface="Cambria Math"/>
                        <a:sym typeface="Symbol" charset="2"/>
                      </a:rPr>
                      <m:t>eg</m:t>
                    </m:r>
                    <m:r>
                      <a:rPr lang="sv-FI" sz="2800" b="0" i="0" smtClean="0">
                        <a:latin typeface="Cambria Math"/>
                        <a:sym typeface="Symbol" charset="2"/>
                      </a:rPr>
                      <m:t>. </m:t>
                    </m:r>
                    <m:acc>
                      <m:accPr>
                        <m:chr m:val="̅"/>
                        <m:ctrlPr>
                          <a:rPr lang="sv-SE" sz="2800" i="1" smtClean="0">
                            <a:latin typeface="Cambria Math"/>
                            <a:sym typeface="Symbol" charset="2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sv-SE" sz="2800" i="1" smtClean="0">
                                <a:latin typeface="Cambria Math"/>
                                <a:ea typeface="Cambria Math"/>
                                <a:sym typeface="Symbol" charset="2"/>
                              </a:rPr>
                            </m:ctrlPr>
                          </m:sSubPr>
                          <m:e>
                            <m:r>
                              <a:rPr lang="sv-SE" sz="2800" i="1" dirty="0">
                                <a:latin typeface="Cambria Math"/>
                                <a:sym typeface="Symbol" charset="2"/>
                              </a:rPr>
                              <m:t></m:t>
                            </m:r>
                          </m:e>
                          <m:sub>
                            <m:r>
                              <a:rPr lang="sv-FI" sz="2800" b="0" i="1" smtClean="0">
                                <a:latin typeface="Cambria Math"/>
                                <a:ea typeface="Cambria Math"/>
                                <a:sym typeface="Symbol" charset="2"/>
                              </a:rPr>
                              <m:t>𝑒</m:t>
                            </m:r>
                          </m:sub>
                        </m:sSub>
                      </m:e>
                    </m:acc>
                  </m:oMath>
                </a14:m>
                <a:r>
                  <a:rPr lang="sv-SE" sz="2800" dirty="0" smtClean="0">
                    <a:sym typeface="Symbol" charset="2"/>
                  </a:rPr>
                  <a:t> ”antielektronneutrino”)</a:t>
                </a:r>
              </a:p>
              <a:p>
                <a:pPr marL="514350" indent="-514350" eaLnBrk="1" hangingPunct="1">
                  <a:buFont typeface="+mj-lt"/>
                  <a:buAutoNum type="arabicPeriod"/>
                </a:pPr>
                <a:r>
                  <a:rPr lang="sv-SE" sz="2800" dirty="0" smtClean="0">
                    <a:sym typeface="Symbol" charset="2"/>
                  </a:rPr>
                  <a:t></a:t>
                </a:r>
                <a:r>
                  <a:rPr lang="sv-SE" sz="2800" baseline="30000" dirty="0" smtClean="0">
                    <a:sym typeface="Symbol" charset="2"/>
                  </a:rPr>
                  <a:t>+</a:t>
                </a:r>
                <a:r>
                  <a:rPr lang="sv-SE" sz="2800" dirty="0" smtClean="0">
                    <a:sym typeface="Symbol" charset="2"/>
                  </a:rPr>
                  <a:t> : </a:t>
                </a:r>
                <a14:m>
                  <m:oMath xmlns:m="http://schemas.openxmlformats.org/officeDocument/2006/math"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𝑝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 → 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𝑛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 + 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𝑒</m:t>
                    </m:r>
                    <m:r>
                      <a:rPr lang="sv-SE" sz="2800" i="1" baseline="30000" dirty="0" smtClean="0">
                        <a:latin typeface="Cambria Math"/>
                        <a:sym typeface="Symbol" charset="2"/>
                      </a:rPr>
                      <m:t>+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 +  </m:t>
                    </m:r>
                  </m:oMath>
                </a14:m>
                <a:r>
                  <a:rPr lang="sv-SE" sz="2800" dirty="0" smtClean="0">
                    <a:sym typeface="Symbol" charset="2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v-FI" sz="2800" b="0" i="0" smtClean="0">
                        <a:latin typeface="Cambria Math"/>
                        <a:sym typeface="Symbol" charset="2"/>
                      </a:rPr>
                      <m:t>eg</m:t>
                    </m:r>
                    <m:r>
                      <a:rPr lang="sv-FI" sz="2800" b="0" i="0" smtClean="0">
                        <a:latin typeface="Cambria Math"/>
                        <a:sym typeface="Symbol" charset="2"/>
                      </a:rPr>
                      <m:t>.</m:t>
                    </m:r>
                    <m:sSub>
                      <m:sSubPr>
                        <m:ctrlPr>
                          <a:rPr lang="sv-SE" sz="2800" i="1" smtClean="0">
                            <a:latin typeface="Cambria Math"/>
                            <a:ea typeface="Cambria Math"/>
                            <a:sym typeface="Symbol" charset="2"/>
                          </a:rPr>
                        </m:ctrlPr>
                      </m:sSubPr>
                      <m:e>
                        <m:r>
                          <a:rPr lang="sv-SE" sz="2800" i="1" dirty="0">
                            <a:latin typeface="Cambria Math"/>
                            <a:sym typeface="Symbol" charset="2"/>
                          </a:rPr>
                          <m:t></m:t>
                        </m:r>
                      </m:e>
                      <m:sub>
                        <m:r>
                          <a:rPr lang="sv-FI" sz="2800" b="0" i="1" smtClean="0">
                            <a:latin typeface="Cambria Math"/>
                            <a:ea typeface="Cambria Math"/>
                            <a:sym typeface="Symbol" charset="2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sv-SE" sz="2800" dirty="0" smtClean="0">
                    <a:sym typeface="Symbol" charset="2"/>
                  </a:rPr>
                  <a:t> ”elektronneutrino”)</a:t>
                </a:r>
              </a:p>
              <a:p>
                <a:pPr lvl="1" eaLnBrk="1" hangingPunct="1"/>
                <a:r>
                  <a:rPr lang="sv-SE" sz="2400" dirty="0" smtClean="0">
                    <a:sym typeface="Symbol" charset="2"/>
                  </a:rPr>
                  <a:t>Obs! e</a:t>
                </a:r>
                <a:r>
                  <a:rPr lang="sv-SE" sz="2400" baseline="30000" dirty="0" smtClean="0">
                    <a:sym typeface="Symbol" charset="2"/>
                  </a:rPr>
                  <a:t>+</a:t>
                </a:r>
                <a:r>
                  <a:rPr lang="sv-SE" sz="2400" dirty="0" smtClean="0">
                    <a:sym typeface="Symbol" charset="2"/>
                  </a:rPr>
                  <a:t> annihileras snabbt, E = 2 m</a:t>
                </a:r>
                <a:r>
                  <a:rPr lang="sv-SE" sz="2400" baseline="-25000" dirty="0" smtClean="0">
                    <a:sym typeface="Symbol" charset="2"/>
                  </a:rPr>
                  <a:t>e</a:t>
                </a:r>
                <a:r>
                  <a:rPr lang="sv-SE" sz="2400" dirty="0" smtClean="0">
                    <a:sym typeface="Symbol" charset="2"/>
                  </a:rPr>
                  <a:t>c</a:t>
                </a:r>
                <a:r>
                  <a:rPr lang="sv-SE" sz="2400" baseline="30000" dirty="0" smtClean="0">
                    <a:sym typeface="Symbol" charset="2"/>
                  </a:rPr>
                  <a:t>2</a:t>
                </a:r>
                <a:endParaRPr lang="sv-SE" sz="2400" dirty="0" smtClean="0">
                  <a:sym typeface="Symbol" charset="2"/>
                </a:endParaRPr>
              </a:p>
              <a:p>
                <a:pPr marL="514350" indent="-514350" eaLnBrk="1" hangingPunct="1">
                  <a:buFont typeface="+mj-lt"/>
                  <a:buAutoNum type="arabicPeriod"/>
                </a:pPr>
                <a:r>
                  <a:rPr lang="sv-SE" sz="2800" dirty="0" err="1" smtClean="0">
                    <a:sym typeface="Symbol" charset="2"/>
                  </a:rPr>
                  <a:t>ec</a:t>
                </a:r>
                <a:r>
                  <a:rPr lang="sv-SE" sz="2800" dirty="0" smtClean="0">
                    <a:sym typeface="Symbol" charset="2"/>
                  </a:rPr>
                  <a:t> (</a:t>
                </a:r>
                <a:r>
                  <a:rPr lang="sv-SE" sz="2800" dirty="0" err="1" smtClean="0">
                    <a:sym typeface="Symbol" charset="2"/>
                  </a:rPr>
                  <a:t>elektroninfång</a:t>
                </a:r>
                <a:r>
                  <a:rPr lang="sv-SE" sz="2800" dirty="0" smtClean="0">
                    <a:sym typeface="Symbol" charset="2"/>
                  </a:rPr>
                  <a:t>): </a:t>
                </a:r>
                <a14:m>
                  <m:oMath xmlns:m="http://schemas.openxmlformats.org/officeDocument/2006/math"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𝑝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 + 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𝑒</m:t>
                    </m:r>
                    <m:r>
                      <a:rPr lang="sv-SE" sz="2800" i="1" baseline="30000" dirty="0" smtClean="0">
                        <a:latin typeface="Cambria Math"/>
                        <a:sym typeface="Symbol" charset="2"/>
                      </a:rPr>
                      <m:t>−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 </m:t>
                    </m:r>
                    <m:r>
                      <a:rPr lang="sv-SE" sz="2800" i="1" dirty="0" smtClean="0">
                        <a:latin typeface="Cambria Math"/>
                        <a:ea typeface="Cambria Math"/>
                        <a:sym typeface="Symbol" charset="2"/>
                      </a:rPr>
                      <m:t>→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 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𝑛</m:t>
                    </m:r>
                    <m:r>
                      <a:rPr lang="sv-SE" sz="2800" i="1" dirty="0" smtClean="0">
                        <a:latin typeface="Cambria Math"/>
                        <a:sym typeface="Symbol" charset="2"/>
                      </a:rPr>
                      <m:t> + </m:t>
                    </m:r>
                  </m:oMath>
                </a14:m>
                <a:endParaRPr lang="sv-SE" sz="2800" dirty="0" smtClean="0">
                  <a:sym typeface="Symbol" charset="2"/>
                </a:endParaRPr>
              </a:p>
              <a:p>
                <a:pPr eaLnBrk="1" hangingPunct="1"/>
                <a:r>
                  <a:rPr lang="sv-SE" sz="2800" b="1" dirty="0" err="1" smtClean="0">
                    <a:sym typeface="Symbol" charset="2"/>
                  </a:rPr>
                  <a:t>Nukeontalet</a:t>
                </a:r>
                <a:r>
                  <a:rPr lang="sv-SE" sz="2800" dirty="0" smtClean="0">
                    <a:sym typeface="Symbol" charset="2"/>
                  </a:rPr>
                  <a:t> ändras inte! Endast </a:t>
                </a:r>
                <a:r>
                  <a:rPr lang="sv-SE" sz="2800" b="1" dirty="0" smtClean="0">
                    <a:sym typeface="Symbol" charset="2"/>
                  </a:rPr>
                  <a:t>grundämnet</a:t>
                </a:r>
                <a:r>
                  <a:rPr lang="sv-SE" sz="2800" dirty="0" smtClean="0">
                    <a:sym typeface="Symbol" charset="2"/>
                  </a:rPr>
                  <a:t>.</a:t>
                </a:r>
                <a:endParaRPr lang="sv-SE" sz="2800" dirty="0" smtClean="0"/>
              </a:p>
              <a:p>
                <a:pPr eaLnBrk="1" hangingPunct="1"/>
                <a:endParaRPr lang="sv-SE" sz="2800" dirty="0" smtClean="0"/>
              </a:p>
            </p:txBody>
          </p:sp>
        </mc:Choice>
        <mc:Fallback xmlns="">
          <p:sp>
            <p:nvSpPr>
              <p:cNvPr id="205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23528" y="1268760"/>
                <a:ext cx="8640960" cy="4896544"/>
              </a:xfrm>
              <a:blipFill rotWithShape="1">
                <a:blip r:embed="rId2"/>
                <a:stretch>
                  <a:fillRect l="-1269" t="-1245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1358"/>
            <a:ext cx="7772400" cy="1143000"/>
          </a:xfrm>
        </p:spPr>
        <p:txBody>
          <a:bodyPr/>
          <a:lstStyle/>
          <a:p>
            <a:pPr eaLnBrk="1" hangingPunct="1"/>
            <a:r>
              <a:rPr lang="sv-SE" dirty="0" smtClean="0"/>
              <a:t>Gammastrålning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08720"/>
            <a:ext cx="8568952" cy="5112568"/>
          </a:xfrm>
        </p:spPr>
        <p:txBody>
          <a:bodyPr/>
          <a:lstStyle/>
          <a:p>
            <a:pPr eaLnBrk="1" hangingPunct="1"/>
            <a:r>
              <a:rPr lang="sv-SE" sz="2800" b="1" dirty="0" smtClean="0"/>
              <a:t>Biprodukt</a:t>
            </a:r>
            <a:r>
              <a:rPr lang="sv-SE" sz="2800" dirty="0" smtClean="0"/>
              <a:t> vid radioaktivt sönderfall</a:t>
            </a:r>
          </a:p>
          <a:p>
            <a:pPr lvl="1" eaLnBrk="1" hangingPunct="1"/>
            <a:r>
              <a:rPr lang="sv-SE" sz="2400" dirty="0" smtClean="0"/>
              <a:t>Ibland blir inte hela bindningsenergin till rörelseenergi hos </a:t>
            </a:r>
            <a:r>
              <a:rPr lang="sv-SE" sz="2400" dirty="0" err="1" smtClean="0"/>
              <a:t>söndefallsprodukterna</a:t>
            </a:r>
            <a:r>
              <a:rPr lang="sv-SE" sz="2400" dirty="0" smtClean="0"/>
              <a:t> utan skickas ut som EM-strålning</a:t>
            </a:r>
          </a:p>
          <a:p>
            <a:pPr eaLnBrk="1" hangingPunct="1"/>
            <a:r>
              <a:rPr lang="sv-SE" sz="2800" dirty="0" smtClean="0"/>
              <a:t>Kan växelverka med materia på tre olika sätt:</a:t>
            </a:r>
          </a:p>
          <a:p>
            <a:pPr lvl="1" eaLnBrk="1" hangingPunct="1"/>
            <a:r>
              <a:rPr lang="sv-SE" sz="2400" b="1" dirty="0" smtClean="0"/>
              <a:t>Fotoelektrisk effekt</a:t>
            </a:r>
          </a:p>
          <a:p>
            <a:pPr lvl="1" eaLnBrk="1" hangingPunct="1"/>
            <a:r>
              <a:rPr lang="sv-SE" sz="2400" b="1" dirty="0" err="1" smtClean="0"/>
              <a:t>Comptoneffekt</a:t>
            </a:r>
            <a:endParaRPr lang="sv-SE" sz="2400" b="1" dirty="0" smtClean="0"/>
          </a:p>
          <a:p>
            <a:pPr lvl="1" eaLnBrk="1" hangingPunct="1"/>
            <a:r>
              <a:rPr lang="sv-SE" sz="2400" b="1" dirty="0" smtClean="0"/>
              <a:t>Parbildning </a:t>
            </a:r>
            <a:r>
              <a:rPr lang="sv-SE" sz="2400" dirty="0" smtClean="0"/>
              <a:t>(om E &gt; 1 MeV)</a:t>
            </a:r>
          </a:p>
          <a:p>
            <a:pPr eaLnBrk="1" hangingPunct="1"/>
            <a:r>
              <a:rPr lang="sv-SE" sz="2800" b="1" dirty="0" err="1" smtClean="0"/>
              <a:t>ic</a:t>
            </a:r>
            <a:r>
              <a:rPr lang="sv-SE" sz="2800" dirty="0" smtClean="0"/>
              <a:t> (</a:t>
            </a:r>
            <a:r>
              <a:rPr lang="sv-SE" sz="2800" dirty="0" err="1" smtClean="0"/>
              <a:t>internal</a:t>
            </a:r>
            <a:r>
              <a:rPr lang="sv-SE" sz="2800" dirty="0" smtClean="0"/>
              <a:t> </a:t>
            </a:r>
            <a:r>
              <a:rPr lang="sv-SE" sz="2800" dirty="0" err="1" smtClean="0"/>
              <a:t>conversion</a:t>
            </a:r>
            <a:r>
              <a:rPr lang="sv-SE" sz="2800" dirty="0" smtClean="0"/>
              <a:t>) tävlar ofta med gamma, innebär att en elektron ur atomens elektronskal skickas ut istället med motsvarande rörelseenergi</a:t>
            </a:r>
          </a:p>
        </p:txBody>
      </p:sp>
    </p:spTree>
    <p:extLst>
      <p:ext uri="{BB962C8B-B14F-4D97-AF65-F5344CB8AC3E}">
        <p14:creationId xmlns:p14="http://schemas.microsoft.com/office/powerpoint/2010/main" val="332340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7384"/>
            <a:ext cx="7772400" cy="1143000"/>
          </a:xfrm>
        </p:spPr>
        <p:txBody>
          <a:bodyPr/>
          <a:lstStyle/>
          <a:p>
            <a:pPr eaLnBrk="1" hangingPunct="1"/>
            <a:r>
              <a:rPr lang="sv-SE" dirty="0" smtClean="0"/>
              <a:t>Absorptionslagen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80728"/>
            <a:ext cx="8424936" cy="5184576"/>
          </a:xfrm>
        </p:spPr>
        <p:txBody>
          <a:bodyPr/>
          <a:lstStyle/>
          <a:p>
            <a:pPr eaLnBrk="1" hangingPunct="1"/>
            <a:r>
              <a:rPr lang="sv-SE" dirty="0" smtClean="0"/>
              <a:t>I = I</a:t>
            </a:r>
            <a:r>
              <a:rPr lang="sv-SE" baseline="-25000" dirty="0" smtClean="0"/>
              <a:t>0</a:t>
            </a:r>
            <a:r>
              <a:rPr lang="sv-SE" dirty="0" smtClean="0"/>
              <a:t>e</a:t>
            </a:r>
            <a:r>
              <a:rPr lang="sv-SE" baseline="30000" dirty="0" smtClean="0"/>
              <a:t>-µx</a:t>
            </a:r>
            <a:endParaRPr lang="sv-SE" dirty="0" smtClean="0"/>
          </a:p>
          <a:p>
            <a:pPr lvl="1" eaLnBrk="1" hangingPunct="1">
              <a:buFont typeface="Times" charset="0"/>
              <a:buChar char="•"/>
            </a:pPr>
            <a:r>
              <a:rPr lang="sv-SE" dirty="0" smtClean="0"/>
              <a:t>µ är materialets </a:t>
            </a:r>
            <a:r>
              <a:rPr lang="sv-SE" dirty="0" err="1" smtClean="0"/>
              <a:t>absorptioskoefficient</a:t>
            </a:r>
            <a:endParaRPr lang="sv-SE" dirty="0" smtClean="0"/>
          </a:p>
          <a:p>
            <a:pPr lvl="1" eaLnBrk="1" hangingPunct="1">
              <a:buFont typeface="Times" charset="0"/>
              <a:buChar char="•"/>
            </a:pPr>
            <a:r>
              <a:rPr lang="sv-SE" dirty="0" smtClean="0"/>
              <a:t>x är tjockleken på materialet</a:t>
            </a:r>
          </a:p>
          <a:p>
            <a:pPr eaLnBrk="1" hangingPunct="1">
              <a:buFont typeface="Times" charset="0"/>
              <a:buChar char="•"/>
            </a:pPr>
            <a:r>
              <a:rPr lang="sv-SE" sz="2400" dirty="0" smtClean="0"/>
              <a:t>Exempel: En 55 cm tjock vägg absorberar 97% av gammastrålningen från ett viss typ av radioaktivt sönderfall. Hur många procent tränger igenom en 15 cm tjock vägg?</a:t>
            </a:r>
          </a:p>
        </p:txBody>
      </p:sp>
      <p:grpSp>
        <p:nvGrpSpPr>
          <p:cNvPr id="3465" name="Group 3464"/>
          <p:cNvGrpSpPr/>
          <p:nvPr/>
        </p:nvGrpSpPr>
        <p:grpSpPr>
          <a:xfrm>
            <a:off x="714408" y="3741575"/>
            <a:ext cx="8143842" cy="2759238"/>
            <a:chOff x="714408" y="3741575"/>
            <a:chExt cx="8143842" cy="2759238"/>
          </a:xfrm>
        </p:grpSpPr>
        <p:grpSp>
          <p:nvGrpSpPr>
            <p:cNvPr id="3267" name="SMARTInkShape-Group61"/>
            <p:cNvGrpSpPr/>
            <p:nvPr/>
          </p:nvGrpSpPr>
          <p:grpSpPr>
            <a:xfrm>
              <a:off x="1187649" y="3870124"/>
              <a:ext cx="348258" cy="300041"/>
              <a:chOff x="1187649" y="3870124"/>
              <a:chExt cx="348258" cy="300041"/>
            </a:xfrm>
          </p:grpSpPr>
          <p:sp>
            <p:nvSpPr>
              <p:cNvPr id="3264" name="SMARTInkShape-221"/>
              <p:cNvSpPr/>
              <p:nvPr>
                <p:custDataLst>
                  <p:tags r:id="rId175"/>
                </p:custDataLst>
              </p:nvPr>
            </p:nvSpPr>
            <p:spPr bwMode="auto">
              <a:xfrm>
                <a:off x="1428750" y="4036218"/>
                <a:ext cx="107157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107157" h="8931">
                    <a:moveTo>
                      <a:pt x="8930" y="8930"/>
                    </a:moveTo>
                    <a:lnTo>
                      <a:pt x="0" y="8930"/>
                    </a:lnTo>
                    <a:lnTo>
                      <a:pt x="16509" y="8930"/>
                    </a:lnTo>
                    <a:lnTo>
                      <a:pt x="22200" y="4190"/>
                    </a:lnTo>
                    <a:lnTo>
                      <a:pt x="24722" y="3785"/>
                    </a:lnTo>
                    <a:lnTo>
                      <a:pt x="27395" y="4508"/>
                    </a:lnTo>
                    <a:lnTo>
                      <a:pt x="30170" y="5982"/>
                    </a:lnTo>
                    <a:lnTo>
                      <a:pt x="33012" y="5973"/>
                    </a:lnTo>
                    <a:lnTo>
                      <a:pt x="47660" y="983"/>
                    </a:lnTo>
                    <a:lnTo>
                      <a:pt x="49633" y="1648"/>
                    </a:lnTo>
                    <a:lnTo>
                      <a:pt x="50948" y="3083"/>
                    </a:lnTo>
                    <a:lnTo>
                      <a:pt x="51825" y="5032"/>
                    </a:lnTo>
                    <a:lnTo>
                      <a:pt x="53401" y="5339"/>
                    </a:lnTo>
                    <a:lnTo>
                      <a:pt x="65853" y="900"/>
                    </a:lnTo>
                    <a:lnTo>
                      <a:pt x="107153" y="0"/>
                    </a:lnTo>
                    <a:lnTo>
                      <a:pt x="107156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65" name="SMARTInkShape-222"/>
              <p:cNvSpPr/>
              <p:nvPr>
                <p:custDataLst>
                  <p:tags r:id="rId176"/>
                </p:custDataLst>
              </p:nvPr>
            </p:nvSpPr>
            <p:spPr bwMode="auto">
              <a:xfrm>
                <a:off x="1401961" y="3965073"/>
                <a:ext cx="125007" cy="26498"/>
              </a:xfrm>
              <a:custGeom>
                <a:avLst/>
                <a:gdLst/>
                <a:ahLst/>
                <a:cxnLst/>
                <a:rect l="0" t="0" r="0" b="0"/>
                <a:pathLst>
                  <a:path w="125007" h="26498">
                    <a:moveTo>
                      <a:pt x="8930" y="17567"/>
                    </a:moveTo>
                    <a:lnTo>
                      <a:pt x="1241" y="17567"/>
                    </a:lnTo>
                    <a:lnTo>
                      <a:pt x="827" y="16575"/>
                    </a:lnTo>
                    <a:lnTo>
                      <a:pt x="6" y="3566"/>
                    </a:lnTo>
                    <a:lnTo>
                      <a:pt x="3" y="5722"/>
                    </a:lnTo>
                    <a:lnTo>
                      <a:pt x="0" y="0"/>
                    </a:lnTo>
                    <a:lnTo>
                      <a:pt x="7129" y="5902"/>
                    </a:lnTo>
                    <a:lnTo>
                      <a:pt x="16250" y="8277"/>
                    </a:lnTo>
                    <a:lnTo>
                      <a:pt x="52204" y="8624"/>
                    </a:lnTo>
                    <a:lnTo>
                      <a:pt x="94676" y="8637"/>
                    </a:lnTo>
                    <a:lnTo>
                      <a:pt x="125006" y="8638"/>
                    </a:lnTo>
                    <a:lnTo>
                      <a:pt x="120272" y="8638"/>
                    </a:lnTo>
                    <a:lnTo>
                      <a:pt x="118877" y="9630"/>
                    </a:lnTo>
                    <a:lnTo>
                      <a:pt x="117946" y="11284"/>
                    </a:lnTo>
                    <a:lnTo>
                      <a:pt x="116331" y="17732"/>
                    </a:lnTo>
                    <a:lnTo>
                      <a:pt x="116195" y="21940"/>
                    </a:lnTo>
                    <a:lnTo>
                      <a:pt x="115166" y="23459"/>
                    </a:lnTo>
                    <a:lnTo>
                      <a:pt x="113488" y="24472"/>
                    </a:lnTo>
                    <a:lnTo>
                      <a:pt x="107156" y="26497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66" name="SMARTInkShape-223"/>
              <p:cNvSpPr/>
              <p:nvPr>
                <p:custDataLst>
                  <p:tags r:id="rId177"/>
                </p:custDataLst>
              </p:nvPr>
            </p:nvSpPr>
            <p:spPr bwMode="auto">
              <a:xfrm>
                <a:off x="1187649" y="3870124"/>
                <a:ext cx="8930" cy="300041"/>
              </a:xfrm>
              <a:custGeom>
                <a:avLst/>
                <a:gdLst/>
                <a:ahLst/>
                <a:cxnLst/>
                <a:rect l="0" t="0" r="0" b="0"/>
                <a:pathLst>
                  <a:path w="8930" h="300041">
                    <a:moveTo>
                      <a:pt x="8929" y="41079"/>
                    </a:moveTo>
                    <a:lnTo>
                      <a:pt x="8929" y="36338"/>
                    </a:lnTo>
                    <a:lnTo>
                      <a:pt x="6283" y="31365"/>
                    </a:lnTo>
                    <a:lnTo>
                      <a:pt x="1241" y="24829"/>
                    </a:lnTo>
                    <a:lnTo>
                      <a:pt x="72" y="0"/>
                    </a:lnTo>
                    <a:lnTo>
                      <a:pt x="4" y="43814"/>
                    </a:lnTo>
                    <a:lnTo>
                      <a:pt x="1" y="77608"/>
                    </a:lnTo>
                    <a:lnTo>
                      <a:pt x="0" y="112757"/>
                    </a:lnTo>
                    <a:lnTo>
                      <a:pt x="4740" y="155449"/>
                    </a:lnTo>
                    <a:lnTo>
                      <a:pt x="8102" y="199674"/>
                    </a:lnTo>
                    <a:lnTo>
                      <a:pt x="8684" y="234804"/>
                    </a:lnTo>
                    <a:lnTo>
                      <a:pt x="8881" y="274292"/>
                    </a:lnTo>
                    <a:lnTo>
                      <a:pt x="8929" y="30004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276" name="SMARTInkShape-Group62"/>
            <p:cNvGrpSpPr/>
            <p:nvPr/>
          </p:nvGrpSpPr>
          <p:grpSpPr>
            <a:xfrm>
              <a:off x="1794867" y="3777257"/>
              <a:ext cx="1080493" cy="463069"/>
              <a:chOff x="1794867" y="3777257"/>
              <a:chExt cx="1080493" cy="463069"/>
            </a:xfrm>
          </p:grpSpPr>
          <p:sp>
            <p:nvSpPr>
              <p:cNvPr id="3268" name="SMARTInkShape-224"/>
              <p:cNvSpPr/>
              <p:nvPr>
                <p:custDataLst>
                  <p:tags r:id="rId167"/>
                </p:custDataLst>
              </p:nvPr>
            </p:nvSpPr>
            <p:spPr bwMode="auto">
              <a:xfrm>
                <a:off x="2786066" y="3777257"/>
                <a:ext cx="71435" cy="133947"/>
              </a:xfrm>
              <a:custGeom>
                <a:avLst/>
                <a:gdLst/>
                <a:ahLst/>
                <a:cxnLst/>
                <a:rect l="0" t="0" r="0" b="0"/>
                <a:pathLst>
                  <a:path w="71435" h="133947">
                    <a:moveTo>
                      <a:pt x="71434" y="0"/>
                    </a:moveTo>
                    <a:lnTo>
                      <a:pt x="71434" y="21250"/>
                    </a:lnTo>
                    <a:lnTo>
                      <a:pt x="68788" y="26974"/>
                    </a:lnTo>
                    <a:lnTo>
                      <a:pt x="57195" y="41696"/>
                    </a:lnTo>
                    <a:lnTo>
                      <a:pt x="44073" y="69578"/>
                    </a:lnTo>
                    <a:lnTo>
                      <a:pt x="15989" y="111099"/>
                    </a:lnTo>
                    <a:lnTo>
                      <a:pt x="10321" y="122267"/>
                    </a:lnTo>
                    <a:lnTo>
                      <a:pt x="8864" y="123184"/>
                    </a:lnTo>
                    <a:lnTo>
                      <a:pt x="4599" y="124202"/>
                    </a:lnTo>
                    <a:lnTo>
                      <a:pt x="3065" y="125465"/>
                    </a:lnTo>
                    <a:lnTo>
                      <a:pt x="3" y="133923"/>
                    </a:lnTo>
                    <a:lnTo>
                      <a:pt x="0" y="133936"/>
                    </a:lnTo>
                    <a:lnTo>
                      <a:pt x="8926" y="13394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69" name="SMARTInkShape-225"/>
              <p:cNvSpPr/>
              <p:nvPr>
                <p:custDataLst>
                  <p:tags r:id="rId168"/>
                </p:custDataLst>
              </p:nvPr>
            </p:nvSpPr>
            <p:spPr bwMode="auto">
              <a:xfrm>
                <a:off x="2750344" y="3812976"/>
                <a:ext cx="125016" cy="44650"/>
              </a:xfrm>
              <a:custGeom>
                <a:avLst/>
                <a:gdLst/>
                <a:ahLst/>
                <a:cxnLst/>
                <a:rect l="0" t="0" r="0" b="0"/>
                <a:pathLst>
                  <a:path w="125016" h="44650">
                    <a:moveTo>
                      <a:pt x="0" y="0"/>
                    </a:moveTo>
                    <a:lnTo>
                      <a:pt x="8561" y="8562"/>
                    </a:lnTo>
                    <a:lnTo>
                      <a:pt x="13561" y="8821"/>
                    </a:lnTo>
                    <a:lnTo>
                      <a:pt x="14994" y="9849"/>
                    </a:lnTo>
                    <a:lnTo>
                      <a:pt x="15949" y="11527"/>
                    </a:lnTo>
                    <a:lnTo>
                      <a:pt x="16586" y="13638"/>
                    </a:lnTo>
                    <a:lnTo>
                      <a:pt x="18002" y="15045"/>
                    </a:lnTo>
                    <a:lnTo>
                      <a:pt x="27404" y="19950"/>
                    </a:lnTo>
                    <a:lnTo>
                      <a:pt x="33016" y="23750"/>
                    </a:lnTo>
                    <a:lnTo>
                      <a:pt x="41753" y="25889"/>
                    </a:lnTo>
                    <a:lnTo>
                      <a:pt x="51618" y="27515"/>
                    </a:lnTo>
                    <a:lnTo>
                      <a:pt x="78236" y="35341"/>
                    </a:lnTo>
                    <a:lnTo>
                      <a:pt x="92609" y="35686"/>
                    </a:lnTo>
                    <a:lnTo>
                      <a:pt x="98375" y="38350"/>
                    </a:lnTo>
                    <a:lnTo>
                      <a:pt x="105421" y="43405"/>
                    </a:lnTo>
                    <a:lnTo>
                      <a:pt x="115673" y="44616"/>
                    </a:lnTo>
                    <a:lnTo>
                      <a:pt x="125015" y="4464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70" name="SMARTInkShape-226"/>
              <p:cNvSpPr/>
              <p:nvPr>
                <p:custDataLst>
                  <p:tags r:id="rId169"/>
                </p:custDataLst>
              </p:nvPr>
            </p:nvSpPr>
            <p:spPr bwMode="auto">
              <a:xfrm>
                <a:off x="2491383" y="3777257"/>
                <a:ext cx="241102" cy="178595"/>
              </a:xfrm>
              <a:custGeom>
                <a:avLst/>
                <a:gdLst/>
                <a:ahLst/>
                <a:cxnLst/>
                <a:rect l="0" t="0" r="0" b="0"/>
                <a:pathLst>
                  <a:path w="241102" h="178595">
                    <a:moveTo>
                      <a:pt x="0" y="178594"/>
                    </a:moveTo>
                    <a:lnTo>
                      <a:pt x="0" y="170906"/>
                    </a:lnTo>
                    <a:lnTo>
                      <a:pt x="992" y="170492"/>
                    </a:lnTo>
                    <a:lnTo>
                      <a:pt x="8561" y="169697"/>
                    </a:lnTo>
                    <a:lnTo>
                      <a:pt x="8897" y="161979"/>
                    </a:lnTo>
                    <a:lnTo>
                      <a:pt x="15060" y="153851"/>
                    </a:lnTo>
                    <a:lnTo>
                      <a:pt x="17490" y="144517"/>
                    </a:lnTo>
                    <a:lnTo>
                      <a:pt x="17750" y="138621"/>
                    </a:lnTo>
                    <a:lnTo>
                      <a:pt x="18779" y="137063"/>
                    </a:lnTo>
                    <a:lnTo>
                      <a:pt x="20457" y="136024"/>
                    </a:lnTo>
                    <a:lnTo>
                      <a:pt x="22567" y="135331"/>
                    </a:lnTo>
                    <a:lnTo>
                      <a:pt x="23974" y="133877"/>
                    </a:lnTo>
                    <a:lnTo>
                      <a:pt x="28879" y="124415"/>
                    </a:lnTo>
                    <a:lnTo>
                      <a:pt x="32679" y="118795"/>
                    </a:lnTo>
                    <a:lnTo>
                      <a:pt x="35318" y="108885"/>
                    </a:lnTo>
                    <a:lnTo>
                      <a:pt x="35600" y="102929"/>
                    </a:lnTo>
                    <a:lnTo>
                      <a:pt x="38312" y="97671"/>
                    </a:lnTo>
                    <a:lnTo>
                      <a:pt x="41832" y="92027"/>
                    </a:lnTo>
                    <a:lnTo>
                      <a:pt x="43397" y="86211"/>
                    </a:lnTo>
                    <a:lnTo>
                      <a:pt x="44806" y="84263"/>
                    </a:lnTo>
                    <a:lnTo>
                      <a:pt x="46737" y="82965"/>
                    </a:lnTo>
                    <a:lnTo>
                      <a:pt x="49018" y="82099"/>
                    </a:lnTo>
                    <a:lnTo>
                      <a:pt x="50538" y="80530"/>
                    </a:lnTo>
                    <a:lnTo>
                      <a:pt x="52227" y="76140"/>
                    </a:lnTo>
                    <a:lnTo>
                      <a:pt x="54303" y="65238"/>
                    </a:lnTo>
                    <a:lnTo>
                      <a:pt x="59636" y="56482"/>
                    </a:lnTo>
                    <a:lnTo>
                      <a:pt x="61940" y="44635"/>
                    </a:lnTo>
                    <a:lnTo>
                      <a:pt x="62129" y="41663"/>
                    </a:lnTo>
                    <a:lnTo>
                      <a:pt x="64985" y="35715"/>
                    </a:lnTo>
                    <a:lnTo>
                      <a:pt x="70163" y="28553"/>
                    </a:lnTo>
                    <a:lnTo>
                      <a:pt x="71185" y="20009"/>
                    </a:lnTo>
                    <a:lnTo>
                      <a:pt x="71437" y="0"/>
                    </a:lnTo>
                    <a:lnTo>
                      <a:pt x="71437" y="41925"/>
                    </a:lnTo>
                    <a:lnTo>
                      <a:pt x="71437" y="78636"/>
                    </a:lnTo>
                    <a:lnTo>
                      <a:pt x="79125" y="87904"/>
                    </a:lnTo>
                    <a:lnTo>
                      <a:pt x="80334" y="97823"/>
                    </a:lnTo>
                    <a:lnTo>
                      <a:pt x="80364" y="105880"/>
                    </a:lnTo>
                    <a:lnTo>
                      <a:pt x="81357" y="106306"/>
                    </a:lnTo>
                    <a:lnTo>
                      <a:pt x="94004" y="107154"/>
                    </a:lnTo>
                    <a:lnTo>
                      <a:pt x="95412" y="106162"/>
                    </a:lnTo>
                    <a:lnTo>
                      <a:pt x="96350" y="104509"/>
                    </a:lnTo>
                    <a:lnTo>
                      <a:pt x="97856" y="99468"/>
                    </a:lnTo>
                    <a:lnTo>
                      <a:pt x="121955" y="73508"/>
                    </a:lnTo>
                    <a:lnTo>
                      <a:pt x="125101" y="65216"/>
                    </a:lnTo>
                    <a:lnTo>
                      <a:pt x="130884" y="56476"/>
                    </a:lnTo>
                    <a:lnTo>
                      <a:pt x="134030" y="47602"/>
                    </a:lnTo>
                    <a:lnTo>
                      <a:pt x="139814" y="38689"/>
                    </a:lnTo>
                    <a:lnTo>
                      <a:pt x="142960" y="29764"/>
                    </a:lnTo>
                    <a:lnTo>
                      <a:pt x="150444" y="19623"/>
                    </a:lnTo>
                    <a:lnTo>
                      <a:pt x="152528" y="11079"/>
                    </a:lnTo>
                    <a:lnTo>
                      <a:pt x="160731" y="4"/>
                    </a:lnTo>
                    <a:lnTo>
                      <a:pt x="160733" y="4742"/>
                    </a:lnTo>
                    <a:lnTo>
                      <a:pt x="158088" y="9715"/>
                    </a:lnTo>
                    <a:lnTo>
                      <a:pt x="153046" y="16251"/>
                    </a:lnTo>
                    <a:lnTo>
                      <a:pt x="153624" y="17779"/>
                    </a:lnTo>
                    <a:lnTo>
                      <a:pt x="156913" y="22123"/>
                    </a:lnTo>
                    <a:lnTo>
                      <a:pt x="157194" y="24671"/>
                    </a:lnTo>
                    <a:lnTo>
                      <a:pt x="152710" y="38809"/>
                    </a:lnTo>
                    <a:lnTo>
                      <a:pt x="153400" y="41748"/>
                    </a:lnTo>
                    <a:lnTo>
                      <a:pt x="159960" y="53402"/>
                    </a:lnTo>
                    <a:lnTo>
                      <a:pt x="160390" y="57799"/>
                    </a:lnTo>
                    <a:lnTo>
                      <a:pt x="163227" y="63061"/>
                    </a:lnTo>
                    <a:lnTo>
                      <a:pt x="186163" y="87935"/>
                    </a:lnTo>
                    <a:lnTo>
                      <a:pt x="194383" y="90021"/>
                    </a:lnTo>
                    <a:lnTo>
                      <a:pt x="203738" y="96951"/>
                    </a:lnTo>
                    <a:lnTo>
                      <a:pt x="212926" y="98115"/>
                    </a:lnTo>
                    <a:lnTo>
                      <a:pt x="241101" y="98227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71" name="SMARTInkShape-227"/>
              <p:cNvSpPr/>
              <p:nvPr>
                <p:custDataLst>
                  <p:tags r:id="rId170"/>
                </p:custDataLst>
              </p:nvPr>
            </p:nvSpPr>
            <p:spPr bwMode="auto">
              <a:xfrm>
                <a:off x="2366476" y="3839765"/>
                <a:ext cx="124908" cy="14076"/>
              </a:xfrm>
              <a:custGeom>
                <a:avLst/>
                <a:gdLst/>
                <a:ahLst/>
                <a:cxnLst/>
                <a:rect l="0" t="0" r="0" b="0"/>
                <a:pathLst>
                  <a:path w="124908" h="14076">
                    <a:moveTo>
                      <a:pt x="17750" y="0"/>
                    </a:moveTo>
                    <a:lnTo>
                      <a:pt x="8830" y="0"/>
                    </a:lnTo>
                    <a:lnTo>
                      <a:pt x="8824" y="4741"/>
                    </a:lnTo>
                    <a:lnTo>
                      <a:pt x="7830" y="6137"/>
                    </a:lnTo>
                    <a:lnTo>
                      <a:pt x="6176" y="7068"/>
                    </a:lnTo>
                    <a:lnTo>
                      <a:pt x="0" y="8898"/>
                    </a:lnTo>
                    <a:lnTo>
                      <a:pt x="22114" y="8930"/>
                    </a:lnTo>
                    <a:lnTo>
                      <a:pt x="27296" y="11576"/>
                    </a:lnTo>
                    <a:lnTo>
                      <a:pt x="30068" y="13671"/>
                    </a:lnTo>
                    <a:lnTo>
                      <a:pt x="32907" y="14075"/>
                    </a:lnTo>
                    <a:lnTo>
                      <a:pt x="59429" y="9102"/>
                    </a:lnTo>
                    <a:lnTo>
                      <a:pt x="103981" y="8930"/>
                    </a:lnTo>
                    <a:lnTo>
                      <a:pt x="124907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72" name="SMARTInkShape-228"/>
              <p:cNvSpPr/>
              <p:nvPr>
                <p:custDataLst>
                  <p:tags r:id="rId171"/>
                </p:custDataLst>
              </p:nvPr>
            </p:nvSpPr>
            <p:spPr bwMode="auto">
              <a:xfrm>
                <a:off x="2223492" y="3973711"/>
                <a:ext cx="187524" cy="187524"/>
              </a:xfrm>
              <a:custGeom>
                <a:avLst/>
                <a:gdLst/>
                <a:ahLst/>
                <a:cxnLst/>
                <a:rect l="0" t="0" r="0" b="0"/>
                <a:pathLst>
                  <a:path w="187524" h="187524">
                    <a:moveTo>
                      <a:pt x="0" y="80367"/>
                    </a:moveTo>
                    <a:lnTo>
                      <a:pt x="0" y="88055"/>
                    </a:lnTo>
                    <a:lnTo>
                      <a:pt x="992" y="88469"/>
                    </a:lnTo>
                    <a:lnTo>
                      <a:pt x="22200" y="89294"/>
                    </a:lnTo>
                    <a:lnTo>
                      <a:pt x="27395" y="86650"/>
                    </a:lnTo>
                    <a:lnTo>
                      <a:pt x="33012" y="83159"/>
                    </a:lnTo>
                    <a:lnTo>
                      <a:pt x="44702" y="80919"/>
                    </a:lnTo>
                    <a:lnTo>
                      <a:pt x="47661" y="80735"/>
                    </a:lnTo>
                    <a:lnTo>
                      <a:pt x="53594" y="77885"/>
                    </a:lnTo>
                    <a:lnTo>
                      <a:pt x="59538" y="74303"/>
                    </a:lnTo>
                    <a:lnTo>
                      <a:pt x="71439" y="72003"/>
                    </a:lnTo>
                    <a:lnTo>
                      <a:pt x="74415" y="71815"/>
                    </a:lnTo>
                    <a:lnTo>
                      <a:pt x="76399" y="70696"/>
                    </a:lnTo>
                    <a:lnTo>
                      <a:pt x="77722" y="68959"/>
                    </a:lnTo>
                    <a:lnTo>
                      <a:pt x="78604" y="66808"/>
                    </a:lnTo>
                    <a:lnTo>
                      <a:pt x="80184" y="65375"/>
                    </a:lnTo>
                    <a:lnTo>
                      <a:pt x="89849" y="60428"/>
                    </a:lnTo>
                    <a:lnTo>
                      <a:pt x="105425" y="46290"/>
                    </a:lnTo>
                    <a:lnTo>
                      <a:pt x="109032" y="45378"/>
                    </a:lnTo>
                    <a:lnTo>
                      <a:pt x="111384" y="45135"/>
                    </a:lnTo>
                    <a:lnTo>
                      <a:pt x="112951" y="43980"/>
                    </a:lnTo>
                    <a:lnTo>
                      <a:pt x="113996" y="42219"/>
                    </a:lnTo>
                    <a:lnTo>
                      <a:pt x="114693" y="40052"/>
                    </a:lnTo>
                    <a:lnTo>
                      <a:pt x="123652" y="28410"/>
                    </a:lnTo>
                    <a:lnTo>
                      <a:pt x="124980" y="18269"/>
                    </a:lnTo>
                    <a:lnTo>
                      <a:pt x="125013" y="10207"/>
                    </a:lnTo>
                    <a:lnTo>
                      <a:pt x="124021" y="9781"/>
                    </a:lnTo>
                    <a:lnTo>
                      <a:pt x="120274" y="9308"/>
                    </a:lnTo>
                    <a:lnTo>
                      <a:pt x="118878" y="8190"/>
                    </a:lnTo>
                    <a:lnTo>
                      <a:pt x="117327" y="4301"/>
                    </a:lnTo>
                    <a:lnTo>
                      <a:pt x="115921" y="2868"/>
                    </a:lnTo>
                    <a:lnTo>
                      <a:pt x="108507" y="377"/>
                    </a:lnTo>
                    <a:lnTo>
                      <a:pt x="73191" y="0"/>
                    </a:lnTo>
                    <a:lnTo>
                      <a:pt x="56215" y="7688"/>
                    </a:lnTo>
                    <a:lnTo>
                      <a:pt x="46970" y="14821"/>
                    </a:lnTo>
                    <a:lnTo>
                      <a:pt x="38501" y="17951"/>
                    </a:lnTo>
                    <a:lnTo>
                      <a:pt x="13639" y="39972"/>
                    </a:lnTo>
                    <a:lnTo>
                      <a:pt x="11023" y="45215"/>
                    </a:lnTo>
                    <a:lnTo>
                      <a:pt x="10325" y="48003"/>
                    </a:lnTo>
                    <a:lnTo>
                      <a:pt x="2046" y="62557"/>
                    </a:lnTo>
                    <a:lnTo>
                      <a:pt x="16" y="98227"/>
                    </a:lnTo>
                    <a:lnTo>
                      <a:pt x="10" y="101203"/>
                    </a:lnTo>
                    <a:lnTo>
                      <a:pt x="999" y="103187"/>
                    </a:lnTo>
                    <a:lnTo>
                      <a:pt x="2650" y="104510"/>
                    </a:lnTo>
                    <a:lnTo>
                      <a:pt x="4744" y="105392"/>
                    </a:lnTo>
                    <a:lnTo>
                      <a:pt x="6139" y="106972"/>
                    </a:lnTo>
                    <a:lnTo>
                      <a:pt x="15834" y="132247"/>
                    </a:lnTo>
                    <a:lnTo>
                      <a:pt x="17952" y="139143"/>
                    </a:lnTo>
                    <a:lnTo>
                      <a:pt x="35899" y="160690"/>
                    </a:lnTo>
                    <a:lnTo>
                      <a:pt x="42920" y="167891"/>
                    </a:lnTo>
                    <a:lnTo>
                      <a:pt x="57573" y="175450"/>
                    </a:lnTo>
                    <a:lnTo>
                      <a:pt x="67881" y="178655"/>
                    </a:lnTo>
                    <a:lnTo>
                      <a:pt x="77219" y="184454"/>
                    </a:lnTo>
                    <a:lnTo>
                      <a:pt x="86270" y="186614"/>
                    </a:lnTo>
                    <a:lnTo>
                      <a:pt x="129731" y="187516"/>
                    </a:lnTo>
                    <a:lnTo>
                      <a:pt x="138131" y="187523"/>
                    </a:lnTo>
                    <a:lnTo>
                      <a:pt x="143413" y="184877"/>
                    </a:lnTo>
                    <a:lnTo>
                      <a:pt x="149067" y="181386"/>
                    </a:lnTo>
                    <a:lnTo>
                      <a:pt x="159002" y="178961"/>
                    </a:lnTo>
                    <a:lnTo>
                      <a:pt x="167521" y="172529"/>
                    </a:lnTo>
                    <a:lnTo>
                      <a:pt x="175864" y="169521"/>
                    </a:lnTo>
                    <a:lnTo>
                      <a:pt x="187523" y="160734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73" name="SMARTInkShape-229"/>
              <p:cNvSpPr/>
              <p:nvPr>
                <p:custDataLst>
                  <p:tags r:id="rId172"/>
                </p:custDataLst>
              </p:nvPr>
            </p:nvSpPr>
            <p:spPr bwMode="auto">
              <a:xfrm>
                <a:off x="2089547" y="3991570"/>
                <a:ext cx="1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1" h="8931">
                    <a:moveTo>
                      <a:pt x="0" y="8930"/>
                    </a:move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74" name="SMARTInkShape-230"/>
              <p:cNvSpPr/>
              <p:nvPr>
                <p:custDataLst>
                  <p:tags r:id="rId173"/>
                </p:custDataLst>
              </p:nvPr>
            </p:nvSpPr>
            <p:spPr bwMode="auto">
              <a:xfrm>
                <a:off x="1893094" y="4116586"/>
                <a:ext cx="80332" cy="123740"/>
              </a:xfrm>
              <a:custGeom>
                <a:avLst/>
                <a:gdLst/>
                <a:ahLst/>
                <a:cxnLst/>
                <a:rect l="0" t="0" r="0" b="0"/>
                <a:pathLst>
                  <a:path w="80332" h="123740">
                    <a:moveTo>
                      <a:pt x="35718" y="0"/>
                    </a:moveTo>
                    <a:lnTo>
                      <a:pt x="28030" y="0"/>
                    </a:lnTo>
                    <a:lnTo>
                      <a:pt x="27616" y="992"/>
                    </a:lnTo>
                    <a:lnTo>
                      <a:pt x="26898" y="7688"/>
                    </a:lnTo>
                    <a:lnTo>
                      <a:pt x="24191" y="8378"/>
                    </a:lnTo>
                    <a:lnTo>
                      <a:pt x="22081" y="8562"/>
                    </a:lnTo>
                    <a:lnTo>
                      <a:pt x="20673" y="9676"/>
                    </a:lnTo>
                    <a:lnTo>
                      <a:pt x="19110" y="13561"/>
                    </a:lnTo>
                    <a:lnTo>
                      <a:pt x="17114" y="24139"/>
                    </a:lnTo>
                    <a:lnTo>
                      <a:pt x="10203" y="33997"/>
                    </a:lnTo>
                    <a:lnTo>
                      <a:pt x="8189" y="47652"/>
                    </a:lnTo>
                    <a:lnTo>
                      <a:pt x="6451" y="49628"/>
                    </a:lnTo>
                    <a:lnTo>
                      <a:pt x="4301" y="50944"/>
                    </a:lnTo>
                    <a:lnTo>
                      <a:pt x="2867" y="52814"/>
                    </a:lnTo>
                    <a:lnTo>
                      <a:pt x="1274" y="57538"/>
                    </a:lnTo>
                    <a:lnTo>
                      <a:pt x="1" y="100124"/>
                    </a:lnTo>
                    <a:lnTo>
                      <a:pt x="0" y="105767"/>
                    </a:lnTo>
                    <a:lnTo>
                      <a:pt x="16586" y="123739"/>
                    </a:lnTo>
                    <a:lnTo>
                      <a:pt x="17010" y="123172"/>
                    </a:lnTo>
                    <a:lnTo>
                      <a:pt x="17482" y="119897"/>
                    </a:lnTo>
                    <a:lnTo>
                      <a:pt x="18600" y="118626"/>
                    </a:lnTo>
                    <a:lnTo>
                      <a:pt x="22488" y="117214"/>
                    </a:lnTo>
                    <a:lnTo>
                      <a:pt x="34100" y="116185"/>
                    </a:lnTo>
                    <a:lnTo>
                      <a:pt x="65518" y="86275"/>
                    </a:lnTo>
                    <a:lnTo>
                      <a:pt x="68806" y="80347"/>
                    </a:lnTo>
                    <a:lnTo>
                      <a:pt x="71260" y="74405"/>
                    </a:lnTo>
                    <a:lnTo>
                      <a:pt x="77227" y="65482"/>
                    </a:lnTo>
                    <a:lnTo>
                      <a:pt x="79437" y="56554"/>
                    </a:lnTo>
                    <a:lnTo>
                      <a:pt x="80331" y="37482"/>
                    </a:lnTo>
                    <a:lnTo>
                      <a:pt x="79351" y="36894"/>
                    </a:lnTo>
                    <a:lnTo>
                      <a:pt x="75616" y="36241"/>
                    </a:lnTo>
                    <a:lnTo>
                      <a:pt x="74223" y="35075"/>
                    </a:lnTo>
                    <a:lnTo>
                      <a:pt x="72675" y="31133"/>
                    </a:lnTo>
                    <a:lnTo>
                      <a:pt x="71271" y="29685"/>
                    </a:lnTo>
                    <a:lnTo>
                      <a:pt x="67064" y="28076"/>
                    </a:lnTo>
                    <a:lnTo>
                      <a:pt x="24197" y="26789"/>
                    </a:lnTo>
                    <a:lnTo>
                      <a:pt x="17859" y="2678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75" name="SMARTInkShape-231"/>
              <p:cNvSpPr/>
              <p:nvPr>
                <p:custDataLst>
                  <p:tags r:id="rId174"/>
                </p:custDataLst>
              </p:nvPr>
            </p:nvSpPr>
            <p:spPr bwMode="auto">
              <a:xfrm>
                <a:off x="1794867" y="3812976"/>
                <a:ext cx="17860" cy="294681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294681">
                    <a:moveTo>
                      <a:pt x="8930" y="44649"/>
                    </a:moveTo>
                    <a:lnTo>
                      <a:pt x="8930" y="0"/>
                    </a:lnTo>
                    <a:lnTo>
                      <a:pt x="13670" y="0"/>
                    </a:lnTo>
                    <a:lnTo>
                      <a:pt x="15067" y="993"/>
                    </a:lnTo>
                    <a:lnTo>
                      <a:pt x="15997" y="2647"/>
                    </a:lnTo>
                    <a:lnTo>
                      <a:pt x="17750" y="16250"/>
                    </a:lnTo>
                    <a:lnTo>
                      <a:pt x="17859" y="58726"/>
                    </a:lnTo>
                    <a:lnTo>
                      <a:pt x="17859" y="100307"/>
                    </a:lnTo>
                    <a:lnTo>
                      <a:pt x="17859" y="140020"/>
                    </a:lnTo>
                    <a:lnTo>
                      <a:pt x="17859" y="180461"/>
                    </a:lnTo>
                    <a:lnTo>
                      <a:pt x="16867" y="191330"/>
                    </a:lnTo>
                    <a:lnTo>
                      <a:pt x="9757" y="220155"/>
                    </a:lnTo>
                    <a:lnTo>
                      <a:pt x="8939" y="261816"/>
                    </a:lnTo>
                    <a:lnTo>
                      <a:pt x="8931" y="275046"/>
                    </a:lnTo>
                    <a:lnTo>
                      <a:pt x="2793" y="283599"/>
                    </a:lnTo>
                    <a:lnTo>
                      <a:pt x="0" y="29468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279" name="SMARTInkShape-Group63"/>
            <p:cNvGrpSpPr/>
            <p:nvPr/>
          </p:nvGrpSpPr>
          <p:grpSpPr>
            <a:xfrm>
              <a:off x="1455539" y="4500562"/>
              <a:ext cx="151806" cy="107157"/>
              <a:chOff x="1455539" y="4500562"/>
              <a:chExt cx="151806" cy="107157"/>
            </a:xfrm>
          </p:grpSpPr>
          <p:sp>
            <p:nvSpPr>
              <p:cNvPr id="3277" name="SMARTInkShape-232"/>
              <p:cNvSpPr/>
              <p:nvPr>
                <p:custDataLst>
                  <p:tags r:id="rId165"/>
                </p:custDataLst>
              </p:nvPr>
            </p:nvSpPr>
            <p:spPr bwMode="auto">
              <a:xfrm>
                <a:off x="1473398" y="4589892"/>
                <a:ext cx="133947" cy="17827"/>
              </a:xfrm>
              <a:custGeom>
                <a:avLst/>
                <a:gdLst/>
                <a:ahLst/>
                <a:cxnLst/>
                <a:rect l="0" t="0" r="0" b="0"/>
                <a:pathLst>
                  <a:path w="133947" h="17827">
                    <a:moveTo>
                      <a:pt x="8930" y="17826"/>
                    </a:moveTo>
                    <a:lnTo>
                      <a:pt x="0" y="17826"/>
                    </a:lnTo>
                    <a:lnTo>
                      <a:pt x="41696" y="17826"/>
                    </a:lnTo>
                    <a:lnTo>
                      <a:pt x="47636" y="17826"/>
                    </a:lnTo>
                    <a:lnTo>
                      <a:pt x="53583" y="15181"/>
                    </a:lnTo>
                    <a:lnTo>
                      <a:pt x="59534" y="11690"/>
                    </a:lnTo>
                    <a:lnTo>
                      <a:pt x="71438" y="9449"/>
                    </a:lnTo>
                    <a:lnTo>
                      <a:pt x="102445" y="8900"/>
                    </a:lnTo>
                    <a:lnTo>
                      <a:pt x="107708" y="6252"/>
                    </a:lnTo>
                    <a:lnTo>
                      <a:pt x="116043" y="0"/>
                    </a:lnTo>
                    <a:lnTo>
                      <a:pt x="116073" y="4717"/>
                    </a:lnTo>
                    <a:lnTo>
                      <a:pt x="117070" y="6111"/>
                    </a:lnTo>
                    <a:lnTo>
                      <a:pt x="123774" y="8530"/>
                    </a:lnTo>
                    <a:lnTo>
                      <a:pt x="124648" y="8787"/>
                    </a:lnTo>
                    <a:lnTo>
                      <a:pt x="124907" y="13605"/>
                    </a:lnTo>
                    <a:lnTo>
                      <a:pt x="125935" y="15013"/>
                    </a:lnTo>
                    <a:lnTo>
                      <a:pt x="133946" y="1782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78" name="SMARTInkShape-233"/>
              <p:cNvSpPr/>
              <p:nvPr>
                <p:custDataLst>
                  <p:tags r:id="rId166"/>
                </p:custDataLst>
              </p:nvPr>
            </p:nvSpPr>
            <p:spPr bwMode="auto">
              <a:xfrm>
                <a:off x="1455539" y="4500562"/>
                <a:ext cx="151806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151806" h="17860">
                    <a:moveTo>
                      <a:pt x="0" y="8930"/>
                    </a:moveTo>
                    <a:lnTo>
                      <a:pt x="0" y="3785"/>
                    </a:lnTo>
                    <a:lnTo>
                      <a:pt x="0" y="5982"/>
                    </a:lnTo>
                    <a:lnTo>
                      <a:pt x="0" y="983"/>
                    </a:lnTo>
                    <a:lnTo>
                      <a:pt x="0" y="5032"/>
                    </a:lnTo>
                    <a:lnTo>
                      <a:pt x="992" y="6332"/>
                    </a:lnTo>
                    <a:lnTo>
                      <a:pt x="7688" y="8588"/>
                    </a:lnTo>
                    <a:lnTo>
                      <a:pt x="50676" y="8930"/>
                    </a:lnTo>
                    <a:lnTo>
                      <a:pt x="74417" y="8930"/>
                    </a:lnTo>
                    <a:lnTo>
                      <a:pt x="80369" y="6284"/>
                    </a:lnTo>
                    <a:lnTo>
                      <a:pt x="83345" y="4189"/>
                    </a:lnTo>
                    <a:lnTo>
                      <a:pt x="86321" y="3785"/>
                    </a:lnTo>
                    <a:lnTo>
                      <a:pt x="96463" y="8056"/>
                    </a:lnTo>
                    <a:lnTo>
                      <a:pt x="100088" y="5896"/>
                    </a:lnTo>
                    <a:lnTo>
                      <a:pt x="105007" y="2620"/>
                    </a:lnTo>
                    <a:lnTo>
                      <a:pt x="116249" y="518"/>
                    </a:lnTo>
                    <a:lnTo>
                      <a:pt x="119171" y="345"/>
                    </a:lnTo>
                    <a:lnTo>
                      <a:pt x="121120" y="1223"/>
                    </a:lnTo>
                    <a:lnTo>
                      <a:pt x="122418" y="2799"/>
                    </a:lnTo>
                    <a:lnTo>
                      <a:pt x="123284" y="4842"/>
                    </a:lnTo>
                    <a:lnTo>
                      <a:pt x="124853" y="5213"/>
                    </a:lnTo>
                    <a:lnTo>
                      <a:pt x="142862" y="2"/>
                    </a:lnTo>
                    <a:lnTo>
                      <a:pt x="151772" y="0"/>
                    </a:lnTo>
                    <a:lnTo>
                      <a:pt x="151805" y="1785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286" name="SMARTInkShape-Group64"/>
            <p:cNvGrpSpPr/>
            <p:nvPr/>
          </p:nvGrpSpPr>
          <p:grpSpPr>
            <a:xfrm>
              <a:off x="1777008" y="4402336"/>
              <a:ext cx="614786" cy="258961"/>
              <a:chOff x="1777008" y="4402336"/>
              <a:chExt cx="614786" cy="258961"/>
            </a:xfrm>
          </p:grpSpPr>
          <p:sp>
            <p:nvSpPr>
              <p:cNvPr id="3280" name="SMARTInkShape-234"/>
              <p:cNvSpPr/>
              <p:nvPr>
                <p:custDataLst>
                  <p:tags r:id="rId159"/>
                </p:custDataLst>
              </p:nvPr>
            </p:nvSpPr>
            <p:spPr bwMode="auto">
              <a:xfrm>
                <a:off x="2330758" y="4598789"/>
                <a:ext cx="61036" cy="44617"/>
              </a:xfrm>
              <a:custGeom>
                <a:avLst/>
                <a:gdLst/>
                <a:ahLst/>
                <a:cxnLst/>
                <a:rect l="0" t="0" r="0" b="0"/>
                <a:pathLst>
                  <a:path w="61036" h="44617">
                    <a:moveTo>
                      <a:pt x="17750" y="0"/>
                    </a:moveTo>
                    <a:lnTo>
                      <a:pt x="13009" y="0"/>
                    </a:lnTo>
                    <a:lnTo>
                      <a:pt x="11613" y="992"/>
                    </a:lnTo>
                    <a:lnTo>
                      <a:pt x="10682" y="2645"/>
                    </a:lnTo>
                    <a:lnTo>
                      <a:pt x="8929" y="8562"/>
                    </a:lnTo>
                    <a:lnTo>
                      <a:pt x="8852" y="13561"/>
                    </a:lnTo>
                    <a:lnTo>
                      <a:pt x="7849" y="14994"/>
                    </a:lnTo>
                    <a:lnTo>
                      <a:pt x="6189" y="15949"/>
                    </a:lnTo>
                    <a:lnTo>
                      <a:pt x="4089" y="16585"/>
                    </a:lnTo>
                    <a:lnTo>
                      <a:pt x="2689" y="18002"/>
                    </a:lnTo>
                    <a:lnTo>
                      <a:pt x="259" y="25436"/>
                    </a:lnTo>
                    <a:lnTo>
                      <a:pt x="0" y="31128"/>
                    </a:lnTo>
                    <a:lnTo>
                      <a:pt x="955" y="32658"/>
                    </a:lnTo>
                    <a:lnTo>
                      <a:pt x="2585" y="33679"/>
                    </a:lnTo>
                    <a:lnTo>
                      <a:pt x="7588" y="35315"/>
                    </a:lnTo>
                    <a:lnTo>
                      <a:pt x="8272" y="38185"/>
                    </a:lnTo>
                    <a:lnTo>
                      <a:pt x="8455" y="40340"/>
                    </a:lnTo>
                    <a:lnTo>
                      <a:pt x="9569" y="41776"/>
                    </a:lnTo>
                    <a:lnTo>
                      <a:pt x="16476" y="44270"/>
                    </a:lnTo>
                    <a:lnTo>
                      <a:pt x="25326" y="44616"/>
                    </a:lnTo>
                    <a:lnTo>
                      <a:pt x="33541" y="38505"/>
                    </a:lnTo>
                    <a:lnTo>
                      <a:pt x="38990" y="36957"/>
                    </a:lnTo>
                    <a:lnTo>
                      <a:pt x="40839" y="35553"/>
                    </a:lnTo>
                    <a:lnTo>
                      <a:pt x="44435" y="29827"/>
                    </a:lnTo>
                    <a:lnTo>
                      <a:pt x="48792" y="28139"/>
                    </a:lnTo>
                    <a:lnTo>
                      <a:pt x="50351" y="26696"/>
                    </a:lnTo>
                    <a:lnTo>
                      <a:pt x="52083" y="22448"/>
                    </a:lnTo>
                    <a:lnTo>
                      <a:pt x="53537" y="20919"/>
                    </a:lnTo>
                    <a:lnTo>
                      <a:pt x="57798" y="19219"/>
                    </a:lnTo>
                    <a:lnTo>
                      <a:pt x="59332" y="17774"/>
                    </a:lnTo>
                    <a:lnTo>
                      <a:pt x="61035" y="13521"/>
                    </a:lnTo>
                    <a:lnTo>
                      <a:pt x="60497" y="11991"/>
                    </a:lnTo>
                    <a:lnTo>
                      <a:pt x="59147" y="10970"/>
                    </a:lnTo>
                    <a:lnTo>
                      <a:pt x="54590" y="9333"/>
                    </a:lnTo>
                    <a:lnTo>
                      <a:pt x="53967" y="6463"/>
                    </a:lnTo>
                    <a:lnTo>
                      <a:pt x="53801" y="4308"/>
                    </a:lnTo>
                    <a:lnTo>
                      <a:pt x="52697" y="2872"/>
                    </a:lnTo>
                    <a:lnTo>
                      <a:pt x="45809" y="378"/>
                    </a:lnTo>
                    <a:lnTo>
                      <a:pt x="18153" y="0"/>
                    </a:lnTo>
                    <a:lnTo>
                      <a:pt x="8820" y="892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81" name="SMARTInkShape-235"/>
              <p:cNvSpPr/>
              <p:nvPr>
                <p:custDataLst>
                  <p:tags r:id="rId160"/>
                </p:custDataLst>
              </p:nvPr>
            </p:nvSpPr>
            <p:spPr bwMode="auto">
              <a:xfrm>
                <a:off x="2250291" y="4441839"/>
                <a:ext cx="62499" cy="192669"/>
              </a:xfrm>
              <a:custGeom>
                <a:avLst/>
                <a:gdLst/>
                <a:ahLst/>
                <a:cxnLst/>
                <a:rect l="0" t="0" r="0" b="0"/>
                <a:pathLst>
                  <a:path w="62499" h="192669">
                    <a:moveTo>
                      <a:pt x="62498" y="5145"/>
                    </a:moveTo>
                    <a:lnTo>
                      <a:pt x="62498" y="0"/>
                    </a:lnTo>
                    <a:lnTo>
                      <a:pt x="62498" y="26136"/>
                    </a:lnTo>
                    <a:lnTo>
                      <a:pt x="59852" y="32003"/>
                    </a:lnTo>
                    <a:lnTo>
                      <a:pt x="56361" y="37918"/>
                    </a:lnTo>
                    <a:lnTo>
                      <a:pt x="53404" y="46826"/>
                    </a:lnTo>
                    <a:lnTo>
                      <a:pt x="47677" y="56742"/>
                    </a:lnTo>
                    <a:lnTo>
                      <a:pt x="44546" y="70814"/>
                    </a:lnTo>
                    <a:lnTo>
                      <a:pt x="29245" y="101347"/>
                    </a:lnTo>
                    <a:lnTo>
                      <a:pt x="22526" y="119619"/>
                    </a:lnTo>
                    <a:lnTo>
                      <a:pt x="11397" y="138486"/>
                    </a:lnTo>
                    <a:lnTo>
                      <a:pt x="8254" y="153893"/>
                    </a:lnTo>
                    <a:lnTo>
                      <a:pt x="1917" y="165864"/>
                    </a:lnTo>
                    <a:lnTo>
                      <a:pt x="0" y="188066"/>
                    </a:lnTo>
                    <a:lnTo>
                      <a:pt x="989" y="189600"/>
                    </a:lnTo>
                    <a:lnTo>
                      <a:pt x="2640" y="190622"/>
                    </a:lnTo>
                    <a:lnTo>
                      <a:pt x="8920" y="19266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82" name="SMARTInkShape-236"/>
              <p:cNvSpPr/>
              <p:nvPr>
                <p:custDataLst>
                  <p:tags r:id="rId161"/>
                </p:custDataLst>
              </p:nvPr>
            </p:nvSpPr>
            <p:spPr bwMode="auto">
              <a:xfrm>
                <a:off x="2196703" y="4420307"/>
                <a:ext cx="53544" cy="53466"/>
              </a:xfrm>
              <a:custGeom>
                <a:avLst/>
                <a:gdLst/>
                <a:ahLst/>
                <a:cxnLst/>
                <a:rect l="0" t="0" r="0" b="0"/>
                <a:pathLst>
                  <a:path w="53544" h="53466">
                    <a:moveTo>
                      <a:pt x="8930" y="8818"/>
                    </a:moveTo>
                    <a:lnTo>
                      <a:pt x="8930" y="16506"/>
                    </a:lnTo>
                    <a:lnTo>
                      <a:pt x="7937" y="16920"/>
                    </a:lnTo>
                    <a:lnTo>
                      <a:pt x="109" y="17737"/>
                    </a:lnTo>
                    <a:lnTo>
                      <a:pt x="0" y="49158"/>
                    </a:lnTo>
                    <a:lnTo>
                      <a:pt x="992" y="50594"/>
                    </a:lnTo>
                    <a:lnTo>
                      <a:pt x="2646" y="51551"/>
                    </a:lnTo>
                    <a:lnTo>
                      <a:pt x="8562" y="53354"/>
                    </a:lnTo>
                    <a:lnTo>
                      <a:pt x="30176" y="53465"/>
                    </a:lnTo>
                    <a:lnTo>
                      <a:pt x="32024" y="52474"/>
                    </a:lnTo>
                    <a:lnTo>
                      <a:pt x="33255" y="50820"/>
                    </a:lnTo>
                    <a:lnTo>
                      <a:pt x="35616" y="46337"/>
                    </a:lnTo>
                    <a:lnTo>
                      <a:pt x="43263" y="37216"/>
                    </a:lnTo>
                    <a:lnTo>
                      <a:pt x="46678" y="36322"/>
                    </a:lnTo>
                    <a:lnTo>
                      <a:pt x="48978" y="36083"/>
                    </a:lnTo>
                    <a:lnTo>
                      <a:pt x="50512" y="34932"/>
                    </a:lnTo>
                    <a:lnTo>
                      <a:pt x="52215" y="31008"/>
                    </a:lnTo>
                    <a:lnTo>
                      <a:pt x="53543" y="18228"/>
                    </a:lnTo>
                    <a:lnTo>
                      <a:pt x="45886" y="10100"/>
                    </a:lnTo>
                    <a:lnTo>
                      <a:pt x="37764" y="8079"/>
                    </a:lnTo>
                    <a:lnTo>
                      <a:pt x="28430" y="1163"/>
                    </a:lnTo>
                    <a:lnTo>
                      <a:pt x="19245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83" name="SMARTInkShape-237"/>
              <p:cNvSpPr/>
              <p:nvPr>
                <p:custDataLst>
                  <p:tags r:id="rId162"/>
                </p:custDataLst>
              </p:nvPr>
            </p:nvSpPr>
            <p:spPr bwMode="auto">
              <a:xfrm>
                <a:off x="2044902" y="4464843"/>
                <a:ext cx="98213" cy="151803"/>
              </a:xfrm>
              <a:custGeom>
                <a:avLst/>
                <a:gdLst/>
                <a:ahLst/>
                <a:cxnLst/>
                <a:rect l="0" t="0" r="0" b="0"/>
                <a:pathLst>
                  <a:path w="98213" h="151803">
                    <a:moveTo>
                      <a:pt x="53574" y="0"/>
                    </a:moveTo>
                    <a:lnTo>
                      <a:pt x="45886" y="0"/>
                    </a:lnTo>
                    <a:lnTo>
                      <a:pt x="45472" y="993"/>
                    </a:lnTo>
                    <a:lnTo>
                      <a:pt x="44677" y="13303"/>
                    </a:lnTo>
                    <a:lnTo>
                      <a:pt x="43674" y="14822"/>
                    </a:lnTo>
                    <a:lnTo>
                      <a:pt x="42013" y="15834"/>
                    </a:lnTo>
                    <a:lnTo>
                      <a:pt x="39914" y="16510"/>
                    </a:lnTo>
                    <a:lnTo>
                      <a:pt x="38514" y="17952"/>
                    </a:lnTo>
                    <a:lnTo>
                      <a:pt x="36959" y="22201"/>
                    </a:lnTo>
                    <a:lnTo>
                      <a:pt x="35552" y="23731"/>
                    </a:lnTo>
                    <a:lnTo>
                      <a:pt x="31343" y="25430"/>
                    </a:lnTo>
                    <a:lnTo>
                      <a:pt x="29824" y="26875"/>
                    </a:lnTo>
                    <a:lnTo>
                      <a:pt x="19896" y="44828"/>
                    </a:lnTo>
                    <a:lnTo>
                      <a:pt x="8785" y="80350"/>
                    </a:lnTo>
                    <a:lnTo>
                      <a:pt x="2026" y="96754"/>
                    </a:lnTo>
                    <a:lnTo>
                      <a:pt x="0" y="137029"/>
                    </a:lnTo>
                    <a:lnTo>
                      <a:pt x="991" y="138978"/>
                    </a:lnTo>
                    <a:lnTo>
                      <a:pt x="2644" y="140277"/>
                    </a:lnTo>
                    <a:lnTo>
                      <a:pt x="7685" y="142362"/>
                    </a:lnTo>
                    <a:lnTo>
                      <a:pt x="16506" y="150519"/>
                    </a:lnTo>
                    <a:lnTo>
                      <a:pt x="22196" y="151424"/>
                    </a:lnTo>
                    <a:lnTo>
                      <a:pt x="43259" y="151802"/>
                    </a:lnTo>
                    <a:lnTo>
                      <a:pt x="51500" y="145668"/>
                    </a:lnTo>
                    <a:lnTo>
                      <a:pt x="59795" y="142710"/>
                    </a:lnTo>
                    <a:lnTo>
                      <a:pt x="83350" y="121917"/>
                    </a:lnTo>
                    <a:lnTo>
                      <a:pt x="86652" y="113386"/>
                    </a:lnTo>
                    <a:lnTo>
                      <a:pt x="89112" y="103972"/>
                    </a:lnTo>
                    <a:lnTo>
                      <a:pt x="96129" y="89844"/>
                    </a:lnTo>
                    <a:lnTo>
                      <a:pt x="98212" y="50605"/>
                    </a:lnTo>
                    <a:lnTo>
                      <a:pt x="95572" y="44650"/>
                    </a:lnTo>
                    <a:lnTo>
                      <a:pt x="93479" y="41673"/>
                    </a:lnTo>
                    <a:lnTo>
                      <a:pt x="88508" y="38365"/>
                    </a:lnTo>
                    <a:lnTo>
                      <a:pt x="80131" y="36503"/>
                    </a:lnTo>
                    <a:lnTo>
                      <a:pt x="77232" y="36242"/>
                    </a:lnTo>
                    <a:lnTo>
                      <a:pt x="71365" y="33306"/>
                    </a:lnTo>
                    <a:lnTo>
                      <a:pt x="65450" y="29686"/>
                    </a:lnTo>
                    <a:lnTo>
                      <a:pt x="53569" y="27361"/>
                    </a:lnTo>
                    <a:lnTo>
                      <a:pt x="31388" y="26793"/>
                    </a:lnTo>
                    <a:lnTo>
                      <a:pt x="29854" y="27784"/>
                    </a:lnTo>
                    <a:lnTo>
                      <a:pt x="28831" y="29437"/>
                    </a:lnTo>
                    <a:lnTo>
                      <a:pt x="28149" y="31531"/>
                    </a:lnTo>
                    <a:lnTo>
                      <a:pt x="26703" y="32927"/>
                    </a:lnTo>
                    <a:lnTo>
                      <a:pt x="17856" y="3571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84" name="SMARTInkShape-238"/>
              <p:cNvSpPr/>
              <p:nvPr>
                <p:custDataLst>
                  <p:tags r:id="rId163"/>
                </p:custDataLst>
              </p:nvPr>
            </p:nvSpPr>
            <p:spPr bwMode="auto">
              <a:xfrm>
                <a:off x="1867579" y="4464843"/>
                <a:ext cx="123739" cy="178592"/>
              </a:xfrm>
              <a:custGeom>
                <a:avLst/>
                <a:gdLst/>
                <a:ahLst/>
                <a:cxnLst/>
                <a:rect l="0" t="0" r="0" b="0"/>
                <a:pathLst>
                  <a:path w="123739" h="178592">
                    <a:moveTo>
                      <a:pt x="43374" y="0"/>
                    </a:moveTo>
                    <a:lnTo>
                      <a:pt x="43374" y="13303"/>
                    </a:lnTo>
                    <a:lnTo>
                      <a:pt x="42382" y="14822"/>
                    </a:lnTo>
                    <a:lnTo>
                      <a:pt x="40728" y="15834"/>
                    </a:lnTo>
                    <a:lnTo>
                      <a:pt x="38634" y="16510"/>
                    </a:lnTo>
                    <a:lnTo>
                      <a:pt x="37237" y="17952"/>
                    </a:lnTo>
                    <a:lnTo>
                      <a:pt x="35685" y="22201"/>
                    </a:lnTo>
                    <a:lnTo>
                      <a:pt x="33697" y="33012"/>
                    </a:lnTo>
                    <a:lnTo>
                      <a:pt x="28380" y="41753"/>
                    </a:lnTo>
                    <a:lnTo>
                      <a:pt x="26081" y="53596"/>
                    </a:lnTo>
                    <a:lnTo>
                      <a:pt x="25892" y="56566"/>
                    </a:lnTo>
                    <a:lnTo>
                      <a:pt x="23036" y="62513"/>
                    </a:lnTo>
                    <a:lnTo>
                      <a:pt x="20886" y="65488"/>
                    </a:lnTo>
                    <a:lnTo>
                      <a:pt x="17859" y="79156"/>
                    </a:lnTo>
                    <a:lnTo>
                      <a:pt x="15845" y="94423"/>
                    </a:lnTo>
                    <a:lnTo>
                      <a:pt x="9567" y="106994"/>
                    </a:lnTo>
                    <a:lnTo>
                      <a:pt x="6915" y="122018"/>
                    </a:lnTo>
                    <a:lnTo>
                      <a:pt x="637" y="133941"/>
                    </a:lnTo>
                    <a:lnTo>
                      <a:pt x="0" y="136920"/>
                    </a:lnTo>
                    <a:lnTo>
                      <a:pt x="567" y="139898"/>
                    </a:lnTo>
                    <a:lnTo>
                      <a:pt x="5961" y="151804"/>
                    </a:lnTo>
                    <a:lnTo>
                      <a:pt x="7646" y="169251"/>
                    </a:lnTo>
                    <a:lnTo>
                      <a:pt x="15343" y="177317"/>
                    </a:lnTo>
                    <a:lnTo>
                      <a:pt x="24164" y="178482"/>
                    </a:lnTo>
                    <a:lnTo>
                      <a:pt x="38782" y="178591"/>
                    </a:lnTo>
                    <a:lnTo>
                      <a:pt x="43979" y="175947"/>
                    </a:lnTo>
                    <a:lnTo>
                      <a:pt x="49596" y="172457"/>
                    </a:lnTo>
                    <a:lnTo>
                      <a:pt x="58336" y="169499"/>
                    </a:lnTo>
                    <a:lnTo>
                      <a:pt x="91000" y="139862"/>
                    </a:lnTo>
                    <a:lnTo>
                      <a:pt x="102906" y="122840"/>
                    </a:lnTo>
                    <a:lnTo>
                      <a:pt x="108858" y="119088"/>
                    </a:lnTo>
                    <a:lnTo>
                      <a:pt x="110843" y="116103"/>
                    </a:lnTo>
                    <a:lnTo>
                      <a:pt x="116673" y="99700"/>
                    </a:lnTo>
                    <a:lnTo>
                      <a:pt x="120600" y="92928"/>
                    </a:lnTo>
                    <a:lnTo>
                      <a:pt x="123121" y="80497"/>
                    </a:lnTo>
                    <a:lnTo>
                      <a:pt x="123738" y="50494"/>
                    </a:lnTo>
                    <a:lnTo>
                      <a:pt x="122747" y="48545"/>
                    </a:lnTo>
                    <a:lnTo>
                      <a:pt x="121094" y="47246"/>
                    </a:lnTo>
                    <a:lnTo>
                      <a:pt x="119000" y="46381"/>
                    </a:lnTo>
                    <a:lnTo>
                      <a:pt x="117604" y="44812"/>
                    </a:lnTo>
                    <a:lnTo>
                      <a:pt x="116052" y="40422"/>
                    </a:lnTo>
                    <a:lnTo>
                      <a:pt x="114647" y="38854"/>
                    </a:lnTo>
                    <a:lnTo>
                      <a:pt x="96768" y="28835"/>
                    </a:lnTo>
                    <a:lnTo>
                      <a:pt x="93853" y="28153"/>
                    </a:lnTo>
                    <a:lnTo>
                      <a:pt x="79077" y="19901"/>
                    </a:lnTo>
                    <a:lnTo>
                      <a:pt x="52708" y="17861"/>
                    </a:lnTo>
                    <a:lnTo>
                      <a:pt x="52304" y="1786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85" name="SMARTInkShape-239"/>
              <p:cNvSpPr/>
              <p:nvPr>
                <p:custDataLst>
                  <p:tags r:id="rId164"/>
                </p:custDataLst>
              </p:nvPr>
            </p:nvSpPr>
            <p:spPr bwMode="auto">
              <a:xfrm>
                <a:off x="1777008" y="4402336"/>
                <a:ext cx="17860" cy="258961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258961">
                    <a:moveTo>
                      <a:pt x="17859" y="8928"/>
                    </a:moveTo>
                    <a:lnTo>
                      <a:pt x="17859" y="0"/>
                    </a:lnTo>
                    <a:lnTo>
                      <a:pt x="17859" y="16615"/>
                    </a:lnTo>
                    <a:lnTo>
                      <a:pt x="11722" y="24743"/>
                    </a:lnTo>
                    <a:lnTo>
                      <a:pt x="10171" y="30179"/>
                    </a:lnTo>
                    <a:lnTo>
                      <a:pt x="10749" y="32026"/>
                    </a:lnTo>
                    <a:lnTo>
                      <a:pt x="12127" y="33256"/>
                    </a:lnTo>
                    <a:lnTo>
                      <a:pt x="14038" y="34077"/>
                    </a:lnTo>
                    <a:lnTo>
                      <a:pt x="15311" y="35616"/>
                    </a:lnTo>
                    <a:lnTo>
                      <a:pt x="16727" y="39973"/>
                    </a:lnTo>
                    <a:lnTo>
                      <a:pt x="16112" y="42523"/>
                    </a:lnTo>
                    <a:lnTo>
                      <a:pt x="10642" y="53746"/>
                    </a:lnTo>
                    <a:lnTo>
                      <a:pt x="8933" y="98227"/>
                    </a:lnTo>
                    <a:lnTo>
                      <a:pt x="8929" y="127992"/>
                    </a:lnTo>
                    <a:lnTo>
                      <a:pt x="3785" y="146034"/>
                    </a:lnTo>
                    <a:lnTo>
                      <a:pt x="5972" y="156930"/>
                    </a:lnTo>
                    <a:lnTo>
                      <a:pt x="655" y="175544"/>
                    </a:lnTo>
                    <a:lnTo>
                      <a:pt x="2" y="217548"/>
                    </a:lnTo>
                    <a:lnTo>
                      <a:pt x="0" y="25896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291" name="SMARTInkShape-Group65"/>
            <p:cNvGrpSpPr/>
            <p:nvPr/>
          </p:nvGrpSpPr>
          <p:grpSpPr>
            <a:xfrm>
              <a:off x="964406" y="4384480"/>
              <a:ext cx="401824" cy="303604"/>
              <a:chOff x="964406" y="4384480"/>
              <a:chExt cx="401824" cy="303604"/>
            </a:xfrm>
          </p:grpSpPr>
          <p:sp>
            <p:nvSpPr>
              <p:cNvPr id="3287" name="SMARTInkShape-240"/>
              <p:cNvSpPr/>
              <p:nvPr>
                <p:custDataLst>
                  <p:tags r:id="rId155"/>
                </p:custDataLst>
              </p:nvPr>
            </p:nvSpPr>
            <p:spPr bwMode="auto">
              <a:xfrm>
                <a:off x="1294838" y="4598789"/>
                <a:ext cx="71392" cy="89295"/>
              </a:xfrm>
              <a:custGeom>
                <a:avLst/>
                <a:gdLst/>
                <a:ahLst/>
                <a:cxnLst/>
                <a:rect l="0" t="0" r="0" b="0"/>
                <a:pathLst>
                  <a:path w="71392" h="89295">
                    <a:moveTo>
                      <a:pt x="44615" y="0"/>
                    </a:moveTo>
                    <a:lnTo>
                      <a:pt x="36927" y="7688"/>
                    </a:lnTo>
                    <a:lnTo>
                      <a:pt x="28106" y="8820"/>
                    </a:lnTo>
                    <a:lnTo>
                      <a:pt x="27656" y="9849"/>
                    </a:lnTo>
                    <a:lnTo>
                      <a:pt x="27156" y="13638"/>
                    </a:lnTo>
                    <a:lnTo>
                      <a:pt x="24288" y="18630"/>
                    </a:lnTo>
                    <a:lnTo>
                      <a:pt x="20698" y="24154"/>
                    </a:lnTo>
                    <a:lnTo>
                      <a:pt x="18204" y="34000"/>
                    </a:lnTo>
                    <a:lnTo>
                      <a:pt x="11764" y="42508"/>
                    </a:lnTo>
                    <a:lnTo>
                      <a:pt x="9746" y="50850"/>
                    </a:lnTo>
                    <a:lnTo>
                      <a:pt x="9274" y="56664"/>
                    </a:lnTo>
                    <a:lnTo>
                      <a:pt x="8156" y="58612"/>
                    </a:lnTo>
                    <a:lnTo>
                      <a:pt x="6418" y="59911"/>
                    </a:lnTo>
                    <a:lnTo>
                      <a:pt x="4268" y="60776"/>
                    </a:lnTo>
                    <a:lnTo>
                      <a:pt x="2834" y="62345"/>
                    </a:lnTo>
                    <a:lnTo>
                      <a:pt x="344" y="70044"/>
                    </a:lnTo>
                    <a:lnTo>
                      <a:pt x="0" y="79003"/>
                    </a:lnTo>
                    <a:lnTo>
                      <a:pt x="8529" y="88893"/>
                    </a:lnTo>
                    <a:lnTo>
                      <a:pt x="31016" y="89294"/>
                    </a:lnTo>
                    <a:lnTo>
                      <a:pt x="36256" y="86649"/>
                    </a:lnTo>
                    <a:lnTo>
                      <a:pt x="59520" y="66373"/>
                    </a:lnTo>
                    <a:lnTo>
                      <a:pt x="65461" y="64226"/>
                    </a:lnTo>
                    <a:lnTo>
                      <a:pt x="67442" y="61669"/>
                    </a:lnTo>
                    <a:lnTo>
                      <a:pt x="70230" y="49582"/>
                    </a:lnTo>
                    <a:lnTo>
                      <a:pt x="71391" y="28208"/>
                    </a:lnTo>
                    <a:lnTo>
                      <a:pt x="70403" y="27734"/>
                    </a:lnTo>
                    <a:lnTo>
                      <a:pt x="66660" y="27209"/>
                    </a:lnTo>
                    <a:lnTo>
                      <a:pt x="65265" y="26076"/>
                    </a:lnTo>
                    <a:lnTo>
                      <a:pt x="63714" y="22174"/>
                    </a:lnTo>
                    <a:lnTo>
                      <a:pt x="62309" y="20735"/>
                    </a:lnTo>
                    <a:lnTo>
                      <a:pt x="58101" y="19137"/>
                    </a:lnTo>
                    <a:lnTo>
                      <a:pt x="41516" y="17971"/>
                    </a:lnTo>
                    <a:lnTo>
                      <a:pt x="35631" y="20555"/>
                    </a:lnTo>
                    <a:lnTo>
                      <a:pt x="29708" y="24018"/>
                    </a:lnTo>
                    <a:lnTo>
                      <a:pt x="17826" y="2678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88" name="SMARTInkShape-241"/>
              <p:cNvSpPr/>
              <p:nvPr>
                <p:custDataLst>
                  <p:tags r:id="rId156"/>
                </p:custDataLst>
              </p:nvPr>
            </p:nvSpPr>
            <p:spPr bwMode="auto">
              <a:xfrm>
                <a:off x="1205509" y="4384480"/>
                <a:ext cx="107124" cy="294676"/>
              </a:xfrm>
              <a:custGeom>
                <a:avLst/>
                <a:gdLst/>
                <a:ahLst/>
                <a:cxnLst/>
                <a:rect l="0" t="0" r="0" b="0"/>
                <a:pathLst>
                  <a:path w="107124" h="294676">
                    <a:moveTo>
                      <a:pt x="89296" y="8926"/>
                    </a:moveTo>
                    <a:lnTo>
                      <a:pt x="98216" y="6"/>
                    </a:lnTo>
                    <a:lnTo>
                      <a:pt x="102963" y="0"/>
                    </a:lnTo>
                    <a:lnTo>
                      <a:pt x="104360" y="990"/>
                    </a:lnTo>
                    <a:lnTo>
                      <a:pt x="105292" y="2643"/>
                    </a:lnTo>
                    <a:lnTo>
                      <a:pt x="106910" y="9091"/>
                    </a:lnTo>
                    <a:lnTo>
                      <a:pt x="107123" y="21246"/>
                    </a:lnTo>
                    <a:lnTo>
                      <a:pt x="106141" y="23092"/>
                    </a:lnTo>
                    <a:lnTo>
                      <a:pt x="104495" y="24323"/>
                    </a:lnTo>
                    <a:lnTo>
                      <a:pt x="102405" y="25144"/>
                    </a:lnTo>
                    <a:lnTo>
                      <a:pt x="100083" y="36639"/>
                    </a:lnTo>
                    <a:lnTo>
                      <a:pt x="98059" y="52001"/>
                    </a:lnTo>
                    <a:lnTo>
                      <a:pt x="90196" y="76726"/>
                    </a:lnTo>
                    <a:lnTo>
                      <a:pt x="88570" y="87113"/>
                    </a:lnTo>
                    <a:lnTo>
                      <a:pt x="74481" y="127922"/>
                    </a:lnTo>
                    <a:lnTo>
                      <a:pt x="64574" y="160831"/>
                    </a:lnTo>
                    <a:lnTo>
                      <a:pt x="44594" y="199537"/>
                    </a:lnTo>
                    <a:lnTo>
                      <a:pt x="35702" y="218861"/>
                    </a:lnTo>
                    <a:lnTo>
                      <a:pt x="12896" y="261119"/>
                    </a:lnTo>
                    <a:lnTo>
                      <a:pt x="10692" y="269179"/>
                    </a:lnTo>
                    <a:lnTo>
                      <a:pt x="9112" y="271725"/>
                    </a:lnTo>
                    <a:lnTo>
                      <a:pt x="7066" y="273422"/>
                    </a:lnTo>
                    <a:lnTo>
                      <a:pt x="4711" y="274553"/>
                    </a:lnTo>
                    <a:lnTo>
                      <a:pt x="3140" y="276300"/>
                    </a:lnTo>
                    <a:lnTo>
                      <a:pt x="412" y="284306"/>
                    </a:lnTo>
                    <a:lnTo>
                      <a:pt x="0" y="294641"/>
                    </a:lnTo>
                    <a:lnTo>
                      <a:pt x="8561" y="294675"/>
                    </a:lnTo>
                    <a:lnTo>
                      <a:pt x="17858" y="28574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89" name="SMARTInkShape-242"/>
              <p:cNvSpPr/>
              <p:nvPr>
                <p:custDataLst>
                  <p:tags r:id="rId157"/>
                </p:custDataLst>
              </p:nvPr>
            </p:nvSpPr>
            <p:spPr bwMode="auto">
              <a:xfrm>
                <a:off x="1151932" y="4429125"/>
                <a:ext cx="53566" cy="71435"/>
              </a:xfrm>
              <a:custGeom>
                <a:avLst/>
                <a:gdLst/>
                <a:ahLst/>
                <a:cxnLst/>
                <a:rect l="0" t="0" r="0" b="0"/>
                <a:pathLst>
                  <a:path w="53566" h="71435">
                    <a:moveTo>
                      <a:pt x="26787" y="17859"/>
                    </a:moveTo>
                    <a:lnTo>
                      <a:pt x="26787" y="12714"/>
                    </a:lnTo>
                    <a:lnTo>
                      <a:pt x="26787" y="14911"/>
                    </a:lnTo>
                    <a:lnTo>
                      <a:pt x="26787" y="9220"/>
                    </a:lnTo>
                    <a:lnTo>
                      <a:pt x="26787" y="16644"/>
                    </a:lnTo>
                    <a:lnTo>
                      <a:pt x="25794" y="17049"/>
                    </a:lnTo>
                    <a:lnTo>
                      <a:pt x="19098" y="17752"/>
                    </a:lnTo>
                    <a:lnTo>
                      <a:pt x="10278" y="25538"/>
                    </a:lnTo>
                    <a:lnTo>
                      <a:pt x="9046" y="34367"/>
                    </a:lnTo>
                    <a:lnTo>
                      <a:pt x="368" y="44245"/>
                    </a:lnTo>
                    <a:lnTo>
                      <a:pt x="0" y="61154"/>
                    </a:lnTo>
                    <a:lnTo>
                      <a:pt x="992" y="61605"/>
                    </a:lnTo>
                    <a:lnTo>
                      <a:pt x="7686" y="62389"/>
                    </a:lnTo>
                    <a:lnTo>
                      <a:pt x="8376" y="65101"/>
                    </a:lnTo>
                    <a:lnTo>
                      <a:pt x="8895" y="71067"/>
                    </a:lnTo>
                    <a:lnTo>
                      <a:pt x="22488" y="71434"/>
                    </a:lnTo>
                    <a:lnTo>
                      <a:pt x="27522" y="68790"/>
                    </a:lnTo>
                    <a:lnTo>
                      <a:pt x="39977" y="58135"/>
                    </a:lnTo>
                    <a:lnTo>
                      <a:pt x="42571" y="52958"/>
                    </a:lnTo>
                    <a:lnTo>
                      <a:pt x="43263" y="50188"/>
                    </a:lnTo>
                    <a:lnTo>
                      <a:pt x="44716" y="48341"/>
                    </a:lnTo>
                    <a:lnTo>
                      <a:pt x="48977" y="46290"/>
                    </a:lnTo>
                    <a:lnTo>
                      <a:pt x="50510" y="44750"/>
                    </a:lnTo>
                    <a:lnTo>
                      <a:pt x="52213" y="40394"/>
                    </a:lnTo>
                    <a:lnTo>
                      <a:pt x="53565" y="19245"/>
                    </a:lnTo>
                    <a:lnTo>
                      <a:pt x="36116" y="403"/>
                    </a:lnTo>
                    <a:lnTo>
                      <a:pt x="17976" y="0"/>
                    </a:lnTo>
                    <a:lnTo>
                      <a:pt x="8927" y="892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90" name="SMARTInkShape-243"/>
              <p:cNvSpPr/>
              <p:nvPr>
                <p:custDataLst>
                  <p:tags r:id="rId158"/>
                </p:custDataLst>
              </p:nvPr>
            </p:nvSpPr>
            <p:spPr bwMode="auto">
              <a:xfrm>
                <a:off x="964406" y="4429125"/>
                <a:ext cx="124645" cy="222864"/>
              </a:xfrm>
              <a:custGeom>
                <a:avLst/>
                <a:gdLst/>
                <a:ahLst/>
                <a:cxnLst/>
                <a:rect l="0" t="0" r="0" b="0"/>
                <a:pathLst>
                  <a:path w="124645" h="222864">
                    <a:moveTo>
                      <a:pt x="17860" y="17859"/>
                    </a:moveTo>
                    <a:lnTo>
                      <a:pt x="17860" y="10171"/>
                    </a:lnTo>
                    <a:lnTo>
                      <a:pt x="16867" y="9757"/>
                    </a:lnTo>
                    <a:lnTo>
                      <a:pt x="8939" y="8930"/>
                    </a:lnTo>
                    <a:lnTo>
                      <a:pt x="8930" y="0"/>
                    </a:lnTo>
                    <a:lnTo>
                      <a:pt x="48004" y="0"/>
                    </a:lnTo>
                    <a:lnTo>
                      <a:pt x="53746" y="2645"/>
                    </a:lnTo>
                    <a:lnTo>
                      <a:pt x="60777" y="7688"/>
                    </a:lnTo>
                    <a:lnTo>
                      <a:pt x="69295" y="9676"/>
                    </a:lnTo>
                    <a:lnTo>
                      <a:pt x="77638" y="14993"/>
                    </a:lnTo>
                    <a:lnTo>
                      <a:pt x="87566" y="17481"/>
                    </a:lnTo>
                    <a:lnTo>
                      <a:pt x="96833" y="25514"/>
                    </a:lnTo>
                    <a:lnTo>
                      <a:pt x="97607" y="28868"/>
                    </a:lnTo>
                    <a:lnTo>
                      <a:pt x="98216" y="48028"/>
                    </a:lnTo>
                    <a:lnTo>
                      <a:pt x="95576" y="53757"/>
                    </a:lnTo>
                    <a:lnTo>
                      <a:pt x="76977" y="74785"/>
                    </a:lnTo>
                    <a:lnTo>
                      <a:pt x="71254" y="77886"/>
                    </a:lnTo>
                    <a:lnTo>
                      <a:pt x="68339" y="78713"/>
                    </a:lnTo>
                    <a:lnTo>
                      <a:pt x="66395" y="80257"/>
                    </a:lnTo>
                    <a:lnTo>
                      <a:pt x="63020" y="87910"/>
                    </a:lnTo>
                    <a:lnTo>
                      <a:pt x="60090" y="88681"/>
                    </a:lnTo>
                    <a:lnTo>
                      <a:pt x="54864" y="89175"/>
                    </a:lnTo>
                    <a:lnTo>
                      <a:pt x="44652" y="98223"/>
                    </a:lnTo>
                    <a:lnTo>
                      <a:pt x="44649" y="98226"/>
                    </a:lnTo>
                    <a:lnTo>
                      <a:pt x="52337" y="105914"/>
                    </a:lnTo>
                    <a:lnTo>
                      <a:pt x="53210" y="111528"/>
                    </a:lnTo>
                    <a:lnTo>
                      <a:pt x="54325" y="113047"/>
                    </a:lnTo>
                    <a:lnTo>
                      <a:pt x="58210" y="114736"/>
                    </a:lnTo>
                    <a:lnTo>
                      <a:pt x="59643" y="116178"/>
                    </a:lnTo>
                    <a:lnTo>
                      <a:pt x="61234" y="120426"/>
                    </a:lnTo>
                    <a:lnTo>
                      <a:pt x="62651" y="121957"/>
                    </a:lnTo>
                    <a:lnTo>
                      <a:pt x="66871" y="123656"/>
                    </a:lnTo>
                    <a:lnTo>
                      <a:pt x="68393" y="125101"/>
                    </a:lnTo>
                    <a:lnTo>
                      <a:pt x="70085" y="129353"/>
                    </a:lnTo>
                    <a:lnTo>
                      <a:pt x="71528" y="130883"/>
                    </a:lnTo>
                    <a:lnTo>
                      <a:pt x="87653" y="141514"/>
                    </a:lnTo>
                    <a:lnTo>
                      <a:pt x="114441" y="168019"/>
                    </a:lnTo>
                    <a:lnTo>
                      <a:pt x="115355" y="171579"/>
                    </a:lnTo>
                    <a:lnTo>
                      <a:pt x="115942" y="177208"/>
                    </a:lnTo>
                    <a:lnTo>
                      <a:pt x="123762" y="186160"/>
                    </a:lnTo>
                    <a:lnTo>
                      <a:pt x="124644" y="191860"/>
                    </a:lnTo>
                    <a:lnTo>
                      <a:pt x="122205" y="197057"/>
                    </a:lnTo>
                    <a:lnTo>
                      <a:pt x="117295" y="203738"/>
                    </a:lnTo>
                    <a:lnTo>
                      <a:pt x="116444" y="209636"/>
                    </a:lnTo>
                    <a:lnTo>
                      <a:pt x="115333" y="211195"/>
                    </a:lnTo>
                    <a:lnTo>
                      <a:pt x="113599" y="212234"/>
                    </a:lnTo>
                    <a:lnTo>
                      <a:pt x="106420" y="213697"/>
                    </a:lnTo>
                    <a:lnTo>
                      <a:pt x="103689" y="213902"/>
                    </a:lnTo>
                    <a:lnTo>
                      <a:pt x="101868" y="215030"/>
                    </a:lnTo>
                    <a:lnTo>
                      <a:pt x="100654" y="216776"/>
                    </a:lnTo>
                    <a:lnTo>
                      <a:pt x="99845" y="218931"/>
                    </a:lnTo>
                    <a:lnTo>
                      <a:pt x="98314" y="220368"/>
                    </a:lnTo>
                    <a:lnTo>
                      <a:pt x="93966" y="221964"/>
                    </a:lnTo>
                    <a:lnTo>
                      <a:pt x="85940" y="222863"/>
                    </a:lnTo>
                    <a:lnTo>
                      <a:pt x="80198" y="220427"/>
                    </a:lnTo>
                    <a:lnTo>
                      <a:pt x="77278" y="218389"/>
                    </a:lnTo>
                    <a:lnTo>
                      <a:pt x="74339" y="218023"/>
                    </a:lnTo>
                    <a:lnTo>
                      <a:pt x="68428" y="220261"/>
                    </a:lnTo>
                    <a:lnTo>
                      <a:pt x="65462" y="220263"/>
                    </a:lnTo>
                    <a:lnTo>
                      <a:pt x="50928" y="215782"/>
                    </a:lnTo>
                    <a:lnTo>
                      <a:pt x="31869" y="214398"/>
                    </a:lnTo>
                    <a:lnTo>
                      <a:pt x="26401" y="211705"/>
                    </a:lnTo>
                    <a:lnTo>
                      <a:pt x="20664" y="208192"/>
                    </a:lnTo>
                    <a:lnTo>
                      <a:pt x="10671" y="205753"/>
                    </a:lnTo>
                    <a:lnTo>
                      <a:pt x="0" y="196453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295" name="SMARTInkShape-Group66"/>
            <p:cNvGrpSpPr/>
            <p:nvPr/>
          </p:nvGrpSpPr>
          <p:grpSpPr>
            <a:xfrm>
              <a:off x="2536031" y="4304109"/>
              <a:ext cx="330399" cy="348248"/>
              <a:chOff x="2536031" y="4304109"/>
              <a:chExt cx="330399" cy="348248"/>
            </a:xfrm>
          </p:grpSpPr>
          <p:sp>
            <p:nvSpPr>
              <p:cNvPr id="3292" name="SMARTInkShape-244"/>
              <p:cNvSpPr/>
              <p:nvPr>
                <p:custDataLst>
                  <p:tags r:id="rId152"/>
                </p:custDataLst>
              </p:nvPr>
            </p:nvSpPr>
            <p:spPr bwMode="auto">
              <a:xfrm>
                <a:off x="2768203" y="4304109"/>
                <a:ext cx="89298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89298" h="8931">
                    <a:moveTo>
                      <a:pt x="8930" y="0"/>
                    </a:moveTo>
                    <a:lnTo>
                      <a:pt x="0" y="0"/>
                    </a:lnTo>
                    <a:lnTo>
                      <a:pt x="44546" y="0"/>
                    </a:lnTo>
                    <a:lnTo>
                      <a:pt x="89177" y="0"/>
                    </a:lnTo>
                    <a:lnTo>
                      <a:pt x="89297" y="0"/>
                    </a:lnTo>
                    <a:lnTo>
                      <a:pt x="89297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93" name="SMARTInkShape-245"/>
              <p:cNvSpPr/>
              <p:nvPr>
                <p:custDataLst>
                  <p:tags r:id="rId153"/>
                </p:custDataLst>
              </p:nvPr>
            </p:nvSpPr>
            <p:spPr bwMode="auto">
              <a:xfrm>
                <a:off x="2714625" y="4455914"/>
                <a:ext cx="151805" cy="196443"/>
              </a:xfrm>
              <a:custGeom>
                <a:avLst/>
                <a:gdLst/>
                <a:ahLst/>
                <a:cxnLst/>
                <a:rect l="0" t="0" r="0" b="0"/>
                <a:pathLst>
                  <a:path w="151805" h="196443">
                    <a:moveTo>
                      <a:pt x="0" y="71437"/>
                    </a:moveTo>
                    <a:lnTo>
                      <a:pt x="0" y="79125"/>
                    </a:lnTo>
                    <a:lnTo>
                      <a:pt x="992" y="79539"/>
                    </a:lnTo>
                    <a:lnTo>
                      <a:pt x="7688" y="80258"/>
                    </a:lnTo>
                    <a:lnTo>
                      <a:pt x="8378" y="82964"/>
                    </a:lnTo>
                    <a:lnTo>
                      <a:pt x="8820" y="88046"/>
                    </a:lnTo>
                    <a:lnTo>
                      <a:pt x="11527" y="88741"/>
                    </a:lnTo>
                    <a:lnTo>
                      <a:pt x="51934" y="89297"/>
                    </a:lnTo>
                    <a:lnTo>
                      <a:pt x="60382" y="83160"/>
                    </a:lnTo>
                    <a:lnTo>
                      <a:pt x="68713" y="80203"/>
                    </a:lnTo>
                    <a:lnTo>
                      <a:pt x="92644" y="59127"/>
                    </a:lnTo>
                    <a:lnTo>
                      <a:pt x="95745" y="53398"/>
                    </a:lnTo>
                    <a:lnTo>
                      <a:pt x="96573" y="50482"/>
                    </a:lnTo>
                    <a:lnTo>
                      <a:pt x="98116" y="48537"/>
                    </a:lnTo>
                    <a:lnTo>
                      <a:pt x="104036" y="44808"/>
                    </a:lnTo>
                    <a:lnTo>
                      <a:pt x="115177" y="26899"/>
                    </a:lnTo>
                    <a:lnTo>
                      <a:pt x="116085" y="9308"/>
                    </a:lnTo>
                    <a:lnTo>
                      <a:pt x="107524" y="377"/>
                    </a:lnTo>
                    <a:lnTo>
                      <a:pt x="81727" y="0"/>
                    </a:lnTo>
                    <a:lnTo>
                      <a:pt x="73507" y="6137"/>
                    </a:lnTo>
                    <a:lnTo>
                      <a:pt x="65215" y="9094"/>
                    </a:lnTo>
                    <a:lnTo>
                      <a:pt x="46790" y="23730"/>
                    </a:lnTo>
                    <a:lnTo>
                      <a:pt x="38448" y="26874"/>
                    </a:lnTo>
                    <a:lnTo>
                      <a:pt x="32632" y="31126"/>
                    </a:lnTo>
                    <a:lnTo>
                      <a:pt x="29386" y="36323"/>
                    </a:lnTo>
                    <a:lnTo>
                      <a:pt x="26951" y="41940"/>
                    </a:lnTo>
                    <a:lnTo>
                      <a:pt x="11411" y="62525"/>
                    </a:lnTo>
                    <a:lnTo>
                      <a:pt x="8264" y="77392"/>
                    </a:lnTo>
                    <a:lnTo>
                      <a:pt x="1926" y="89297"/>
                    </a:lnTo>
                    <a:lnTo>
                      <a:pt x="10" y="127992"/>
                    </a:lnTo>
                    <a:lnTo>
                      <a:pt x="2650" y="133945"/>
                    </a:lnTo>
                    <a:lnTo>
                      <a:pt x="6139" y="139899"/>
                    </a:lnTo>
                    <a:lnTo>
                      <a:pt x="8378" y="151804"/>
                    </a:lnTo>
                    <a:lnTo>
                      <a:pt x="8562" y="154781"/>
                    </a:lnTo>
                    <a:lnTo>
                      <a:pt x="11412" y="160734"/>
                    </a:lnTo>
                    <a:lnTo>
                      <a:pt x="31049" y="182812"/>
                    </a:lnTo>
                    <a:lnTo>
                      <a:pt x="36289" y="185429"/>
                    </a:lnTo>
                    <a:lnTo>
                      <a:pt x="39076" y="186127"/>
                    </a:lnTo>
                    <a:lnTo>
                      <a:pt x="51669" y="193385"/>
                    </a:lnTo>
                    <a:lnTo>
                      <a:pt x="95178" y="196430"/>
                    </a:lnTo>
                    <a:lnTo>
                      <a:pt x="101171" y="196442"/>
                    </a:lnTo>
                    <a:lnTo>
                      <a:pt x="107142" y="193803"/>
                    </a:lnTo>
                    <a:lnTo>
                      <a:pt x="113103" y="190314"/>
                    </a:lnTo>
                    <a:lnTo>
                      <a:pt x="123251" y="187891"/>
                    </a:lnTo>
                    <a:lnTo>
                      <a:pt x="151804" y="187523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94" name="SMARTInkShape-246"/>
              <p:cNvSpPr/>
              <p:nvPr>
                <p:custDataLst>
                  <p:tags r:id="rId154"/>
                </p:custDataLst>
              </p:nvPr>
            </p:nvSpPr>
            <p:spPr bwMode="auto">
              <a:xfrm>
                <a:off x="2536031" y="4491632"/>
                <a:ext cx="17861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17861" h="8931">
                    <a:moveTo>
                      <a:pt x="8930" y="8930"/>
                    </a:moveTo>
                    <a:lnTo>
                      <a:pt x="0" y="8930"/>
                    </a:lnTo>
                    <a:lnTo>
                      <a:pt x="8562" y="369"/>
                    </a:lnTo>
                    <a:lnTo>
                      <a:pt x="17860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sp>
          <p:nvSpPr>
            <p:cNvPr id="3296" name="SMARTInkShape-247"/>
            <p:cNvSpPr/>
            <p:nvPr>
              <p:custDataLst>
                <p:tags r:id="rId1"/>
              </p:custDataLst>
            </p:nvPr>
          </p:nvSpPr>
          <p:spPr bwMode="auto">
            <a:xfrm>
              <a:off x="2905933" y="4223752"/>
              <a:ext cx="219458" cy="196444"/>
            </a:xfrm>
            <a:custGeom>
              <a:avLst/>
              <a:gdLst/>
              <a:ahLst/>
              <a:cxnLst/>
              <a:rect l="0" t="0" r="0" b="0"/>
              <a:pathLst>
                <a:path w="219458" h="196444">
                  <a:moveTo>
                    <a:pt x="5145" y="187512"/>
                  </a:moveTo>
                  <a:lnTo>
                    <a:pt x="5145" y="196334"/>
                  </a:lnTo>
                  <a:lnTo>
                    <a:pt x="0" y="196422"/>
                  </a:lnTo>
                  <a:lnTo>
                    <a:pt x="5143" y="196443"/>
                  </a:lnTo>
                  <a:lnTo>
                    <a:pt x="5145" y="179934"/>
                  </a:lnTo>
                  <a:lnTo>
                    <a:pt x="12833" y="171014"/>
                  </a:lnTo>
                  <a:lnTo>
                    <a:pt x="13707" y="165317"/>
                  </a:lnTo>
                  <a:lnTo>
                    <a:pt x="14821" y="163786"/>
                  </a:lnTo>
                  <a:lnTo>
                    <a:pt x="16557" y="162765"/>
                  </a:lnTo>
                  <a:lnTo>
                    <a:pt x="18706" y="162085"/>
                  </a:lnTo>
                  <a:lnTo>
                    <a:pt x="20139" y="160639"/>
                  </a:lnTo>
                  <a:lnTo>
                    <a:pt x="21731" y="156387"/>
                  </a:lnTo>
                  <a:lnTo>
                    <a:pt x="23745" y="145573"/>
                  </a:lnTo>
                  <a:lnTo>
                    <a:pt x="30660" y="135664"/>
                  </a:lnTo>
                  <a:lnTo>
                    <a:pt x="32674" y="127147"/>
                  </a:lnTo>
                  <a:lnTo>
                    <a:pt x="37997" y="118805"/>
                  </a:lnTo>
                  <a:lnTo>
                    <a:pt x="41006" y="110049"/>
                  </a:lnTo>
                  <a:lnTo>
                    <a:pt x="46749" y="101172"/>
                  </a:lnTo>
                  <a:lnTo>
                    <a:pt x="49392" y="91048"/>
                  </a:lnTo>
                  <a:lnTo>
                    <a:pt x="55851" y="82506"/>
                  </a:lnTo>
                  <a:lnTo>
                    <a:pt x="58864" y="74159"/>
                  </a:lnTo>
                  <a:lnTo>
                    <a:pt x="66300" y="64229"/>
                  </a:lnTo>
                  <a:lnTo>
                    <a:pt x="68378" y="55711"/>
                  </a:lnTo>
                  <a:lnTo>
                    <a:pt x="73711" y="47368"/>
                  </a:lnTo>
                  <a:lnTo>
                    <a:pt x="76204" y="37440"/>
                  </a:lnTo>
                  <a:lnTo>
                    <a:pt x="84238" y="28173"/>
                  </a:lnTo>
                  <a:lnTo>
                    <a:pt x="85135" y="22452"/>
                  </a:lnTo>
                  <a:lnTo>
                    <a:pt x="86253" y="20917"/>
                  </a:lnTo>
                  <a:lnTo>
                    <a:pt x="87990" y="19895"/>
                  </a:lnTo>
                  <a:lnTo>
                    <a:pt x="93167" y="18254"/>
                  </a:lnTo>
                  <a:lnTo>
                    <a:pt x="93875" y="15383"/>
                  </a:lnTo>
                  <a:lnTo>
                    <a:pt x="94442" y="8919"/>
                  </a:lnTo>
                  <a:lnTo>
                    <a:pt x="94442" y="13660"/>
                  </a:lnTo>
                  <a:lnTo>
                    <a:pt x="93450" y="15056"/>
                  </a:lnTo>
                  <a:lnTo>
                    <a:pt x="91796" y="15987"/>
                  </a:lnTo>
                  <a:lnTo>
                    <a:pt x="85880" y="17740"/>
                  </a:lnTo>
                  <a:lnTo>
                    <a:pt x="85512" y="61138"/>
                  </a:lnTo>
                  <a:lnTo>
                    <a:pt x="85512" y="93908"/>
                  </a:lnTo>
                  <a:lnTo>
                    <a:pt x="86505" y="95344"/>
                  </a:lnTo>
                  <a:lnTo>
                    <a:pt x="88158" y="96301"/>
                  </a:lnTo>
                  <a:lnTo>
                    <a:pt x="93200" y="97838"/>
                  </a:lnTo>
                  <a:lnTo>
                    <a:pt x="93890" y="100694"/>
                  </a:lnTo>
                  <a:lnTo>
                    <a:pt x="94439" y="107113"/>
                  </a:lnTo>
                  <a:lnTo>
                    <a:pt x="111059" y="107146"/>
                  </a:lnTo>
                  <a:lnTo>
                    <a:pt x="111473" y="106154"/>
                  </a:lnTo>
                  <a:lnTo>
                    <a:pt x="111933" y="102406"/>
                  </a:lnTo>
                  <a:lnTo>
                    <a:pt x="113048" y="101010"/>
                  </a:lnTo>
                  <a:lnTo>
                    <a:pt x="116933" y="99458"/>
                  </a:lnTo>
                  <a:lnTo>
                    <a:pt x="118366" y="98052"/>
                  </a:lnTo>
                  <a:lnTo>
                    <a:pt x="120854" y="90637"/>
                  </a:lnTo>
                  <a:lnTo>
                    <a:pt x="123709" y="89887"/>
                  </a:lnTo>
                  <a:lnTo>
                    <a:pt x="125860" y="89687"/>
                  </a:lnTo>
                  <a:lnTo>
                    <a:pt x="127293" y="88562"/>
                  </a:lnTo>
                  <a:lnTo>
                    <a:pt x="130901" y="80216"/>
                  </a:lnTo>
                  <a:lnTo>
                    <a:pt x="136223" y="73480"/>
                  </a:lnTo>
                  <a:lnTo>
                    <a:pt x="137816" y="68040"/>
                  </a:lnTo>
                  <a:lnTo>
                    <a:pt x="139233" y="66193"/>
                  </a:lnTo>
                  <a:lnTo>
                    <a:pt x="143453" y="64140"/>
                  </a:lnTo>
                  <a:lnTo>
                    <a:pt x="144976" y="62600"/>
                  </a:lnTo>
                  <a:lnTo>
                    <a:pt x="155589" y="46290"/>
                  </a:lnTo>
                  <a:lnTo>
                    <a:pt x="162818" y="37836"/>
                  </a:lnTo>
                  <a:lnTo>
                    <a:pt x="164972" y="29504"/>
                  </a:lnTo>
                  <a:lnTo>
                    <a:pt x="165760" y="19580"/>
                  </a:lnTo>
                  <a:lnTo>
                    <a:pt x="174438" y="9333"/>
                  </a:lnTo>
                  <a:lnTo>
                    <a:pt x="174809" y="0"/>
                  </a:lnTo>
                  <a:lnTo>
                    <a:pt x="174809" y="8552"/>
                  </a:lnTo>
                  <a:lnTo>
                    <a:pt x="167121" y="8887"/>
                  </a:lnTo>
                  <a:lnTo>
                    <a:pt x="166707" y="9890"/>
                  </a:lnTo>
                  <a:lnTo>
                    <a:pt x="165879" y="53459"/>
                  </a:lnTo>
                  <a:lnTo>
                    <a:pt x="165879" y="65852"/>
                  </a:lnTo>
                  <a:lnTo>
                    <a:pt x="168525" y="71595"/>
                  </a:lnTo>
                  <a:lnTo>
                    <a:pt x="173568" y="78626"/>
                  </a:lnTo>
                  <a:lnTo>
                    <a:pt x="174700" y="87894"/>
                  </a:lnTo>
                  <a:lnTo>
                    <a:pt x="182488" y="96853"/>
                  </a:lnTo>
                  <a:lnTo>
                    <a:pt x="188109" y="97813"/>
                  </a:lnTo>
                  <a:lnTo>
                    <a:pt x="189629" y="98939"/>
                  </a:lnTo>
                  <a:lnTo>
                    <a:pt x="192268" y="105869"/>
                  </a:lnTo>
                  <a:lnTo>
                    <a:pt x="195136" y="103933"/>
                  </a:lnTo>
                  <a:lnTo>
                    <a:pt x="197290" y="102028"/>
                  </a:lnTo>
                  <a:lnTo>
                    <a:pt x="198726" y="101749"/>
                  </a:lnTo>
                  <a:lnTo>
                    <a:pt x="199684" y="102556"/>
                  </a:lnTo>
                  <a:lnTo>
                    <a:pt x="200322" y="104087"/>
                  </a:lnTo>
                  <a:lnTo>
                    <a:pt x="201739" y="104114"/>
                  </a:lnTo>
                  <a:lnTo>
                    <a:pt x="209175" y="99189"/>
                  </a:lnTo>
                  <a:lnTo>
                    <a:pt x="219457" y="9821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297" name="SMARTInkShape-248"/>
            <p:cNvSpPr/>
            <p:nvPr>
              <p:custDataLst>
                <p:tags r:id="rId2"/>
              </p:custDataLst>
            </p:nvPr>
          </p:nvSpPr>
          <p:spPr bwMode="auto">
            <a:xfrm>
              <a:off x="3232547" y="4277320"/>
              <a:ext cx="8930" cy="8931"/>
            </a:xfrm>
            <a:custGeom>
              <a:avLst/>
              <a:gdLst/>
              <a:ahLst/>
              <a:cxnLst/>
              <a:rect l="0" t="0" r="0" b="0"/>
              <a:pathLst>
                <a:path w="8930" h="8931">
                  <a:moveTo>
                    <a:pt x="0" y="8930"/>
                  </a:moveTo>
                  <a:lnTo>
                    <a:pt x="0" y="4189"/>
                  </a:lnTo>
                  <a:lnTo>
                    <a:pt x="992" y="2793"/>
                  </a:lnTo>
                  <a:lnTo>
                    <a:pt x="2646" y="1863"/>
                  </a:lnTo>
                  <a:lnTo>
                    <a:pt x="8926" y="1"/>
                  </a:lnTo>
                  <a:lnTo>
                    <a:pt x="8929" y="0"/>
                  </a:lnTo>
                  <a:lnTo>
                    <a:pt x="8929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grpSp>
          <p:nvGrpSpPr>
            <p:cNvPr id="3303" name="SMARTInkShape-Group69"/>
            <p:cNvGrpSpPr/>
            <p:nvPr/>
          </p:nvGrpSpPr>
          <p:grpSpPr>
            <a:xfrm>
              <a:off x="3384361" y="4152307"/>
              <a:ext cx="696507" cy="250030"/>
              <a:chOff x="3384361" y="4152307"/>
              <a:chExt cx="696507" cy="250030"/>
            </a:xfrm>
          </p:grpSpPr>
          <p:sp>
            <p:nvSpPr>
              <p:cNvPr id="3298" name="SMARTInkShape-249"/>
              <p:cNvSpPr/>
              <p:nvPr>
                <p:custDataLst>
                  <p:tags r:id="rId147"/>
                </p:custDataLst>
              </p:nvPr>
            </p:nvSpPr>
            <p:spPr bwMode="auto">
              <a:xfrm>
                <a:off x="3937995" y="4250640"/>
                <a:ext cx="142873" cy="71320"/>
              </a:xfrm>
              <a:custGeom>
                <a:avLst/>
                <a:gdLst/>
                <a:ahLst/>
                <a:cxnLst/>
                <a:rect l="0" t="0" r="0" b="0"/>
                <a:pathLst>
                  <a:path w="142873" h="71320">
                    <a:moveTo>
                      <a:pt x="8926" y="17750"/>
                    </a:moveTo>
                    <a:lnTo>
                      <a:pt x="0" y="8824"/>
                    </a:lnTo>
                    <a:lnTo>
                      <a:pt x="8926" y="8821"/>
                    </a:lnTo>
                    <a:lnTo>
                      <a:pt x="8926" y="17383"/>
                    </a:lnTo>
                    <a:lnTo>
                      <a:pt x="16615" y="25406"/>
                    </a:lnTo>
                    <a:lnTo>
                      <a:pt x="16037" y="26823"/>
                    </a:lnTo>
                    <a:lnTo>
                      <a:pt x="10059" y="34257"/>
                    </a:lnTo>
                    <a:lnTo>
                      <a:pt x="9026" y="43179"/>
                    </a:lnTo>
                    <a:lnTo>
                      <a:pt x="8926" y="61996"/>
                    </a:lnTo>
                    <a:lnTo>
                      <a:pt x="4186" y="62279"/>
                    </a:lnTo>
                    <a:lnTo>
                      <a:pt x="2790" y="63311"/>
                    </a:lnTo>
                    <a:lnTo>
                      <a:pt x="29" y="71219"/>
                    </a:lnTo>
                    <a:lnTo>
                      <a:pt x="7688" y="71319"/>
                    </a:lnTo>
                    <a:lnTo>
                      <a:pt x="3819" y="66585"/>
                    </a:lnTo>
                    <a:lnTo>
                      <a:pt x="3537" y="65190"/>
                    </a:lnTo>
                    <a:lnTo>
                      <a:pt x="4341" y="64259"/>
                    </a:lnTo>
                    <a:lnTo>
                      <a:pt x="8847" y="62431"/>
                    </a:lnTo>
                    <a:lnTo>
                      <a:pt x="8925" y="53838"/>
                    </a:lnTo>
                    <a:lnTo>
                      <a:pt x="17489" y="44917"/>
                    </a:lnTo>
                    <a:lnTo>
                      <a:pt x="17824" y="36884"/>
                    </a:lnTo>
                    <a:lnTo>
                      <a:pt x="18827" y="36459"/>
                    </a:lnTo>
                    <a:lnTo>
                      <a:pt x="25542" y="35722"/>
                    </a:lnTo>
                    <a:lnTo>
                      <a:pt x="26233" y="33014"/>
                    </a:lnTo>
                    <a:lnTo>
                      <a:pt x="26754" y="27050"/>
                    </a:lnTo>
                    <a:lnTo>
                      <a:pt x="31517" y="26790"/>
                    </a:lnTo>
                    <a:lnTo>
                      <a:pt x="32916" y="25761"/>
                    </a:lnTo>
                    <a:lnTo>
                      <a:pt x="35606" y="18121"/>
                    </a:lnTo>
                    <a:lnTo>
                      <a:pt x="35683" y="13120"/>
                    </a:lnTo>
                    <a:lnTo>
                      <a:pt x="36686" y="11687"/>
                    </a:lnTo>
                    <a:lnTo>
                      <a:pt x="38347" y="10732"/>
                    </a:lnTo>
                    <a:lnTo>
                      <a:pt x="44536" y="8854"/>
                    </a:lnTo>
                    <a:lnTo>
                      <a:pt x="53204" y="8821"/>
                    </a:lnTo>
                    <a:lnTo>
                      <a:pt x="53465" y="4080"/>
                    </a:lnTo>
                    <a:lnTo>
                      <a:pt x="54494" y="2684"/>
                    </a:lnTo>
                    <a:lnTo>
                      <a:pt x="62134" y="0"/>
                    </a:lnTo>
                    <a:lnTo>
                      <a:pt x="62472" y="7589"/>
                    </a:lnTo>
                    <a:lnTo>
                      <a:pt x="63475" y="8000"/>
                    </a:lnTo>
                    <a:lnTo>
                      <a:pt x="71066" y="8788"/>
                    </a:lnTo>
                    <a:lnTo>
                      <a:pt x="71425" y="22122"/>
                    </a:lnTo>
                    <a:lnTo>
                      <a:pt x="68784" y="27300"/>
                    </a:lnTo>
                    <a:lnTo>
                      <a:pt x="63745" y="33969"/>
                    </a:lnTo>
                    <a:lnTo>
                      <a:pt x="62614" y="43154"/>
                    </a:lnTo>
                    <a:lnTo>
                      <a:pt x="62505" y="53434"/>
                    </a:lnTo>
                    <a:lnTo>
                      <a:pt x="67245" y="53459"/>
                    </a:lnTo>
                    <a:lnTo>
                      <a:pt x="68642" y="52470"/>
                    </a:lnTo>
                    <a:lnTo>
                      <a:pt x="69572" y="50819"/>
                    </a:lnTo>
                    <a:lnTo>
                      <a:pt x="70193" y="48725"/>
                    </a:lnTo>
                    <a:lnTo>
                      <a:pt x="71599" y="47330"/>
                    </a:lnTo>
                    <a:lnTo>
                      <a:pt x="75807" y="45780"/>
                    </a:lnTo>
                    <a:lnTo>
                      <a:pt x="77326" y="44374"/>
                    </a:lnTo>
                    <a:lnTo>
                      <a:pt x="79964" y="36960"/>
                    </a:lnTo>
                    <a:lnTo>
                      <a:pt x="82832" y="36210"/>
                    </a:lnTo>
                    <a:lnTo>
                      <a:pt x="84986" y="36010"/>
                    </a:lnTo>
                    <a:lnTo>
                      <a:pt x="86422" y="34885"/>
                    </a:lnTo>
                    <a:lnTo>
                      <a:pt x="88017" y="30988"/>
                    </a:lnTo>
                    <a:lnTo>
                      <a:pt x="89435" y="29552"/>
                    </a:lnTo>
                    <a:lnTo>
                      <a:pt x="98314" y="25940"/>
                    </a:lnTo>
                    <a:lnTo>
                      <a:pt x="102563" y="22052"/>
                    </a:lnTo>
                    <a:lnTo>
                      <a:pt x="104093" y="21610"/>
                    </a:lnTo>
                    <a:lnTo>
                      <a:pt x="105113" y="22308"/>
                    </a:lnTo>
                    <a:lnTo>
                      <a:pt x="105793" y="23765"/>
                    </a:lnTo>
                    <a:lnTo>
                      <a:pt x="107239" y="24737"/>
                    </a:lnTo>
                    <a:lnTo>
                      <a:pt x="115680" y="26604"/>
                    </a:lnTo>
                    <a:lnTo>
                      <a:pt x="123736" y="34362"/>
                    </a:lnTo>
                    <a:lnTo>
                      <a:pt x="124900" y="43188"/>
                    </a:lnTo>
                    <a:lnTo>
                      <a:pt x="133832" y="53350"/>
                    </a:lnTo>
                    <a:lnTo>
                      <a:pt x="133933" y="61147"/>
                    </a:lnTo>
                    <a:lnTo>
                      <a:pt x="134928" y="61564"/>
                    </a:lnTo>
                    <a:lnTo>
                      <a:pt x="142872" y="6239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299" name="SMARTInkShape-250"/>
              <p:cNvSpPr/>
              <p:nvPr>
                <p:custDataLst>
                  <p:tags r:id="rId148"/>
                </p:custDataLst>
              </p:nvPr>
            </p:nvSpPr>
            <p:spPr bwMode="auto">
              <a:xfrm>
                <a:off x="3768328" y="4152307"/>
                <a:ext cx="98227" cy="160700"/>
              </a:xfrm>
              <a:custGeom>
                <a:avLst/>
                <a:gdLst/>
                <a:ahLst/>
                <a:cxnLst/>
                <a:rect l="0" t="0" r="0" b="0"/>
                <a:pathLst>
                  <a:path w="98227" h="160700">
                    <a:moveTo>
                      <a:pt x="98226" y="26786"/>
                    </a:moveTo>
                    <a:lnTo>
                      <a:pt x="58254" y="26786"/>
                    </a:lnTo>
                    <a:lnTo>
                      <a:pt x="56695" y="25794"/>
                    </a:lnTo>
                    <a:lnTo>
                      <a:pt x="55656" y="24141"/>
                    </a:lnTo>
                    <a:lnTo>
                      <a:pt x="54963" y="22046"/>
                    </a:lnTo>
                    <a:lnTo>
                      <a:pt x="53509" y="20650"/>
                    </a:lnTo>
                    <a:lnTo>
                      <a:pt x="44565" y="17110"/>
                    </a:lnTo>
                    <a:lnTo>
                      <a:pt x="37080" y="10201"/>
                    </a:lnTo>
                    <a:lnTo>
                      <a:pt x="35838" y="1351"/>
                    </a:lnTo>
                    <a:lnTo>
                      <a:pt x="34806" y="900"/>
                    </a:lnTo>
                    <a:lnTo>
                      <a:pt x="26821" y="0"/>
                    </a:lnTo>
                    <a:lnTo>
                      <a:pt x="26789" y="41745"/>
                    </a:lnTo>
                    <a:lnTo>
                      <a:pt x="26789" y="51822"/>
                    </a:lnTo>
                    <a:lnTo>
                      <a:pt x="32926" y="60358"/>
                    </a:lnTo>
                    <a:lnTo>
                      <a:pt x="35351" y="69780"/>
                    </a:lnTo>
                    <a:lnTo>
                      <a:pt x="61155" y="96870"/>
                    </a:lnTo>
                    <a:lnTo>
                      <a:pt x="66847" y="97823"/>
                    </a:lnTo>
                    <a:lnTo>
                      <a:pt x="68377" y="98949"/>
                    </a:lnTo>
                    <a:lnTo>
                      <a:pt x="73905" y="109232"/>
                    </a:lnTo>
                    <a:lnTo>
                      <a:pt x="79091" y="114730"/>
                    </a:lnTo>
                    <a:lnTo>
                      <a:pt x="80255" y="123653"/>
                    </a:lnTo>
                    <a:lnTo>
                      <a:pt x="80364" y="138280"/>
                    </a:lnTo>
                    <a:lnTo>
                      <a:pt x="79372" y="139810"/>
                    </a:lnTo>
                    <a:lnTo>
                      <a:pt x="77719" y="140831"/>
                    </a:lnTo>
                    <a:lnTo>
                      <a:pt x="75626" y="141512"/>
                    </a:lnTo>
                    <a:lnTo>
                      <a:pt x="74230" y="142958"/>
                    </a:lnTo>
                    <a:lnTo>
                      <a:pt x="72678" y="147210"/>
                    </a:lnTo>
                    <a:lnTo>
                      <a:pt x="71273" y="148740"/>
                    </a:lnTo>
                    <a:lnTo>
                      <a:pt x="62415" y="152526"/>
                    </a:lnTo>
                    <a:lnTo>
                      <a:pt x="55645" y="157860"/>
                    </a:lnTo>
                    <a:lnTo>
                      <a:pt x="47355" y="159881"/>
                    </a:lnTo>
                    <a:lnTo>
                      <a:pt x="31490" y="160699"/>
                    </a:lnTo>
                    <a:lnTo>
                      <a:pt x="26233" y="158071"/>
                    </a:lnTo>
                    <a:lnTo>
                      <a:pt x="19513" y="153040"/>
                    </a:lnTo>
                    <a:lnTo>
                      <a:pt x="10316" y="151911"/>
                    </a:lnTo>
                    <a:lnTo>
                      <a:pt x="4599" y="151835"/>
                    </a:lnTo>
                    <a:lnTo>
                      <a:pt x="3067" y="150832"/>
                    </a:lnTo>
                    <a:lnTo>
                      <a:pt x="2044" y="149170"/>
                    </a:lnTo>
                    <a:lnTo>
                      <a:pt x="0" y="142872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00" name="SMARTInkShape-251"/>
              <p:cNvSpPr/>
              <p:nvPr>
                <p:custDataLst>
                  <p:tags r:id="rId149"/>
                </p:custDataLst>
              </p:nvPr>
            </p:nvSpPr>
            <p:spPr bwMode="auto">
              <a:xfrm>
                <a:off x="3625453" y="4179094"/>
                <a:ext cx="71438" cy="142875"/>
              </a:xfrm>
              <a:custGeom>
                <a:avLst/>
                <a:gdLst/>
                <a:ahLst/>
                <a:cxnLst/>
                <a:rect l="0" t="0" r="0" b="0"/>
                <a:pathLst>
                  <a:path w="71438" h="142875">
                    <a:moveTo>
                      <a:pt x="71437" y="17859"/>
                    </a:moveTo>
                    <a:lnTo>
                      <a:pt x="37079" y="17859"/>
                    </a:lnTo>
                    <a:lnTo>
                      <a:pt x="36625" y="16867"/>
                    </a:lnTo>
                    <a:lnTo>
                      <a:pt x="35838" y="10171"/>
                    </a:lnTo>
                    <a:lnTo>
                      <a:pt x="33126" y="9481"/>
                    </a:lnTo>
                    <a:lnTo>
                      <a:pt x="28041" y="9038"/>
                    </a:lnTo>
                    <a:lnTo>
                      <a:pt x="27345" y="6332"/>
                    </a:lnTo>
                    <a:lnTo>
                      <a:pt x="26790" y="9"/>
                    </a:lnTo>
                    <a:lnTo>
                      <a:pt x="18227" y="0"/>
                    </a:lnTo>
                    <a:lnTo>
                      <a:pt x="17862" y="21249"/>
                    </a:lnTo>
                    <a:lnTo>
                      <a:pt x="16869" y="23096"/>
                    </a:lnTo>
                    <a:lnTo>
                      <a:pt x="15215" y="24327"/>
                    </a:lnTo>
                    <a:lnTo>
                      <a:pt x="13119" y="25147"/>
                    </a:lnTo>
                    <a:lnTo>
                      <a:pt x="11723" y="26686"/>
                    </a:lnTo>
                    <a:lnTo>
                      <a:pt x="10171" y="31043"/>
                    </a:lnTo>
                    <a:lnTo>
                      <a:pt x="8930" y="73463"/>
                    </a:lnTo>
                    <a:lnTo>
                      <a:pt x="8929" y="75764"/>
                    </a:lnTo>
                    <a:lnTo>
                      <a:pt x="9922" y="77298"/>
                    </a:lnTo>
                    <a:lnTo>
                      <a:pt x="11576" y="78321"/>
                    </a:lnTo>
                    <a:lnTo>
                      <a:pt x="16618" y="79962"/>
                    </a:lnTo>
                    <a:lnTo>
                      <a:pt x="17308" y="82833"/>
                    </a:lnTo>
                    <a:lnTo>
                      <a:pt x="17750" y="88020"/>
                    </a:lnTo>
                    <a:lnTo>
                      <a:pt x="18778" y="88445"/>
                    </a:lnTo>
                    <a:lnTo>
                      <a:pt x="25538" y="89185"/>
                    </a:lnTo>
                    <a:lnTo>
                      <a:pt x="42768" y="104290"/>
                    </a:lnTo>
                    <a:lnTo>
                      <a:pt x="51959" y="106779"/>
                    </a:lnTo>
                    <a:lnTo>
                      <a:pt x="61124" y="114811"/>
                    </a:lnTo>
                    <a:lnTo>
                      <a:pt x="61892" y="118165"/>
                    </a:lnTo>
                    <a:lnTo>
                      <a:pt x="62097" y="120449"/>
                    </a:lnTo>
                    <a:lnTo>
                      <a:pt x="63226" y="121971"/>
                    </a:lnTo>
                    <a:lnTo>
                      <a:pt x="70160" y="124614"/>
                    </a:lnTo>
                    <a:lnTo>
                      <a:pt x="70870" y="127483"/>
                    </a:lnTo>
                    <a:lnTo>
                      <a:pt x="71325" y="132668"/>
                    </a:lnTo>
                    <a:lnTo>
                      <a:pt x="70370" y="133094"/>
                    </a:lnTo>
                    <a:lnTo>
                      <a:pt x="63739" y="133833"/>
                    </a:lnTo>
                    <a:lnTo>
                      <a:pt x="63055" y="136541"/>
                    </a:lnTo>
                    <a:lnTo>
                      <a:pt x="62873" y="138652"/>
                    </a:lnTo>
                    <a:lnTo>
                      <a:pt x="61759" y="140059"/>
                    </a:lnTo>
                    <a:lnTo>
                      <a:pt x="54851" y="142503"/>
                    </a:lnTo>
                    <a:lnTo>
                      <a:pt x="19511" y="142874"/>
                    </a:lnTo>
                    <a:lnTo>
                      <a:pt x="10316" y="135186"/>
                    </a:lnTo>
                    <a:lnTo>
                      <a:pt x="0" y="13394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01" name="SMARTInkShape-252"/>
              <p:cNvSpPr/>
              <p:nvPr>
                <p:custDataLst>
                  <p:tags r:id="rId150"/>
                </p:custDataLst>
              </p:nvPr>
            </p:nvSpPr>
            <p:spPr bwMode="auto">
              <a:xfrm>
                <a:off x="3527226" y="4330898"/>
                <a:ext cx="17861" cy="71439"/>
              </a:xfrm>
              <a:custGeom>
                <a:avLst/>
                <a:gdLst/>
                <a:ahLst/>
                <a:cxnLst/>
                <a:rect l="0" t="0" r="0" b="0"/>
                <a:pathLst>
                  <a:path w="17861" h="71439">
                    <a:moveTo>
                      <a:pt x="17860" y="0"/>
                    </a:moveTo>
                    <a:lnTo>
                      <a:pt x="17860" y="20991"/>
                    </a:lnTo>
                    <a:lnTo>
                      <a:pt x="15214" y="26858"/>
                    </a:lnTo>
                    <a:lnTo>
                      <a:pt x="11723" y="32772"/>
                    </a:lnTo>
                    <a:lnTo>
                      <a:pt x="9482" y="44655"/>
                    </a:lnTo>
                    <a:lnTo>
                      <a:pt x="9298" y="47629"/>
                    </a:lnTo>
                    <a:lnTo>
                      <a:pt x="6448" y="53580"/>
                    </a:lnTo>
                    <a:lnTo>
                      <a:pt x="1274" y="60744"/>
                    </a:lnTo>
                    <a:lnTo>
                      <a:pt x="1" y="71427"/>
                    </a:lnTo>
                    <a:lnTo>
                      <a:pt x="0" y="7143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02" name="SMARTInkShape-253"/>
              <p:cNvSpPr/>
              <p:nvPr>
                <p:custDataLst>
                  <p:tags r:id="rId151"/>
                </p:custDataLst>
              </p:nvPr>
            </p:nvSpPr>
            <p:spPr bwMode="auto">
              <a:xfrm>
                <a:off x="3384361" y="4152314"/>
                <a:ext cx="124972" cy="160614"/>
              </a:xfrm>
              <a:custGeom>
                <a:avLst/>
                <a:gdLst/>
                <a:ahLst/>
                <a:cxnLst/>
                <a:rect l="0" t="0" r="0" b="0"/>
                <a:pathLst>
                  <a:path w="124972" h="160614">
                    <a:moveTo>
                      <a:pt x="44639" y="17850"/>
                    </a:moveTo>
                    <a:lnTo>
                      <a:pt x="53568" y="8920"/>
                    </a:lnTo>
                    <a:lnTo>
                      <a:pt x="39899" y="8920"/>
                    </a:lnTo>
                    <a:lnTo>
                      <a:pt x="38503" y="9913"/>
                    </a:lnTo>
                    <a:lnTo>
                      <a:pt x="37571" y="11566"/>
                    </a:lnTo>
                    <a:lnTo>
                      <a:pt x="35818" y="17482"/>
                    </a:lnTo>
                    <a:lnTo>
                      <a:pt x="20890" y="33657"/>
                    </a:lnTo>
                    <a:lnTo>
                      <a:pt x="18750" y="41936"/>
                    </a:lnTo>
                    <a:lnTo>
                      <a:pt x="17969" y="51841"/>
                    </a:lnTo>
                    <a:lnTo>
                      <a:pt x="11736" y="60356"/>
                    </a:lnTo>
                    <a:lnTo>
                      <a:pt x="9755" y="68699"/>
                    </a:lnTo>
                    <a:lnTo>
                      <a:pt x="9291" y="74514"/>
                    </a:lnTo>
                    <a:lnTo>
                      <a:pt x="6439" y="80407"/>
                    </a:lnTo>
                    <a:lnTo>
                      <a:pt x="2856" y="86332"/>
                    </a:lnTo>
                    <a:lnTo>
                      <a:pt x="556" y="98222"/>
                    </a:lnTo>
                    <a:lnTo>
                      <a:pt x="0" y="119421"/>
                    </a:lnTo>
                    <a:lnTo>
                      <a:pt x="2640" y="125170"/>
                    </a:lnTo>
                    <a:lnTo>
                      <a:pt x="7680" y="132204"/>
                    </a:lnTo>
                    <a:lnTo>
                      <a:pt x="8888" y="142453"/>
                    </a:lnTo>
                    <a:lnTo>
                      <a:pt x="25506" y="159450"/>
                    </a:lnTo>
                    <a:lnTo>
                      <a:pt x="34356" y="160613"/>
                    </a:lnTo>
                    <a:lnTo>
                      <a:pt x="43279" y="153027"/>
                    </a:lnTo>
                    <a:lnTo>
                      <a:pt x="51499" y="151046"/>
                    </a:lnTo>
                    <a:lnTo>
                      <a:pt x="65594" y="139398"/>
                    </a:lnTo>
                    <a:lnTo>
                      <a:pt x="68835" y="133718"/>
                    </a:lnTo>
                    <a:lnTo>
                      <a:pt x="71268" y="127886"/>
                    </a:lnTo>
                    <a:lnTo>
                      <a:pt x="104515" y="89287"/>
                    </a:lnTo>
                    <a:lnTo>
                      <a:pt x="106969" y="83334"/>
                    </a:lnTo>
                    <a:lnTo>
                      <a:pt x="111367" y="77381"/>
                    </a:lnTo>
                    <a:lnTo>
                      <a:pt x="113983" y="68782"/>
                    </a:lnTo>
                    <a:lnTo>
                      <a:pt x="114681" y="63711"/>
                    </a:lnTo>
                    <a:lnTo>
                      <a:pt x="116139" y="60330"/>
                    </a:lnTo>
                    <a:lnTo>
                      <a:pt x="118102" y="58076"/>
                    </a:lnTo>
                    <a:lnTo>
                      <a:pt x="120404" y="56574"/>
                    </a:lnTo>
                    <a:lnTo>
                      <a:pt x="122960" y="49613"/>
                    </a:lnTo>
                    <a:lnTo>
                      <a:pt x="124971" y="23521"/>
                    </a:lnTo>
                    <a:lnTo>
                      <a:pt x="123990" y="21631"/>
                    </a:lnTo>
                    <a:lnTo>
                      <a:pt x="122344" y="20370"/>
                    </a:lnTo>
                    <a:lnTo>
                      <a:pt x="120255" y="19531"/>
                    </a:lnTo>
                    <a:lnTo>
                      <a:pt x="118862" y="17978"/>
                    </a:lnTo>
                    <a:lnTo>
                      <a:pt x="117314" y="13608"/>
                    </a:lnTo>
                    <a:lnTo>
                      <a:pt x="115909" y="12045"/>
                    </a:lnTo>
                    <a:lnTo>
                      <a:pt x="111702" y="10309"/>
                    </a:lnTo>
                    <a:lnTo>
                      <a:pt x="103756" y="9332"/>
                    </a:lnTo>
                    <a:lnTo>
                      <a:pt x="101910" y="8202"/>
                    </a:lnTo>
                    <a:lnTo>
                      <a:pt x="100679" y="6457"/>
                    </a:lnTo>
                    <a:lnTo>
                      <a:pt x="99858" y="4302"/>
                    </a:lnTo>
                    <a:lnTo>
                      <a:pt x="98319" y="2865"/>
                    </a:lnTo>
                    <a:lnTo>
                      <a:pt x="93963" y="1268"/>
                    </a:lnTo>
                    <a:lnTo>
                      <a:pt x="71941" y="0"/>
                    </a:lnTo>
                    <a:lnTo>
                      <a:pt x="62879" y="8553"/>
                    </a:lnTo>
                    <a:lnTo>
                      <a:pt x="57871" y="8811"/>
                    </a:lnTo>
                    <a:lnTo>
                      <a:pt x="57429" y="9840"/>
                    </a:lnTo>
                    <a:lnTo>
                      <a:pt x="62498" y="1785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308" name="SMARTInkShape-Group70"/>
            <p:cNvGrpSpPr/>
            <p:nvPr/>
          </p:nvGrpSpPr>
          <p:grpSpPr>
            <a:xfrm>
              <a:off x="762815" y="4991695"/>
              <a:ext cx="478293" cy="249919"/>
              <a:chOff x="762815" y="4991695"/>
              <a:chExt cx="478293" cy="249919"/>
            </a:xfrm>
          </p:grpSpPr>
          <p:sp>
            <p:nvSpPr>
              <p:cNvPr id="3304" name="SMARTInkShape-254"/>
              <p:cNvSpPr/>
              <p:nvPr>
                <p:custDataLst>
                  <p:tags r:id="rId143"/>
                </p:custDataLst>
              </p:nvPr>
            </p:nvSpPr>
            <p:spPr bwMode="auto">
              <a:xfrm>
                <a:off x="1151930" y="4991695"/>
                <a:ext cx="89178" cy="142876"/>
              </a:xfrm>
              <a:custGeom>
                <a:avLst/>
                <a:gdLst/>
                <a:ahLst/>
                <a:cxnLst/>
                <a:rect l="0" t="0" r="0" b="0"/>
                <a:pathLst>
                  <a:path w="89178" h="142876">
                    <a:moveTo>
                      <a:pt x="0" y="17860"/>
                    </a:moveTo>
                    <a:lnTo>
                      <a:pt x="0" y="368"/>
                    </a:lnTo>
                    <a:lnTo>
                      <a:pt x="25429" y="0"/>
                    </a:lnTo>
                    <a:lnTo>
                      <a:pt x="35315" y="8562"/>
                    </a:lnTo>
                    <a:lnTo>
                      <a:pt x="40339" y="8820"/>
                    </a:lnTo>
                    <a:lnTo>
                      <a:pt x="41776" y="9849"/>
                    </a:lnTo>
                    <a:lnTo>
                      <a:pt x="42733" y="11527"/>
                    </a:lnTo>
                    <a:lnTo>
                      <a:pt x="44270" y="16609"/>
                    </a:lnTo>
                    <a:lnTo>
                      <a:pt x="37531" y="27408"/>
                    </a:lnTo>
                    <a:lnTo>
                      <a:pt x="34965" y="41754"/>
                    </a:lnTo>
                    <a:lnTo>
                      <a:pt x="26645" y="53402"/>
                    </a:lnTo>
                    <a:lnTo>
                      <a:pt x="9041" y="71325"/>
                    </a:lnTo>
                    <a:lnTo>
                      <a:pt x="16627" y="63739"/>
                    </a:lnTo>
                    <a:lnTo>
                      <a:pt x="25439" y="62615"/>
                    </a:lnTo>
                    <a:lnTo>
                      <a:pt x="48028" y="62508"/>
                    </a:lnTo>
                    <a:lnTo>
                      <a:pt x="49878" y="63500"/>
                    </a:lnTo>
                    <a:lnTo>
                      <a:pt x="51111" y="65153"/>
                    </a:lnTo>
                    <a:lnTo>
                      <a:pt x="51933" y="67248"/>
                    </a:lnTo>
                    <a:lnTo>
                      <a:pt x="53474" y="68644"/>
                    </a:lnTo>
                    <a:lnTo>
                      <a:pt x="57831" y="70196"/>
                    </a:lnTo>
                    <a:lnTo>
                      <a:pt x="75688" y="71405"/>
                    </a:lnTo>
                    <a:lnTo>
                      <a:pt x="77248" y="72407"/>
                    </a:lnTo>
                    <a:lnTo>
                      <a:pt x="78287" y="74069"/>
                    </a:lnTo>
                    <a:lnTo>
                      <a:pt x="78981" y="76168"/>
                    </a:lnTo>
                    <a:lnTo>
                      <a:pt x="87934" y="87687"/>
                    </a:lnTo>
                    <a:lnTo>
                      <a:pt x="88893" y="93561"/>
                    </a:lnTo>
                    <a:lnTo>
                      <a:pt x="89177" y="101584"/>
                    </a:lnTo>
                    <a:lnTo>
                      <a:pt x="88225" y="103442"/>
                    </a:lnTo>
                    <a:lnTo>
                      <a:pt x="86598" y="104680"/>
                    </a:lnTo>
                    <a:lnTo>
                      <a:pt x="84520" y="105506"/>
                    </a:lnTo>
                    <a:lnTo>
                      <a:pt x="83136" y="107048"/>
                    </a:lnTo>
                    <a:lnTo>
                      <a:pt x="78268" y="116652"/>
                    </a:lnTo>
                    <a:lnTo>
                      <a:pt x="58170" y="138275"/>
                    </a:lnTo>
                    <a:lnTo>
                      <a:pt x="52973" y="140831"/>
                    </a:lnTo>
                    <a:lnTo>
                      <a:pt x="35879" y="142796"/>
                    </a:lnTo>
                    <a:lnTo>
                      <a:pt x="17859" y="14287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05" name="SMARTInkShape-255"/>
              <p:cNvSpPr/>
              <p:nvPr>
                <p:custDataLst>
                  <p:tags r:id="rId144"/>
                </p:custDataLst>
              </p:nvPr>
            </p:nvSpPr>
            <p:spPr bwMode="auto">
              <a:xfrm>
                <a:off x="991195" y="5009555"/>
                <a:ext cx="88894" cy="112278"/>
              </a:xfrm>
              <a:custGeom>
                <a:avLst/>
                <a:gdLst/>
                <a:ahLst/>
                <a:cxnLst/>
                <a:rect l="0" t="0" r="0" b="0"/>
                <a:pathLst>
                  <a:path w="88894" h="112278">
                    <a:moveTo>
                      <a:pt x="26789" y="0"/>
                    </a:moveTo>
                    <a:lnTo>
                      <a:pt x="19101" y="0"/>
                    </a:lnTo>
                    <a:lnTo>
                      <a:pt x="18687" y="991"/>
                    </a:lnTo>
                    <a:lnTo>
                      <a:pt x="18227" y="4739"/>
                    </a:lnTo>
                    <a:lnTo>
                      <a:pt x="17113" y="6137"/>
                    </a:lnTo>
                    <a:lnTo>
                      <a:pt x="13228" y="7688"/>
                    </a:lnTo>
                    <a:lnTo>
                      <a:pt x="11795" y="9095"/>
                    </a:lnTo>
                    <a:lnTo>
                      <a:pt x="10203" y="13302"/>
                    </a:lnTo>
                    <a:lnTo>
                      <a:pt x="8189" y="24087"/>
                    </a:lnTo>
                    <a:lnTo>
                      <a:pt x="2868" y="32824"/>
                    </a:lnTo>
                    <a:lnTo>
                      <a:pt x="567" y="44665"/>
                    </a:lnTo>
                    <a:lnTo>
                      <a:pt x="1" y="89112"/>
                    </a:lnTo>
                    <a:lnTo>
                      <a:pt x="0" y="96831"/>
                    </a:lnTo>
                    <a:lnTo>
                      <a:pt x="4741" y="102553"/>
                    </a:lnTo>
                    <a:lnTo>
                      <a:pt x="9714" y="105110"/>
                    </a:lnTo>
                    <a:lnTo>
                      <a:pt x="22123" y="107035"/>
                    </a:lnTo>
                    <a:lnTo>
                      <a:pt x="23679" y="108068"/>
                    </a:lnTo>
                    <a:lnTo>
                      <a:pt x="24716" y="109748"/>
                    </a:lnTo>
                    <a:lnTo>
                      <a:pt x="25407" y="111861"/>
                    </a:lnTo>
                    <a:lnTo>
                      <a:pt x="26860" y="112277"/>
                    </a:lnTo>
                    <a:lnTo>
                      <a:pt x="43004" y="107413"/>
                    </a:lnTo>
                    <a:lnTo>
                      <a:pt x="65597" y="86172"/>
                    </a:lnTo>
                    <a:lnTo>
                      <a:pt x="68842" y="80301"/>
                    </a:lnTo>
                    <a:lnTo>
                      <a:pt x="71276" y="74385"/>
                    </a:lnTo>
                    <a:lnTo>
                      <a:pt x="77233" y="65475"/>
                    </a:lnTo>
                    <a:lnTo>
                      <a:pt x="78974" y="59527"/>
                    </a:lnTo>
                    <a:lnTo>
                      <a:pt x="80431" y="57544"/>
                    </a:lnTo>
                    <a:lnTo>
                      <a:pt x="82394" y="56221"/>
                    </a:lnTo>
                    <a:lnTo>
                      <a:pt x="84695" y="55340"/>
                    </a:lnTo>
                    <a:lnTo>
                      <a:pt x="86229" y="53762"/>
                    </a:lnTo>
                    <a:lnTo>
                      <a:pt x="88893" y="46043"/>
                    </a:lnTo>
                    <a:lnTo>
                      <a:pt x="82176" y="35118"/>
                    </a:lnTo>
                    <a:lnTo>
                      <a:pt x="81573" y="32342"/>
                    </a:lnTo>
                    <a:lnTo>
                      <a:pt x="80179" y="30490"/>
                    </a:lnTo>
                    <a:lnTo>
                      <a:pt x="72785" y="27277"/>
                    </a:lnTo>
                    <a:lnTo>
                      <a:pt x="49325" y="26792"/>
                    </a:lnTo>
                    <a:lnTo>
                      <a:pt x="47766" y="25799"/>
                    </a:lnTo>
                    <a:lnTo>
                      <a:pt x="46727" y="24144"/>
                    </a:lnTo>
                    <a:lnTo>
                      <a:pt x="46034" y="22049"/>
                    </a:lnTo>
                    <a:lnTo>
                      <a:pt x="44580" y="20653"/>
                    </a:lnTo>
                    <a:lnTo>
                      <a:pt x="35719" y="1785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06" name="SMARTInkShape-256"/>
              <p:cNvSpPr/>
              <p:nvPr>
                <p:custDataLst>
                  <p:tags r:id="rId145"/>
                </p:custDataLst>
              </p:nvPr>
            </p:nvSpPr>
            <p:spPr bwMode="auto">
              <a:xfrm>
                <a:off x="866180" y="5125641"/>
                <a:ext cx="44649" cy="115973"/>
              </a:xfrm>
              <a:custGeom>
                <a:avLst/>
                <a:gdLst/>
                <a:ahLst/>
                <a:cxnLst/>
                <a:rect l="0" t="0" r="0" b="0"/>
                <a:pathLst>
                  <a:path w="44649" h="115973">
                    <a:moveTo>
                      <a:pt x="44648" y="0"/>
                    </a:moveTo>
                    <a:lnTo>
                      <a:pt x="44648" y="38814"/>
                    </a:lnTo>
                    <a:lnTo>
                      <a:pt x="35554" y="67640"/>
                    </a:lnTo>
                    <a:lnTo>
                      <a:pt x="31346" y="74049"/>
                    </a:lnTo>
                    <a:lnTo>
                      <a:pt x="26168" y="77559"/>
                    </a:lnTo>
                    <a:lnTo>
                      <a:pt x="23398" y="78494"/>
                    </a:lnTo>
                    <a:lnTo>
                      <a:pt x="21552" y="80111"/>
                    </a:lnTo>
                    <a:lnTo>
                      <a:pt x="19500" y="84553"/>
                    </a:lnTo>
                    <a:lnTo>
                      <a:pt x="17191" y="95488"/>
                    </a:lnTo>
                    <a:lnTo>
                      <a:pt x="8191" y="107806"/>
                    </a:lnTo>
                    <a:lnTo>
                      <a:pt x="112" y="115972"/>
                    </a:lnTo>
                    <a:lnTo>
                      <a:pt x="0" y="10715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07" name="SMARTInkShape-257"/>
              <p:cNvSpPr/>
              <p:nvPr>
                <p:custDataLst>
                  <p:tags r:id="rId146"/>
                </p:custDataLst>
              </p:nvPr>
            </p:nvSpPr>
            <p:spPr bwMode="auto">
              <a:xfrm>
                <a:off x="762815" y="4991695"/>
                <a:ext cx="103330" cy="133936"/>
              </a:xfrm>
              <a:custGeom>
                <a:avLst/>
                <a:gdLst/>
                <a:ahLst/>
                <a:cxnLst/>
                <a:rect l="0" t="0" r="0" b="0"/>
                <a:pathLst>
                  <a:path w="103330" h="133936">
                    <a:moveTo>
                      <a:pt x="67646" y="17860"/>
                    </a:moveTo>
                    <a:lnTo>
                      <a:pt x="58749" y="17860"/>
                    </a:lnTo>
                    <a:lnTo>
                      <a:pt x="58717" y="9297"/>
                    </a:lnTo>
                    <a:lnTo>
                      <a:pt x="50154" y="8939"/>
                    </a:lnTo>
                    <a:lnTo>
                      <a:pt x="49895" y="4192"/>
                    </a:lnTo>
                    <a:lnTo>
                      <a:pt x="48867" y="2795"/>
                    </a:lnTo>
                    <a:lnTo>
                      <a:pt x="45078" y="1242"/>
                    </a:lnTo>
                    <a:lnTo>
                      <a:pt x="43671" y="1820"/>
                    </a:lnTo>
                    <a:lnTo>
                      <a:pt x="42733" y="3199"/>
                    </a:lnTo>
                    <a:lnTo>
                      <a:pt x="40967" y="8595"/>
                    </a:lnTo>
                    <a:lnTo>
                      <a:pt x="33178" y="8901"/>
                    </a:lnTo>
                    <a:lnTo>
                      <a:pt x="24349" y="16615"/>
                    </a:lnTo>
                    <a:lnTo>
                      <a:pt x="22272" y="24743"/>
                    </a:lnTo>
                    <a:lnTo>
                      <a:pt x="15344" y="34077"/>
                    </a:lnTo>
                    <a:lnTo>
                      <a:pt x="13328" y="42524"/>
                    </a:lnTo>
                    <a:lnTo>
                      <a:pt x="8006" y="50854"/>
                    </a:lnTo>
                    <a:lnTo>
                      <a:pt x="5516" y="60778"/>
                    </a:lnTo>
                    <a:lnTo>
                      <a:pt x="5171" y="74785"/>
                    </a:lnTo>
                    <a:lnTo>
                      <a:pt x="2507" y="80532"/>
                    </a:lnTo>
                    <a:lnTo>
                      <a:pt x="407" y="83454"/>
                    </a:lnTo>
                    <a:lnTo>
                      <a:pt x="0" y="86393"/>
                    </a:lnTo>
                    <a:lnTo>
                      <a:pt x="5062" y="111375"/>
                    </a:lnTo>
                    <a:lnTo>
                      <a:pt x="5115" y="119431"/>
                    </a:lnTo>
                    <a:lnTo>
                      <a:pt x="6115" y="121292"/>
                    </a:lnTo>
                    <a:lnTo>
                      <a:pt x="7774" y="122534"/>
                    </a:lnTo>
                    <a:lnTo>
                      <a:pt x="9872" y="123361"/>
                    </a:lnTo>
                    <a:lnTo>
                      <a:pt x="11270" y="124904"/>
                    </a:lnTo>
                    <a:lnTo>
                      <a:pt x="13699" y="132559"/>
                    </a:lnTo>
                    <a:lnTo>
                      <a:pt x="16550" y="133330"/>
                    </a:lnTo>
                    <a:lnTo>
                      <a:pt x="30574" y="133935"/>
                    </a:lnTo>
                    <a:lnTo>
                      <a:pt x="39497" y="126256"/>
                    </a:lnTo>
                    <a:lnTo>
                      <a:pt x="48426" y="125124"/>
                    </a:lnTo>
                    <a:lnTo>
                      <a:pt x="79930" y="94869"/>
                    </a:lnTo>
                    <a:lnTo>
                      <a:pt x="83027" y="89128"/>
                    </a:lnTo>
                    <a:lnTo>
                      <a:pt x="85396" y="83268"/>
                    </a:lnTo>
                    <a:lnTo>
                      <a:pt x="91316" y="74392"/>
                    </a:lnTo>
                    <a:lnTo>
                      <a:pt x="94503" y="65477"/>
                    </a:lnTo>
                    <a:lnTo>
                      <a:pt x="100298" y="56553"/>
                    </a:lnTo>
                    <a:lnTo>
                      <a:pt x="102961" y="46412"/>
                    </a:lnTo>
                    <a:lnTo>
                      <a:pt x="103329" y="32375"/>
                    </a:lnTo>
                    <a:lnTo>
                      <a:pt x="100703" y="26625"/>
                    </a:lnTo>
                    <a:lnTo>
                      <a:pt x="76953" y="377"/>
                    </a:lnTo>
                    <a:lnTo>
                      <a:pt x="58716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320" name="SMARTInkShape-Group71"/>
            <p:cNvGrpSpPr/>
            <p:nvPr/>
          </p:nvGrpSpPr>
          <p:grpSpPr>
            <a:xfrm>
              <a:off x="1500187" y="4750593"/>
              <a:ext cx="1437681" cy="356811"/>
              <a:chOff x="1500187" y="4750593"/>
              <a:chExt cx="1437681" cy="356811"/>
            </a:xfrm>
          </p:grpSpPr>
          <p:sp>
            <p:nvSpPr>
              <p:cNvPr id="3309" name="SMARTInkShape-258"/>
              <p:cNvSpPr/>
              <p:nvPr>
                <p:custDataLst>
                  <p:tags r:id="rId132"/>
                </p:custDataLst>
              </p:nvPr>
            </p:nvSpPr>
            <p:spPr bwMode="auto">
              <a:xfrm>
                <a:off x="2821781" y="4822031"/>
                <a:ext cx="116087" cy="71439"/>
              </a:xfrm>
              <a:custGeom>
                <a:avLst/>
                <a:gdLst/>
                <a:ahLst/>
                <a:cxnLst/>
                <a:rect l="0" t="0" r="0" b="0"/>
                <a:pathLst>
                  <a:path w="116087" h="71439">
                    <a:moveTo>
                      <a:pt x="8930" y="17858"/>
                    </a:moveTo>
                    <a:lnTo>
                      <a:pt x="8930" y="13119"/>
                    </a:lnTo>
                    <a:lnTo>
                      <a:pt x="7938" y="11723"/>
                    </a:lnTo>
                    <a:lnTo>
                      <a:pt x="6284" y="10792"/>
                    </a:lnTo>
                    <a:lnTo>
                      <a:pt x="1241" y="9298"/>
                    </a:lnTo>
                    <a:lnTo>
                      <a:pt x="552" y="6448"/>
                    </a:lnTo>
                    <a:lnTo>
                      <a:pt x="0" y="0"/>
                    </a:lnTo>
                    <a:lnTo>
                      <a:pt x="0" y="13561"/>
                    </a:lnTo>
                    <a:lnTo>
                      <a:pt x="2646" y="18595"/>
                    </a:lnTo>
                    <a:lnTo>
                      <a:pt x="4740" y="21326"/>
                    </a:lnTo>
                    <a:lnTo>
                      <a:pt x="5145" y="23147"/>
                    </a:lnTo>
                    <a:lnTo>
                      <a:pt x="4422" y="24362"/>
                    </a:lnTo>
                    <a:lnTo>
                      <a:pt x="874" y="26309"/>
                    </a:lnTo>
                    <a:lnTo>
                      <a:pt x="7765" y="34437"/>
                    </a:lnTo>
                    <a:lnTo>
                      <a:pt x="8585" y="40079"/>
                    </a:lnTo>
                    <a:lnTo>
                      <a:pt x="7708" y="41602"/>
                    </a:lnTo>
                    <a:lnTo>
                      <a:pt x="6130" y="42618"/>
                    </a:lnTo>
                    <a:lnTo>
                      <a:pt x="4087" y="43295"/>
                    </a:lnTo>
                    <a:lnTo>
                      <a:pt x="3717" y="44737"/>
                    </a:lnTo>
                    <a:lnTo>
                      <a:pt x="8668" y="53175"/>
                    </a:lnTo>
                    <a:lnTo>
                      <a:pt x="8852" y="58200"/>
                    </a:lnTo>
                    <a:lnTo>
                      <a:pt x="7886" y="59635"/>
                    </a:lnTo>
                    <a:lnTo>
                      <a:pt x="6249" y="60592"/>
                    </a:lnTo>
                    <a:lnTo>
                      <a:pt x="366" y="62395"/>
                    </a:lnTo>
                    <a:lnTo>
                      <a:pt x="109" y="67215"/>
                    </a:lnTo>
                    <a:lnTo>
                      <a:pt x="1065" y="68621"/>
                    </a:lnTo>
                    <a:lnTo>
                      <a:pt x="2694" y="69561"/>
                    </a:lnTo>
                    <a:lnTo>
                      <a:pt x="8927" y="71437"/>
                    </a:lnTo>
                    <a:lnTo>
                      <a:pt x="8930" y="62540"/>
                    </a:lnTo>
                    <a:lnTo>
                      <a:pt x="34445" y="36992"/>
                    </a:lnTo>
                    <a:lnTo>
                      <a:pt x="35686" y="27190"/>
                    </a:lnTo>
                    <a:lnTo>
                      <a:pt x="44280" y="18238"/>
                    </a:lnTo>
                    <a:lnTo>
                      <a:pt x="44539" y="13231"/>
                    </a:lnTo>
                    <a:lnTo>
                      <a:pt x="45568" y="11797"/>
                    </a:lnTo>
                    <a:lnTo>
                      <a:pt x="47246" y="10842"/>
                    </a:lnTo>
                    <a:lnTo>
                      <a:pt x="53575" y="8930"/>
                    </a:lnTo>
                    <a:lnTo>
                      <a:pt x="62476" y="8930"/>
                    </a:lnTo>
                    <a:lnTo>
                      <a:pt x="62508" y="35709"/>
                    </a:lnTo>
                    <a:lnTo>
                      <a:pt x="70196" y="35718"/>
                    </a:lnTo>
                    <a:lnTo>
                      <a:pt x="78321" y="29583"/>
                    </a:lnTo>
                    <a:lnTo>
                      <a:pt x="83757" y="28031"/>
                    </a:lnTo>
                    <a:lnTo>
                      <a:pt x="85604" y="26625"/>
                    </a:lnTo>
                    <a:lnTo>
                      <a:pt x="87656" y="22416"/>
                    </a:lnTo>
                    <a:lnTo>
                      <a:pt x="89195" y="20897"/>
                    </a:lnTo>
                    <a:lnTo>
                      <a:pt x="96841" y="18258"/>
                    </a:lnTo>
                    <a:lnTo>
                      <a:pt x="107037" y="17862"/>
                    </a:lnTo>
                    <a:lnTo>
                      <a:pt x="107156" y="58173"/>
                    </a:lnTo>
                    <a:lnTo>
                      <a:pt x="108149" y="59617"/>
                    </a:lnTo>
                    <a:lnTo>
                      <a:pt x="109802" y="60581"/>
                    </a:lnTo>
                    <a:lnTo>
                      <a:pt x="114845" y="62127"/>
                    </a:lnTo>
                    <a:lnTo>
                      <a:pt x="115534" y="64984"/>
                    </a:lnTo>
                    <a:lnTo>
                      <a:pt x="116086" y="7143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10" name="SMARTInkShape-259"/>
              <p:cNvSpPr/>
              <p:nvPr>
                <p:custDataLst>
                  <p:tags r:id="rId133"/>
                </p:custDataLst>
              </p:nvPr>
            </p:nvSpPr>
            <p:spPr bwMode="auto">
              <a:xfrm>
                <a:off x="2682766" y="4759894"/>
                <a:ext cx="85406" cy="124646"/>
              </a:xfrm>
              <a:custGeom>
                <a:avLst/>
                <a:gdLst/>
                <a:ahLst/>
                <a:cxnLst/>
                <a:rect l="0" t="0" r="0" b="0"/>
                <a:pathLst>
                  <a:path w="85406" h="124646">
                    <a:moveTo>
                      <a:pt x="76507" y="17488"/>
                    </a:moveTo>
                    <a:lnTo>
                      <a:pt x="85328" y="8668"/>
                    </a:lnTo>
                    <a:lnTo>
                      <a:pt x="85405" y="3851"/>
                    </a:lnTo>
                    <a:lnTo>
                      <a:pt x="84423" y="2444"/>
                    </a:lnTo>
                    <a:lnTo>
                      <a:pt x="82777" y="1506"/>
                    </a:lnTo>
                    <a:lnTo>
                      <a:pt x="73005" y="0"/>
                    </a:lnTo>
                    <a:lnTo>
                      <a:pt x="67344" y="2440"/>
                    </a:lnTo>
                    <a:lnTo>
                      <a:pt x="60366" y="7350"/>
                    </a:lnTo>
                    <a:lnTo>
                      <a:pt x="51858" y="9313"/>
                    </a:lnTo>
                    <a:lnTo>
                      <a:pt x="42525" y="14625"/>
                    </a:lnTo>
                    <a:lnTo>
                      <a:pt x="29617" y="17633"/>
                    </a:lnTo>
                    <a:lnTo>
                      <a:pt x="27388" y="19569"/>
                    </a:lnTo>
                    <a:lnTo>
                      <a:pt x="19070" y="29806"/>
                    </a:lnTo>
                    <a:lnTo>
                      <a:pt x="13607" y="32885"/>
                    </a:lnTo>
                    <a:lnTo>
                      <a:pt x="6756" y="34863"/>
                    </a:lnTo>
                    <a:lnTo>
                      <a:pt x="6194" y="36016"/>
                    </a:lnTo>
                    <a:lnTo>
                      <a:pt x="5074" y="48985"/>
                    </a:lnTo>
                    <a:lnTo>
                      <a:pt x="6064" y="50392"/>
                    </a:lnTo>
                    <a:lnTo>
                      <a:pt x="7717" y="51330"/>
                    </a:lnTo>
                    <a:lnTo>
                      <a:pt x="13632" y="53097"/>
                    </a:lnTo>
                    <a:lnTo>
                      <a:pt x="21656" y="60886"/>
                    </a:lnTo>
                    <a:lnTo>
                      <a:pt x="30506" y="62027"/>
                    </a:lnTo>
                    <a:lnTo>
                      <a:pt x="48358" y="78645"/>
                    </a:lnTo>
                    <a:lnTo>
                      <a:pt x="49315" y="84336"/>
                    </a:lnTo>
                    <a:lnTo>
                      <a:pt x="50442" y="85866"/>
                    </a:lnTo>
                    <a:lnTo>
                      <a:pt x="54340" y="87566"/>
                    </a:lnTo>
                    <a:lnTo>
                      <a:pt x="55776" y="89012"/>
                    </a:lnTo>
                    <a:lnTo>
                      <a:pt x="58270" y="96495"/>
                    </a:lnTo>
                    <a:lnTo>
                      <a:pt x="50926" y="105425"/>
                    </a:lnTo>
                    <a:lnTo>
                      <a:pt x="33219" y="123284"/>
                    </a:lnTo>
                    <a:lnTo>
                      <a:pt x="27521" y="124242"/>
                    </a:lnTo>
                    <a:lnTo>
                      <a:pt x="6354" y="124645"/>
                    </a:lnTo>
                    <a:lnTo>
                      <a:pt x="5926" y="123652"/>
                    </a:lnTo>
                    <a:lnTo>
                      <a:pt x="5450" y="119905"/>
                    </a:lnTo>
                    <a:lnTo>
                      <a:pt x="4331" y="118508"/>
                    </a:lnTo>
                    <a:lnTo>
                      <a:pt x="442" y="116957"/>
                    </a:lnTo>
                    <a:lnTo>
                      <a:pt x="0" y="116543"/>
                    </a:lnTo>
                    <a:lnTo>
                      <a:pt x="698" y="116267"/>
                    </a:lnTo>
                    <a:lnTo>
                      <a:pt x="5070" y="11571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11" name="SMARTInkShape-260"/>
              <p:cNvSpPr/>
              <p:nvPr>
                <p:custDataLst>
                  <p:tags r:id="rId134"/>
                </p:custDataLst>
              </p:nvPr>
            </p:nvSpPr>
            <p:spPr bwMode="auto">
              <a:xfrm>
                <a:off x="2589609" y="4769698"/>
                <a:ext cx="71439" cy="114809"/>
              </a:xfrm>
              <a:custGeom>
                <a:avLst/>
                <a:gdLst/>
                <a:ahLst/>
                <a:cxnLst/>
                <a:rect l="0" t="0" r="0" b="0"/>
                <a:pathLst>
                  <a:path w="71439" h="114809">
                    <a:moveTo>
                      <a:pt x="71438" y="16614"/>
                    </a:moveTo>
                    <a:lnTo>
                      <a:pt x="71438" y="11874"/>
                    </a:lnTo>
                    <a:lnTo>
                      <a:pt x="70445" y="10478"/>
                    </a:lnTo>
                    <a:lnTo>
                      <a:pt x="68792" y="9547"/>
                    </a:lnTo>
                    <a:lnTo>
                      <a:pt x="62617" y="7717"/>
                    </a:lnTo>
                    <a:lnTo>
                      <a:pt x="54829" y="0"/>
                    </a:lnTo>
                    <a:lnTo>
                      <a:pt x="53420" y="576"/>
                    </a:lnTo>
                    <a:lnTo>
                      <a:pt x="46696" y="5138"/>
                    </a:lnTo>
                    <a:lnTo>
                      <a:pt x="35536" y="7181"/>
                    </a:lnTo>
                    <a:lnTo>
                      <a:pt x="28517" y="7584"/>
                    </a:lnTo>
                    <a:lnTo>
                      <a:pt x="20001" y="13802"/>
                    </a:lnTo>
                    <a:lnTo>
                      <a:pt x="11660" y="16774"/>
                    </a:lnTo>
                    <a:lnTo>
                      <a:pt x="152" y="25425"/>
                    </a:lnTo>
                    <a:lnTo>
                      <a:pt x="0" y="42152"/>
                    </a:lnTo>
                    <a:lnTo>
                      <a:pt x="993" y="42570"/>
                    </a:lnTo>
                    <a:lnTo>
                      <a:pt x="4741" y="43033"/>
                    </a:lnTo>
                    <a:lnTo>
                      <a:pt x="6137" y="44148"/>
                    </a:lnTo>
                    <a:lnTo>
                      <a:pt x="7688" y="48034"/>
                    </a:lnTo>
                    <a:lnTo>
                      <a:pt x="9095" y="49467"/>
                    </a:lnTo>
                    <a:lnTo>
                      <a:pt x="16509" y="51955"/>
                    </a:lnTo>
                    <a:lnTo>
                      <a:pt x="22200" y="52220"/>
                    </a:lnTo>
                    <a:lnTo>
                      <a:pt x="23730" y="53251"/>
                    </a:lnTo>
                    <a:lnTo>
                      <a:pt x="24750" y="54930"/>
                    </a:lnTo>
                    <a:lnTo>
                      <a:pt x="25429" y="57040"/>
                    </a:lnTo>
                    <a:lnTo>
                      <a:pt x="26875" y="58448"/>
                    </a:lnTo>
                    <a:lnTo>
                      <a:pt x="31127" y="60012"/>
                    </a:lnTo>
                    <a:lnTo>
                      <a:pt x="39099" y="60892"/>
                    </a:lnTo>
                    <a:lnTo>
                      <a:pt x="40949" y="62007"/>
                    </a:lnTo>
                    <a:lnTo>
                      <a:pt x="42182" y="63743"/>
                    </a:lnTo>
                    <a:lnTo>
                      <a:pt x="44544" y="68318"/>
                    </a:lnTo>
                    <a:lnTo>
                      <a:pt x="53457" y="78980"/>
                    </a:lnTo>
                    <a:lnTo>
                      <a:pt x="53575" y="92421"/>
                    </a:lnTo>
                    <a:lnTo>
                      <a:pt x="50931" y="97601"/>
                    </a:lnTo>
                    <a:lnTo>
                      <a:pt x="45890" y="104270"/>
                    </a:lnTo>
                    <a:lnTo>
                      <a:pt x="42554" y="105182"/>
                    </a:lnTo>
                    <a:lnTo>
                      <a:pt x="32329" y="105767"/>
                    </a:lnTo>
                    <a:lnTo>
                      <a:pt x="30482" y="106807"/>
                    </a:lnTo>
                    <a:lnTo>
                      <a:pt x="29251" y="108493"/>
                    </a:lnTo>
                    <a:lnTo>
                      <a:pt x="28431" y="110609"/>
                    </a:lnTo>
                    <a:lnTo>
                      <a:pt x="26892" y="112019"/>
                    </a:lnTo>
                    <a:lnTo>
                      <a:pt x="19245" y="114469"/>
                    </a:lnTo>
                    <a:lnTo>
                      <a:pt x="10293" y="114808"/>
                    </a:lnTo>
                    <a:lnTo>
                      <a:pt x="120" y="106020"/>
                    </a:lnTo>
                    <a:lnTo>
                      <a:pt x="0" y="88052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12" name="SMARTInkShape-261"/>
              <p:cNvSpPr/>
              <p:nvPr>
                <p:custDataLst>
                  <p:tags r:id="rId135"/>
                </p:custDataLst>
              </p:nvPr>
            </p:nvSpPr>
            <p:spPr bwMode="auto">
              <a:xfrm>
                <a:off x="2500313" y="4884539"/>
                <a:ext cx="53579" cy="44650"/>
              </a:xfrm>
              <a:custGeom>
                <a:avLst/>
                <a:gdLst/>
                <a:ahLst/>
                <a:cxnLst/>
                <a:rect l="0" t="0" r="0" b="0"/>
                <a:pathLst>
                  <a:path w="53579" h="44650">
                    <a:moveTo>
                      <a:pt x="53578" y="0"/>
                    </a:moveTo>
                    <a:lnTo>
                      <a:pt x="53578" y="4740"/>
                    </a:lnTo>
                    <a:lnTo>
                      <a:pt x="50931" y="9713"/>
                    </a:lnTo>
                    <a:lnTo>
                      <a:pt x="32587" y="29811"/>
                    </a:lnTo>
                    <a:lnTo>
                      <a:pt x="26720" y="33094"/>
                    </a:lnTo>
                    <a:lnTo>
                      <a:pt x="23766" y="33969"/>
                    </a:lnTo>
                    <a:lnTo>
                      <a:pt x="21797" y="35544"/>
                    </a:lnTo>
                    <a:lnTo>
                      <a:pt x="18033" y="41510"/>
                    </a:lnTo>
                    <a:lnTo>
                      <a:pt x="9343" y="44526"/>
                    </a:lnTo>
                    <a:lnTo>
                      <a:pt x="0" y="4464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13" name="SMARTInkShape-262"/>
              <p:cNvSpPr/>
              <p:nvPr>
                <p:custDataLst>
                  <p:tags r:id="rId136"/>
                </p:custDataLst>
              </p:nvPr>
            </p:nvSpPr>
            <p:spPr bwMode="auto">
              <a:xfrm>
                <a:off x="2428885" y="4750593"/>
                <a:ext cx="97804" cy="115975"/>
              </a:xfrm>
              <a:custGeom>
                <a:avLst/>
                <a:gdLst/>
                <a:ahLst/>
                <a:cxnLst/>
                <a:rect l="0" t="0" r="0" b="0"/>
                <a:pathLst>
                  <a:path w="97804" h="115975">
                    <a:moveTo>
                      <a:pt x="71428" y="8930"/>
                    </a:moveTo>
                    <a:lnTo>
                      <a:pt x="66283" y="8930"/>
                    </a:lnTo>
                    <a:lnTo>
                      <a:pt x="68479" y="8930"/>
                    </a:lnTo>
                    <a:lnTo>
                      <a:pt x="63480" y="8930"/>
                    </a:lnTo>
                    <a:lnTo>
                      <a:pt x="62934" y="6284"/>
                    </a:lnTo>
                    <a:lnTo>
                      <a:pt x="62498" y="0"/>
                    </a:lnTo>
                    <a:lnTo>
                      <a:pt x="62498" y="7689"/>
                    </a:lnTo>
                    <a:lnTo>
                      <a:pt x="61505" y="8102"/>
                    </a:lnTo>
                    <a:lnTo>
                      <a:pt x="53577" y="8929"/>
                    </a:lnTo>
                    <a:lnTo>
                      <a:pt x="31339" y="31160"/>
                    </a:lnTo>
                    <a:lnTo>
                      <a:pt x="28805" y="36338"/>
                    </a:lnTo>
                    <a:lnTo>
                      <a:pt x="28130" y="39109"/>
                    </a:lnTo>
                    <a:lnTo>
                      <a:pt x="26688" y="40955"/>
                    </a:lnTo>
                    <a:lnTo>
                      <a:pt x="14469" y="48903"/>
                    </a:lnTo>
                    <a:lnTo>
                      <a:pt x="11386" y="54147"/>
                    </a:lnTo>
                    <a:lnTo>
                      <a:pt x="9024" y="59784"/>
                    </a:lnTo>
                    <a:lnTo>
                      <a:pt x="3107" y="68536"/>
                    </a:lnTo>
                    <a:lnTo>
                      <a:pt x="914" y="77413"/>
                    </a:lnTo>
                    <a:lnTo>
                      <a:pt x="0" y="96831"/>
                    </a:lnTo>
                    <a:lnTo>
                      <a:pt x="16576" y="114809"/>
                    </a:lnTo>
                    <a:lnTo>
                      <a:pt x="25426" y="115974"/>
                    </a:lnTo>
                    <a:lnTo>
                      <a:pt x="33641" y="109928"/>
                    </a:lnTo>
                    <a:lnTo>
                      <a:pt x="41931" y="106985"/>
                    </a:lnTo>
                    <a:lnTo>
                      <a:pt x="50671" y="101263"/>
                    </a:lnTo>
                    <a:lnTo>
                      <a:pt x="59545" y="98134"/>
                    </a:lnTo>
                    <a:lnTo>
                      <a:pt x="83335" y="77272"/>
                    </a:lnTo>
                    <a:lnTo>
                      <a:pt x="86641" y="71384"/>
                    </a:lnTo>
                    <a:lnTo>
                      <a:pt x="89103" y="65461"/>
                    </a:lnTo>
                    <a:lnTo>
                      <a:pt x="96821" y="55340"/>
                    </a:lnTo>
                    <a:lnTo>
                      <a:pt x="97803" y="49360"/>
                    </a:lnTo>
                    <a:lnTo>
                      <a:pt x="95387" y="44097"/>
                    </a:lnTo>
                    <a:lnTo>
                      <a:pt x="81704" y="28176"/>
                    </a:lnTo>
                    <a:lnTo>
                      <a:pt x="76016" y="27201"/>
                    </a:lnTo>
                    <a:lnTo>
                      <a:pt x="44638" y="2678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14" name="SMARTInkShape-263"/>
              <p:cNvSpPr/>
              <p:nvPr>
                <p:custDataLst>
                  <p:tags r:id="rId137"/>
                </p:custDataLst>
              </p:nvPr>
            </p:nvSpPr>
            <p:spPr bwMode="auto">
              <a:xfrm>
                <a:off x="2294933" y="4822032"/>
                <a:ext cx="17857" cy="17858"/>
              </a:xfrm>
              <a:custGeom>
                <a:avLst/>
                <a:gdLst/>
                <a:ahLst/>
                <a:cxnLst/>
                <a:rect l="0" t="0" r="0" b="0"/>
                <a:pathLst>
                  <a:path w="17857" h="17858">
                    <a:moveTo>
                      <a:pt x="17856" y="17857"/>
                    </a:moveTo>
                    <a:lnTo>
                      <a:pt x="17856" y="13118"/>
                    </a:lnTo>
                    <a:lnTo>
                      <a:pt x="16864" y="11722"/>
                    </a:lnTo>
                    <a:lnTo>
                      <a:pt x="15210" y="10791"/>
                    </a:lnTo>
                    <a:lnTo>
                      <a:pt x="9035" y="8961"/>
                    </a:lnTo>
                    <a:lnTo>
                      <a:pt x="0" y="2"/>
                    </a:lnTo>
                    <a:lnTo>
                      <a:pt x="4738" y="0"/>
                    </a:lnTo>
                    <a:lnTo>
                      <a:pt x="6134" y="991"/>
                    </a:lnTo>
                    <a:lnTo>
                      <a:pt x="7065" y="2644"/>
                    </a:lnTo>
                    <a:lnTo>
                      <a:pt x="8926" y="892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15" name="SMARTInkShape-264"/>
              <p:cNvSpPr/>
              <p:nvPr>
                <p:custDataLst>
                  <p:tags r:id="rId138"/>
                </p:custDataLst>
              </p:nvPr>
            </p:nvSpPr>
            <p:spPr bwMode="auto">
              <a:xfrm>
                <a:off x="2000250" y="4790199"/>
                <a:ext cx="169665" cy="138990"/>
              </a:xfrm>
              <a:custGeom>
                <a:avLst/>
                <a:gdLst/>
                <a:ahLst/>
                <a:cxnLst/>
                <a:rect l="0" t="0" r="0" b="0"/>
                <a:pathLst>
                  <a:path w="169665" h="138990">
                    <a:moveTo>
                      <a:pt x="0" y="138989"/>
                    </a:moveTo>
                    <a:lnTo>
                      <a:pt x="0" y="122371"/>
                    </a:lnTo>
                    <a:lnTo>
                      <a:pt x="992" y="121957"/>
                    </a:lnTo>
                    <a:lnTo>
                      <a:pt x="4740" y="121497"/>
                    </a:lnTo>
                    <a:lnTo>
                      <a:pt x="6137" y="120382"/>
                    </a:lnTo>
                    <a:lnTo>
                      <a:pt x="7688" y="116497"/>
                    </a:lnTo>
                    <a:lnTo>
                      <a:pt x="9094" y="115064"/>
                    </a:lnTo>
                    <a:lnTo>
                      <a:pt x="16509" y="112577"/>
                    </a:lnTo>
                    <a:lnTo>
                      <a:pt x="17259" y="109721"/>
                    </a:lnTo>
                    <a:lnTo>
                      <a:pt x="17459" y="107571"/>
                    </a:lnTo>
                    <a:lnTo>
                      <a:pt x="20327" y="102535"/>
                    </a:lnTo>
                    <a:lnTo>
                      <a:pt x="23917" y="96990"/>
                    </a:lnTo>
                    <a:lnTo>
                      <a:pt x="25513" y="91218"/>
                    </a:lnTo>
                    <a:lnTo>
                      <a:pt x="26930" y="89282"/>
                    </a:lnTo>
                    <a:lnTo>
                      <a:pt x="28867" y="87992"/>
                    </a:lnTo>
                    <a:lnTo>
                      <a:pt x="31151" y="87131"/>
                    </a:lnTo>
                    <a:lnTo>
                      <a:pt x="32674" y="85565"/>
                    </a:lnTo>
                    <a:lnTo>
                      <a:pt x="37763" y="75923"/>
                    </a:lnTo>
                    <a:lnTo>
                      <a:pt x="41588" y="70279"/>
                    </a:lnTo>
                    <a:lnTo>
                      <a:pt x="43288" y="64464"/>
                    </a:lnTo>
                    <a:lnTo>
                      <a:pt x="44734" y="62517"/>
                    </a:lnTo>
                    <a:lnTo>
                      <a:pt x="46690" y="61218"/>
                    </a:lnTo>
                    <a:lnTo>
                      <a:pt x="48986" y="60353"/>
                    </a:lnTo>
                    <a:lnTo>
                      <a:pt x="50517" y="58783"/>
                    </a:lnTo>
                    <a:lnTo>
                      <a:pt x="55619" y="49135"/>
                    </a:lnTo>
                    <a:lnTo>
                      <a:pt x="59446" y="43491"/>
                    </a:lnTo>
                    <a:lnTo>
                      <a:pt x="62388" y="32345"/>
                    </a:lnTo>
                    <a:lnTo>
                      <a:pt x="62505" y="23284"/>
                    </a:lnTo>
                    <a:lnTo>
                      <a:pt x="67247" y="23015"/>
                    </a:lnTo>
                    <a:lnTo>
                      <a:pt x="67652" y="21985"/>
                    </a:lnTo>
                    <a:lnTo>
                      <a:pt x="62523" y="13995"/>
                    </a:lnTo>
                    <a:lnTo>
                      <a:pt x="62508" y="13973"/>
                    </a:lnTo>
                    <a:lnTo>
                      <a:pt x="62508" y="39410"/>
                    </a:lnTo>
                    <a:lnTo>
                      <a:pt x="54406" y="57879"/>
                    </a:lnTo>
                    <a:lnTo>
                      <a:pt x="53579" y="89662"/>
                    </a:lnTo>
                    <a:lnTo>
                      <a:pt x="54571" y="91222"/>
                    </a:lnTo>
                    <a:lnTo>
                      <a:pt x="56224" y="92262"/>
                    </a:lnTo>
                    <a:lnTo>
                      <a:pt x="58319" y="92954"/>
                    </a:lnTo>
                    <a:lnTo>
                      <a:pt x="59715" y="94409"/>
                    </a:lnTo>
                    <a:lnTo>
                      <a:pt x="62140" y="101907"/>
                    </a:lnTo>
                    <a:lnTo>
                      <a:pt x="64990" y="102664"/>
                    </a:lnTo>
                    <a:lnTo>
                      <a:pt x="79989" y="103269"/>
                    </a:lnTo>
                    <a:lnTo>
                      <a:pt x="87422" y="97133"/>
                    </a:lnTo>
                    <a:lnTo>
                      <a:pt x="92763" y="95581"/>
                    </a:lnTo>
                    <a:lnTo>
                      <a:pt x="94584" y="94175"/>
                    </a:lnTo>
                    <a:lnTo>
                      <a:pt x="122420" y="58605"/>
                    </a:lnTo>
                    <a:lnTo>
                      <a:pt x="123285" y="55634"/>
                    </a:lnTo>
                    <a:lnTo>
                      <a:pt x="129538" y="49687"/>
                    </a:lnTo>
                    <a:lnTo>
                      <a:pt x="136947" y="43737"/>
                    </a:lnTo>
                    <a:lnTo>
                      <a:pt x="140240" y="37784"/>
                    </a:lnTo>
                    <a:lnTo>
                      <a:pt x="143347" y="25879"/>
                    </a:lnTo>
                    <a:lnTo>
                      <a:pt x="148858" y="16949"/>
                    </a:lnTo>
                    <a:lnTo>
                      <a:pt x="151690" y="5566"/>
                    </a:lnTo>
                    <a:lnTo>
                      <a:pt x="156927" y="0"/>
                    </a:lnTo>
                    <a:lnTo>
                      <a:pt x="151827" y="5020"/>
                    </a:lnTo>
                    <a:lnTo>
                      <a:pt x="151811" y="9777"/>
                    </a:lnTo>
                    <a:lnTo>
                      <a:pt x="149162" y="14754"/>
                    </a:lnTo>
                    <a:lnTo>
                      <a:pt x="145669" y="20273"/>
                    </a:lnTo>
                    <a:lnTo>
                      <a:pt x="143427" y="31900"/>
                    </a:lnTo>
                    <a:lnTo>
                      <a:pt x="143243" y="34854"/>
                    </a:lnTo>
                    <a:lnTo>
                      <a:pt x="140392" y="40782"/>
                    </a:lnTo>
                    <a:lnTo>
                      <a:pt x="136811" y="46724"/>
                    </a:lnTo>
                    <a:lnTo>
                      <a:pt x="134511" y="58623"/>
                    </a:lnTo>
                    <a:lnTo>
                      <a:pt x="133955" y="83647"/>
                    </a:lnTo>
                    <a:lnTo>
                      <a:pt x="134944" y="84235"/>
                    </a:lnTo>
                    <a:lnTo>
                      <a:pt x="138688" y="84888"/>
                    </a:lnTo>
                    <a:lnTo>
                      <a:pt x="140084" y="86054"/>
                    </a:lnTo>
                    <a:lnTo>
                      <a:pt x="141635" y="89996"/>
                    </a:lnTo>
                    <a:lnTo>
                      <a:pt x="143040" y="91444"/>
                    </a:lnTo>
                    <a:lnTo>
                      <a:pt x="147248" y="93053"/>
                    </a:lnTo>
                    <a:lnTo>
                      <a:pt x="148767" y="94475"/>
                    </a:lnTo>
                    <a:lnTo>
                      <a:pt x="150455" y="98699"/>
                    </a:lnTo>
                    <a:lnTo>
                      <a:pt x="151897" y="100222"/>
                    </a:lnTo>
                    <a:lnTo>
                      <a:pt x="156145" y="101915"/>
                    </a:lnTo>
                    <a:lnTo>
                      <a:pt x="169664" y="10327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16" name="SMARTInkShape-265"/>
              <p:cNvSpPr/>
              <p:nvPr>
                <p:custDataLst>
                  <p:tags r:id="rId139"/>
                </p:custDataLst>
              </p:nvPr>
            </p:nvSpPr>
            <p:spPr bwMode="auto">
              <a:xfrm>
                <a:off x="1866304" y="4830991"/>
                <a:ext cx="89298" cy="8899"/>
              </a:xfrm>
              <a:custGeom>
                <a:avLst/>
                <a:gdLst/>
                <a:ahLst/>
                <a:cxnLst/>
                <a:rect l="0" t="0" r="0" b="0"/>
                <a:pathLst>
                  <a:path w="89298" h="8899">
                    <a:moveTo>
                      <a:pt x="17860" y="8898"/>
                    </a:moveTo>
                    <a:lnTo>
                      <a:pt x="0" y="8898"/>
                    </a:lnTo>
                    <a:lnTo>
                      <a:pt x="29812" y="8898"/>
                    </a:lnTo>
                    <a:lnTo>
                      <a:pt x="35740" y="6254"/>
                    </a:lnTo>
                    <a:lnTo>
                      <a:pt x="38710" y="4159"/>
                    </a:lnTo>
                    <a:lnTo>
                      <a:pt x="41682" y="3755"/>
                    </a:lnTo>
                    <a:lnTo>
                      <a:pt x="51816" y="8026"/>
                    </a:lnTo>
                    <a:lnTo>
                      <a:pt x="55441" y="5865"/>
                    </a:lnTo>
                    <a:lnTo>
                      <a:pt x="60360" y="2590"/>
                    </a:lnTo>
                    <a:lnTo>
                      <a:pt x="69783" y="314"/>
                    </a:lnTo>
                    <a:lnTo>
                      <a:pt x="83722" y="0"/>
                    </a:lnTo>
                    <a:lnTo>
                      <a:pt x="85580" y="982"/>
                    </a:lnTo>
                    <a:lnTo>
                      <a:pt x="86819" y="2629"/>
                    </a:lnTo>
                    <a:lnTo>
                      <a:pt x="89297" y="889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17" name="SMARTInkShape-266"/>
              <p:cNvSpPr/>
              <p:nvPr>
                <p:custDataLst>
                  <p:tags r:id="rId140"/>
                </p:custDataLst>
              </p:nvPr>
            </p:nvSpPr>
            <p:spPr bwMode="auto">
              <a:xfrm>
                <a:off x="1771943" y="4951101"/>
                <a:ext cx="112222" cy="156303"/>
              </a:xfrm>
              <a:custGeom>
                <a:avLst/>
                <a:gdLst/>
                <a:ahLst/>
                <a:cxnLst/>
                <a:rect l="0" t="0" r="0" b="0"/>
                <a:pathLst>
                  <a:path w="112222" h="156303">
                    <a:moveTo>
                      <a:pt x="5065" y="85243"/>
                    </a:moveTo>
                    <a:lnTo>
                      <a:pt x="12753" y="85243"/>
                    </a:lnTo>
                    <a:lnTo>
                      <a:pt x="20878" y="79106"/>
                    </a:lnTo>
                    <a:lnTo>
                      <a:pt x="29153" y="77141"/>
                    </a:lnTo>
                    <a:lnTo>
                      <a:pt x="34953" y="76680"/>
                    </a:lnTo>
                    <a:lnTo>
                      <a:pt x="36896" y="75566"/>
                    </a:lnTo>
                    <a:lnTo>
                      <a:pt x="38192" y="73830"/>
                    </a:lnTo>
                    <a:lnTo>
                      <a:pt x="39056" y="71681"/>
                    </a:lnTo>
                    <a:lnTo>
                      <a:pt x="41616" y="70248"/>
                    </a:lnTo>
                    <a:lnTo>
                      <a:pt x="52716" y="67240"/>
                    </a:lnTo>
                    <a:lnTo>
                      <a:pt x="54692" y="65303"/>
                    </a:lnTo>
                    <a:lnTo>
                      <a:pt x="56009" y="63020"/>
                    </a:lnTo>
                    <a:lnTo>
                      <a:pt x="57879" y="61497"/>
                    </a:lnTo>
                    <a:lnTo>
                      <a:pt x="68010" y="56409"/>
                    </a:lnTo>
                    <a:lnTo>
                      <a:pt x="92968" y="33049"/>
                    </a:lnTo>
                    <a:lnTo>
                      <a:pt x="94239" y="24097"/>
                    </a:lnTo>
                    <a:lnTo>
                      <a:pt x="94361" y="538"/>
                    </a:lnTo>
                    <a:lnTo>
                      <a:pt x="93369" y="0"/>
                    </a:lnTo>
                    <a:lnTo>
                      <a:pt x="91716" y="633"/>
                    </a:lnTo>
                    <a:lnTo>
                      <a:pt x="70087" y="12541"/>
                    </a:lnTo>
                    <a:lnTo>
                      <a:pt x="60940" y="14547"/>
                    </a:lnTo>
                    <a:lnTo>
                      <a:pt x="52488" y="19868"/>
                    </a:lnTo>
                    <a:lnTo>
                      <a:pt x="46647" y="21461"/>
                    </a:lnTo>
                    <a:lnTo>
                      <a:pt x="44692" y="22878"/>
                    </a:lnTo>
                    <a:lnTo>
                      <a:pt x="43389" y="24814"/>
                    </a:lnTo>
                    <a:lnTo>
                      <a:pt x="42521" y="27097"/>
                    </a:lnTo>
                    <a:lnTo>
                      <a:pt x="40949" y="28620"/>
                    </a:lnTo>
                    <a:lnTo>
                      <a:pt x="31298" y="33708"/>
                    </a:lnTo>
                    <a:lnTo>
                      <a:pt x="28507" y="36004"/>
                    </a:lnTo>
                    <a:lnTo>
                      <a:pt x="25405" y="41199"/>
                    </a:lnTo>
                    <a:lnTo>
                      <a:pt x="23035" y="46816"/>
                    </a:lnTo>
                    <a:lnTo>
                      <a:pt x="17114" y="55557"/>
                    </a:lnTo>
                    <a:lnTo>
                      <a:pt x="5670" y="86554"/>
                    </a:lnTo>
                    <a:lnTo>
                      <a:pt x="5468" y="89093"/>
                    </a:lnTo>
                    <a:lnTo>
                      <a:pt x="2598" y="94561"/>
                    </a:lnTo>
                    <a:lnTo>
                      <a:pt x="444" y="97408"/>
                    </a:lnTo>
                    <a:lnTo>
                      <a:pt x="0" y="100298"/>
                    </a:lnTo>
                    <a:lnTo>
                      <a:pt x="696" y="103217"/>
                    </a:lnTo>
                    <a:lnTo>
                      <a:pt x="3123" y="109106"/>
                    </a:lnTo>
                    <a:lnTo>
                      <a:pt x="4989" y="128129"/>
                    </a:lnTo>
                    <a:lnTo>
                      <a:pt x="18365" y="143147"/>
                    </a:lnTo>
                    <a:lnTo>
                      <a:pt x="23544" y="145704"/>
                    </a:lnTo>
                    <a:lnTo>
                      <a:pt x="34953" y="147346"/>
                    </a:lnTo>
                    <a:lnTo>
                      <a:pt x="36896" y="148473"/>
                    </a:lnTo>
                    <a:lnTo>
                      <a:pt x="38192" y="150216"/>
                    </a:lnTo>
                    <a:lnTo>
                      <a:pt x="39056" y="152372"/>
                    </a:lnTo>
                    <a:lnTo>
                      <a:pt x="40624" y="153807"/>
                    </a:lnTo>
                    <a:lnTo>
                      <a:pt x="45012" y="155403"/>
                    </a:lnTo>
                    <a:lnTo>
                      <a:pt x="53061" y="156302"/>
                    </a:lnTo>
                    <a:lnTo>
                      <a:pt x="58808" y="153865"/>
                    </a:lnTo>
                    <a:lnTo>
                      <a:pt x="61729" y="151827"/>
                    </a:lnTo>
                    <a:lnTo>
                      <a:pt x="64669" y="151461"/>
                    </a:lnTo>
                    <a:lnTo>
                      <a:pt x="70582" y="153699"/>
                    </a:lnTo>
                    <a:lnTo>
                      <a:pt x="72555" y="153699"/>
                    </a:lnTo>
                    <a:lnTo>
                      <a:pt x="73871" y="152710"/>
                    </a:lnTo>
                    <a:lnTo>
                      <a:pt x="74748" y="151056"/>
                    </a:lnTo>
                    <a:lnTo>
                      <a:pt x="76325" y="149955"/>
                    </a:lnTo>
                    <a:lnTo>
                      <a:pt x="83285" y="148403"/>
                    </a:lnTo>
                    <a:lnTo>
                      <a:pt x="112221" y="147751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18" name="SMARTInkShape-267"/>
              <p:cNvSpPr/>
              <p:nvPr>
                <p:custDataLst>
                  <p:tags r:id="rId141"/>
                </p:custDataLst>
              </p:nvPr>
            </p:nvSpPr>
            <p:spPr bwMode="auto">
              <a:xfrm>
                <a:off x="1509117" y="5054203"/>
                <a:ext cx="71439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71439" h="8931">
                    <a:moveTo>
                      <a:pt x="0" y="8930"/>
                    </a:moveTo>
                    <a:lnTo>
                      <a:pt x="0" y="9"/>
                    </a:lnTo>
                    <a:lnTo>
                      <a:pt x="41924" y="0"/>
                    </a:lnTo>
                    <a:lnTo>
                      <a:pt x="51847" y="0"/>
                    </a:lnTo>
                    <a:lnTo>
                      <a:pt x="60365" y="6136"/>
                    </a:lnTo>
                    <a:lnTo>
                      <a:pt x="71438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19" name="SMARTInkShape-268"/>
              <p:cNvSpPr/>
              <p:nvPr>
                <p:custDataLst>
                  <p:tags r:id="rId142"/>
                </p:custDataLst>
              </p:nvPr>
            </p:nvSpPr>
            <p:spPr bwMode="auto">
              <a:xfrm>
                <a:off x="1500187" y="5000625"/>
                <a:ext cx="71439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71439" h="8931">
                    <a:moveTo>
                      <a:pt x="0" y="8930"/>
                    </a:moveTo>
                    <a:lnTo>
                      <a:pt x="0" y="0"/>
                    </a:lnTo>
                    <a:lnTo>
                      <a:pt x="42503" y="0"/>
                    </a:lnTo>
                    <a:lnTo>
                      <a:pt x="71438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329" name="SMARTInkShape-Group72"/>
            <p:cNvGrpSpPr/>
            <p:nvPr/>
          </p:nvGrpSpPr>
          <p:grpSpPr>
            <a:xfrm>
              <a:off x="723305" y="5376913"/>
              <a:ext cx="991196" cy="239861"/>
              <a:chOff x="723305" y="5376913"/>
              <a:chExt cx="991196" cy="239861"/>
            </a:xfrm>
          </p:grpSpPr>
          <p:sp>
            <p:nvSpPr>
              <p:cNvPr id="3321" name="SMARTInkShape-269"/>
              <p:cNvSpPr/>
              <p:nvPr>
                <p:custDataLst>
                  <p:tags r:id="rId124"/>
                </p:custDataLst>
              </p:nvPr>
            </p:nvSpPr>
            <p:spPr bwMode="auto">
              <a:xfrm>
                <a:off x="1660922" y="5473898"/>
                <a:ext cx="53579" cy="1"/>
              </a:xfrm>
              <a:custGeom>
                <a:avLst/>
                <a:gdLst/>
                <a:ahLst/>
                <a:cxnLst/>
                <a:rect l="0" t="0" r="0" b="0"/>
                <a:pathLst>
                  <a:path w="53579" h="1">
                    <a:moveTo>
                      <a:pt x="0" y="0"/>
                    </a:moveTo>
                    <a:lnTo>
                      <a:pt x="41939" y="0"/>
                    </a:lnTo>
                    <a:lnTo>
                      <a:pt x="53578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22" name="SMARTInkShape-270"/>
              <p:cNvSpPr/>
              <p:nvPr>
                <p:custDataLst>
                  <p:tags r:id="rId125"/>
                </p:custDataLst>
              </p:nvPr>
            </p:nvSpPr>
            <p:spPr bwMode="auto">
              <a:xfrm>
                <a:off x="1669851" y="5429276"/>
                <a:ext cx="44650" cy="17834"/>
              </a:xfrm>
              <a:custGeom>
                <a:avLst/>
                <a:gdLst/>
                <a:ahLst/>
                <a:cxnLst/>
                <a:rect l="0" t="0" r="0" b="0"/>
                <a:pathLst>
                  <a:path w="44650" h="17834">
                    <a:moveTo>
                      <a:pt x="0" y="8904"/>
                    </a:moveTo>
                    <a:lnTo>
                      <a:pt x="0" y="3759"/>
                    </a:lnTo>
                    <a:lnTo>
                      <a:pt x="0" y="5955"/>
                    </a:lnTo>
                    <a:lnTo>
                      <a:pt x="0" y="0"/>
                    </a:lnTo>
                    <a:lnTo>
                      <a:pt x="0" y="4721"/>
                    </a:lnTo>
                    <a:lnTo>
                      <a:pt x="993" y="6115"/>
                    </a:lnTo>
                    <a:lnTo>
                      <a:pt x="2646" y="7045"/>
                    </a:lnTo>
                    <a:lnTo>
                      <a:pt x="8562" y="8795"/>
                    </a:lnTo>
                    <a:lnTo>
                      <a:pt x="34336" y="8904"/>
                    </a:lnTo>
                    <a:lnTo>
                      <a:pt x="44649" y="17833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23" name="SMARTInkShape-271"/>
              <p:cNvSpPr/>
              <p:nvPr>
                <p:custDataLst>
                  <p:tags r:id="rId126"/>
                </p:custDataLst>
              </p:nvPr>
            </p:nvSpPr>
            <p:spPr bwMode="auto">
              <a:xfrm>
                <a:off x="1455539" y="5402461"/>
                <a:ext cx="80333" cy="142865"/>
              </a:xfrm>
              <a:custGeom>
                <a:avLst/>
                <a:gdLst/>
                <a:ahLst/>
                <a:cxnLst/>
                <a:rect l="0" t="0" r="0" b="0"/>
                <a:pathLst>
                  <a:path w="80333" h="142865">
                    <a:moveTo>
                      <a:pt x="0" y="0"/>
                    </a:moveTo>
                    <a:lnTo>
                      <a:pt x="17459" y="0"/>
                    </a:lnTo>
                    <a:lnTo>
                      <a:pt x="25513" y="7688"/>
                    </a:lnTo>
                    <a:lnTo>
                      <a:pt x="31151" y="8562"/>
                    </a:lnTo>
                    <a:lnTo>
                      <a:pt x="32674" y="9676"/>
                    </a:lnTo>
                    <a:lnTo>
                      <a:pt x="35318" y="16585"/>
                    </a:lnTo>
                    <a:lnTo>
                      <a:pt x="27995" y="25436"/>
                    </a:lnTo>
                    <a:lnTo>
                      <a:pt x="27146" y="31128"/>
                    </a:lnTo>
                    <a:lnTo>
                      <a:pt x="26895" y="39099"/>
                    </a:lnTo>
                    <a:lnTo>
                      <a:pt x="25867" y="40948"/>
                    </a:lnTo>
                    <a:lnTo>
                      <a:pt x="24190" y="42181"/>
                    </a:lnTo>
                    <a:lnTo>
                      <a:pt x="22080" y="43004"/>
                    </a:lnTo>
                    <a:lnTo>
                      <a:pt x="20673" y="44544"/>
                    </a:lnTo>
                    <a:lnTo>
                      <a:pt x="17892" y="53456"/>
                    </a:lnTo>
                    <a:lnTo>
                      <a:pt x="40350" y="53578"/>
                    </a:lnTo>
                    <a:lnTo>
                      <a:pt x="41783" y="54570"/>
                    </a:lnTo>
                    <a:lnTo>
                      <a:pt x="42738" y="56223"/>
                    </a:lnTo>
                    <a:lnTo>
                      <a:pt x="43375" y="58318"/>
                    </a:lnTo>
                    <a:lnTo>
                      <a:pt x="44792" y="59714"/>
                    </a:lnTo>
                    <a:lnTo>
                      <a:pt x="53668" y="63254"/>
                    </a:lnTo>
                    <a:lnTo>
                      <a:pt x="57918" y="67139"/>
                    </a:lnTo>
                    <a:lnTo>
                      <a:pt x="60468" y="72172"/>
                    </a:lnTo>
                    <a:lnTo>
                      <a:pt x="61148" y="74904"/>
                    </a:lnTo>
                    <a:lnTo>
                      <a:pt x="62593" y="76725"/>
                    </a:lnTo>
                    <a:lnTo>
                      <a:pt x="66845" y="78747"/>
                    </a:lnTo>
                    <a:lnTo>
                      <a:pt x="68376" y="80280"/>
                    </a:lnTo>
                    <a:lnTo>
                      <a:pt x="70077" y="84627"/>
                    </a:lnTo>
                    <a:lnTo>
                      <a:pt x="71522" y="86184"/>
                    </a:lnTo>
                    <a:lnTo>
                      <a:pt x="75775" y="87912"/>
                    </a:lnTo>
                    <a:lnTo>
                      <a:pt x="77306" y="89367"/>
                    </a:lnTo>
                    <a:lnTo>
                      <a:pt x="79007" y="93627"/>
                    </a:lnTo>
                    <a:lnTo>
                      <a:pt x="80332" y="114357"/>
                    </a:lnTo>
                    <a:lnTo>
                      <a:pt x="67064" y="129343"/>
                    </a:lnTo>
                    <a:lnTo>
                      <a:pt x="61887" y="131899"/>
                    </a:lnTo>
                    <a:lnTo>
                      <a:pt x="59117" y="132581"/>
                    </a:lnTo>
                    <a:lnTo>
                      <a:pt x="44808" y="141967"/>
                    </a:lnTo>
                    <a:lnTo>
                      <a:pt x="22539" y="142864"/>
                    </a:lnTo>
                    <a:lnTo>
                      <a:pt x="20979" y="141875"/>
                    </a:lnTo>
                    <a:lnTo>
                      <a:pt x="19939" y="140224"/>
                    </a:lnTo>
                    <a:lnTo>
                      <a:pt x="19246" y="138131"/>
                    </a:lnTo>
                    <a:lnTo>
                      <a:pt x="17792" y="136736"/>
                    </a:lnTo>
                    <a:lnTo>
                      <a:pt x="13530" y="135184"/>
                    </a:lnTo>
                    <a:lnTo>
                      <a:pt x="11997" y="133779"/>
                    </a:lnTo>
                    <a:lnTo>
                      <a:pt x="8930" y="12501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24" name="SMARTInkShape-272"/>
              <p:cNvSpPr/>
              <p:nvPr>
                <p:custDataLst>
                  <p:tags r:id="rId127"/>
                </p:custDataLst>
              </p:nvPr>
            </p:nvSpPr>
            <p:spPr bwMode="auto">
              <a:xfrm>
                <a:off x="1331777" y="5420320"/>
                <a:ext cx="69781" cy="116053"/>
              </a:xfrm>
              <a:custGeom>
                <a:avLst/>
                <a:gdLst/>
                <a:ahLst/>
                <a:cxnLst/>
                <a:rect l="0" t="0" r="0" b="0"/>
                <a:pathLst>
                  <a:path w="69781" h="116053">
                    <a:moveTo>
                      <a:pt x="34465" y="0"/>
                    </a:moveTo>
                    <a:lnTo>
                      <a:pt x="34465" y="12429"/>
                    </a:lnTo>
                    <a:lnTo>
                      <a:pt x="31819" y="18092"/>
                    </a:lnTo>
                    <a:lnTo>
                      <a:pt x="28328" y="23916"/>
                    </a:lnTo>
                    <a:lnTo>
                      <a:pt x="25371" y="32772"/>
                    </a:lnTo>
                    <a:lnTo>
                      <a:pt x="10138" y="53580"/>
                    </a:lnTo>
                    <a:lnTo>
                      <a:pt x="8000" y="68461"/>
                    </a:lnTo>
                    <a:lnTo>
                      <a:pt x="7820" y="74414"/>
                    </a:lnTo>
                    <a:lnTo>
                      <a:pt x="5094" y="80368"/>
                    </a:lnTo>
                    <a:lnTo>
                      <a:pt x="1568" y="86321"/>
                    </a:lnTo>
                    <a:lnTo>
                      <a:pt x="0" y="92273"/>
                    </a:lnTo>
                    <a:lnTo>
                      <a:pt x="574" y="94258"/>
                    </a:lnTo>
                    <a:lnTo>
                      <a:pt x="1949" y="95581"/>
                    </a:lnTo>
                    <a:lnTo>
                      <a:pt x="3858" y="96463"/>
                    </a:lnTo>
                    <a:lnTo>
                      <a:pt x="5131" y="98043"/>
                    </a:lnTo>
                    <a:lnTo>
                      <a:pt x="7577" y="106743"/>
                    </a:lnTo>
                    <a:lnTo>
                      <a:pt x="16235" y="115707"/>
                    </a:lnTo>
                    <a:lnTo>
                      <a:pt x="29002" y="116052"/>
                    </a:lnTo>
                    <a:lnTo>
                      <a:pt x="30823" y="115071"/>
                    </a:lnTo>
                    <a:lnTo>
                      <a:pt x="32037" y="113426"/>
                    </a:lnTo>
                    <a:lnTo>
                      <a:pt x="32847" y="111335"/>
                    </a:lnTo>
                    <a:lnTo>
                      <a:pt x="34378" y="109942"/>
                    </a:lnTo>
                    <a:lnTo>
                      <a:pt x="43965" y="105062"/>
                    </a:lnTo>
                    <a:lnTo>
                      <a:pt x="46752" y="102783"/>
                    </a:lnTo>
                    <a:lnTo>
                      <a:pt x="49848" y="97605"/>
                    </a:lnTo>
                    <a:lnTo>
                      <a:pt x="61322" y="66288"/>
                    </a:lnTo>
                    <a:lnTo>
                      <a:pt x="68139" y="53737"/>
                    </a:lnTo>
                    <a:lnTo>
                      <a:pt x="69780" y="46444"/>
                    </a:lnTo>
                    <a:lnTo>
                      <a:pt x="63063" y="35171"/>
                    </a:lnTo>
                    <a:lnTo>
                      <a:pt x="61611" y="28445"/>
                    </a:lnTo>
                    <a:lnTo>
                      <a:pt x="56619" y="22540"/>
                    </a:lnTo>
                    <a:lnTo>
                      <a:pt x="51587" y="19939"/>
                    </a:lnTo>
                    <a:lnTo>
                      <a:pt x="34465" y="1786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25" name="SMARTInkShape-273"/>
              <p:cNvSpPr/>
              <p:nvPr>
                <p:custDataLst>
                  <p:tags r:id="rId128"/>
                </p:custDataLst>
              </p:nvPr>
            </p:nvSpPr>
            <p:spPr bwMode="auto">
              <a:xfrm>
                <a:off x="1232297" y="5554266"/>
                <a:ext cx="26790" cy="62508"/>
              </a:xfrm>
              <a:custGeom>
                <a:avLst/>
                <a:gdLst/>
                <a:ahLst/>
                <a:cxnLst/>
                <a:rect l="0" t="0" r="0" b="0"/>
                <a:pathLst>
                  <a:path w="26790" h="62508">
                    <a:moveTo>
                      <a:pt x="26789" y="0"/>
                    </a:moveTo>
                    <a:lnTo>
                      <a:pt x="26789" y="7688"/>
                    </a:lnTo>
                    <a:lnTo>
                      <a:pt x="20652" y="15813"/>
                    </a:lnTo>
                    <a:lnTo>
                      <a:pt x="18687" y="24087"/>
                    </a:lnTo>
                    <a:lnTo>
                      <a:pt x="17968" y="38731"/>
                    </a:lnTo>
                    <a:lnTo>
                      <a:pt x="16940" y="40703"/>
                    </a:lnTo>
                    <a:lnTo>
                      <a:pt x="15262" y="42018"/>
                    </a:lnTo>
                    <a:lnTo>
                      <a:pt x="13151" y="42895"/>
                    </a:lnTo>
                    <a:lnTo>
                      <a:pt x="11744" y="44471"/>
                    </a:lnTo>
                    <a:lnTo>
                      <a:pt x="8184" y="53639"/>
                    </a:lnTo>
                    <a:lnTo>
                      <a:pt x="0" y="62507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26" name="SMARTInkShape-274"/>
              <p:cNvSpPr/>
              <p:nvPr>
                <p:custDataLst>
                  <p:tags r:id="rId129"/>
                </p:custDataLst>
              </p:nvPr>
            </p:nvSpPr>
            <p:spPr bwMode="auto">
              <a:xfrm>
                <a:off x="1089425" y="5411792"/>
                <a:ext cx="114797" cy="160224"/>
              </a:xfrm>
              <a:custGeom>
                <a:avLst/>
                <a:gdLst/>
                <a:ahLst/>
                <a:cxnLst/>
                <a:rect l="0" t="0" r="0" b="0"/>
                <a:pathLst>
                  <a:path w="114797" h="160224">
                    <a:moveTo>
                      <a:pt x="35716" y="17458"/>
                    </a:moveTo>
                    <a:lnTo>
                      <a:pt x="22055" y="17458"/>
                    </a:lnTo>
                    <a:lnTo>
                      <a:pt x="20655" y="18450"/>
                    </a:lnTo>
                    <a:lnTo>
                      <a:pt x="19722" y="20103"/>
                    </a:lnTo>
                    <a:lnTo>
                      <a:pt x="17866" y="26355"/>
                    </a:lnTo>
                    <a:lnTo>
                      <a:pt x="17857" y="38813"/>
                    </a:lnTo>
                    <a:lnTo>
                      <a:pt x="15211" y="44478"/>
                    </a:lnTo>
                    <a:lnTo>
                      <a:pt x="10168" y="51458"/>
                    </a:lnTo>
                    <a:lnTo>
                      <a:pt x="9172" y="59966"/>
                    </a:lnTo>
                    <a:lnTo>
                      <a:pt x="9035" y="65455"/>
                    </a:lnTo>
                    <a:lnTo>
                      <a:pt x="6329" y="71202"/>
                    </a:lnTo>
                    <a:lnTo>
                      <a:pt x="4218" y="74123"/>
                    </a:lnTo>
                    <a:lnTo>
                      <a:pt x="1248" y="87715"/>
                    </a:lnTo>
                    <a:lnTo>
                      <a:pt x="0" y="127949"/>
                    </a:lnTo>
                    <a:lnTo>
                      <a:pt x="2644" y="133702"/>
                    </a:lnTo>
                    <a:lnTo>
                      <a:pt x="6134" y="139567"/>
                    </a:lnTo>
                    <a:lnTo>
                      <a:pt x="8818" y="150884"/>
                    </a:lnTo>
                    <a:lnTo>
                      <a:pt x="16605" y="151358"/>
                    </a:lnTo>
                    <a:lnTo>
                      <a:pt x="25435" y="159087"/>
                    </a:lnTo>
                    <a:lnTo>
                      <a:pt x="34356" y="160223"/>
                    </a:lnTo>
                    <a:lnTo>
                      <a:pt x="42576" y="154174"/>
                    </a:lnTo>
                    <a:lnTo>
                      <a:pt x="50867" y="151232"/>
                    </a:lnTo>
                    <a:lnTo>
                      <a:pt x="65517" y="139082"/>
                    </a:lnTo>
                    <a:lnTo>
                      <a:pt x="68804" y="133359"/>
                    </a:lnTo>
                    <a:lnTo>
                      <a:pt x="75655" y="116861"/>
                    </a:lnTo>
                    <a:lnTo>
                      <a:pt x="104522" y="72946"/>
                    </a:lnTo>
                    <a:lnTo>
                      <a:pt x="107799" y="56404"/>
                    </a:lnTo>
                    <a:lnTo>
                      <a:pt x="114152" y="44297"/>
                    </a:lnTo>
                    <a:lnTo>
                      <a:pt x="114796" y="41303"/>
                    </a:lnTo>
                    <a:lnTo>
                      <a:pt x="114233" y="38316"/>
                    </a:lnTo>
                    <a:lnTo>
                      <a:pt x="108281" y="28155"/>
                    </a:lnTo>
                    <a:lnTo>
                      <a:pt x="102747" y="22171"/>
                    </a:lnTo>
                    <a:lnTo>
                      <a:pt x="97588" y="19552"/>
                    </a:lnTo>
                    <a:lnTo>
                      <a:pt x="90932" y="17872"/>
                    </a:lnTo>
                    <a:lnTo>
                      <a:pt x="82488" y="11403"/>
                    </a:lnTo>
                    <a:lnTo>
                      <a:pt x="77009" y="9806"/>
                    </a:lnTo>
                    <a:lnTo>
                      <a:pt x="75150" y="8388"/>
                    </a:lnTo>
                    <a:lnTo>
                      <a:pt x="71543" y="2645"/>
                    </a:lnTo>
                    <a:lnTo>
                      <a:pt x="63891" y="0"/>
                    </a:lnTo>
                    <a:lnTo>
                      <a:pt x="63429" y="858"/>
                    </a:lnTo>
                    <a:lnTo>
                      <a:pt x="62626" y="7321"/>
                    </a:lnTo>
                    <a:lnTo>
                      <a:pt x="59913" y="7992"/>
                    </a:lnTo>
                    <a:lnTo>
                      <a:pt x="57384" y="8290"/>
                    </a:lnTo>
                    <a:lnTo>
                      <a:pt x="62505" y="852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27" name="SMARTInkShape-275"/>
              <p:cNvSpPr/>
              <p:nvPr>
                <p:custDataLst>
                  <p:tags r:id="rId130"/>
                </p:custDataLst>
              </p:nvPr>
            </p:nvSpPr>
            <p:spPr bwMode="auto">
              <a:xfrm>
                <a:off x="812602" y="5464969"/>
                <a:ext cx="98227" cy="107157"/>
              </a:xfrm>
              <a:custGeom>
                <a:avLst/>
                <a:gdLst/>
                <a:ahLst/>
                <a:cxnLst/>
                <a:rect l="0" t="0" r="0" b="0"/>
                <a:pathLst>
                  <a:path w="98227" h="107157">
                    <a:moveTo>
                      <a:pt x="8929" y="17859"/>
                    </a:moveTo>
                    <a:lnTo>
                      <a:pt x="8929" y="109"/>
                    </a:lnTo>
                    <a:lnTo>
                      <a:pt x="0" y="0"/>
                    </a:lnTo>
                    <a:lnTo>
                      <a:pt x="4740" y="0"/>
                    </a:lnTo>
                    <a:lnTo>
                      <a:pt x="6136" y="992"/>
                    </a:lnTo>
                    <a:lnTo>
                      <a:pt x="7067" y="2645"/>
                    </a:lnTo>
                    <a:lnTo>
                      <a:pt x="8684" y="9095"/>
                    </a:lnTo>
                    <a:lnTo>
                      <a:pt x="8929" y="51847"/>
                    </a:lnTo>
                    <a:lnTo>
                      <a:pt x="15066" y="60364"/>
                    </a:lnTo>
                    <a:lnTo>
                      <a:pt x="17031" y="68708"/>
                    </a:lnTo>
                    <a:lnTo>
                      <a:pt x="17750" y="78636"/>
                    </a:lnTo>
                    <a:lnTo>
                      <a:pt x="9750" y="97462"/>
                    </a:lnTo>
                    <a:lnTo>
                      <a:pt x="9037" y="105683"/>
                    </a:lnTo>
                    <a:lnTo>
                      <a:pt x="9994" y="106174"/>
                    </a:lnTo>
                    <a:lnTo>
                      <a:pt x="14095" y="106866"/>
                    </a:lnTo>
                    <a:lnTo>
                      <a:pt x="11887" y="107026"/>
                    </a:lnTo>
                    <a:lnTo>
                      <a:pt x="11893" y="107069"/>
                    </a:lnTo>
                    <a:lnTo>
                      <a:pt x="17833" y="107156"/>
                    </a:lnTo>
                    <a:lnTo>
                      <a:pt x="17858" y="86165"/>
                    </a:lnTo>
                    <a:lnTo>
                      <a:pt x="18851" y="84232"/>
                    </a:lnTo>
                    <a:lnTo>
                      <a:pt x="20504" y="82944"/>
                    </a:lnTo>
                    <a:lnTo>
                      <a:pt x="22599" y="82086"/>
                    </a:lnTo>
                    <a:lnTo>
                      <a:pt x="23996" y="80520"/>
                    </a:lnTo>
                    <a:lnTo>
                      <a:pt x="26421" y="72829"/>
                    </a:lnTo>
                    <a:lnTo>
                      <a:pt x="41604" y="55648"/>
                    </a:lnTo>
                    <a:lnTo>
                      <a:pt x="43295" y="50198"/>
                    </a:lnTo>
                    <a:lnTo>
                      <a:pt x="44738" y="48348"/>
                    </a:lnTo>
                    <a:lnTo>
                      <a:pt x="48987" y="46293"/>
                    </a:lnTo>
                    <a:lnTo>
                      <a:pt x="50518" y="44752"/>
                    </a:lnTo>
                    <a:lnTo>
                      <a:pt x="61147" y="28440"/>
                    </a:lnTo>
                    <a:lnTo>
                      <a:pt x="64548" y="27522"/>
                    </a:lnTo>
                    <a:lnTo>
                      <a:pt x="70076" y="26933"/>
                    </a:lnTo>
                    <a:lnTo>
                      <a:pt x="70530" y="25894"/>
                    </a:lnTo>
                    <a:lnTo>
                      <a:pt x="71034" y="22091"/>
                    </a:lnTo>
                    <a:lnTo>
                      <a:pt x="72160" y="20681"/>
                    </a:lnTo>
                    <a:lnTo>
                      <a:pt x="79090" y="18231"/>
                    </a:lnTo>
                    <a:lnTo>
                      <a:pt x="88895" y="26431"/>
                    </a:lnTo>
                    <a:lnTo>
                      <a:pt x="89177" y="31423"/>
                    </a:lnTo>
                    <a:lnTo>
                      <a:pt x="90209" y="32855"/>
                    </a:lnTo>
                    <a:lnTo>
                      <a:pt x="94002" y="34445"/>
                    </a:lnTo>
                    <a:lnTo>
                      <a:pt x="95410" y="35862"/>
                    </a:lnTo>
                    <a:lnTo>
                      <a:pt x="96974" y="40081"/>
                    </a:lnTo>
                    <a:lnTo>
                      <a:pt x="98226" y="82944"/>
                    </a:lnTo>
                    <a:lnTo>
                      <a:pt x="98226" y="89297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28" name="SMARTInkShape-276"/>
              <p:cNvSpPr/>
              <p:nvPr>
                <p:custDataLst>
                  <p:tags r:id="rId131"/>
                </p:custDataLst>
              </p:nvPr>
            </p:nvSpPr>
            <p:spPr bwMode="auto">
              <a:xfrm>
                <a:off x="723305" y="5376913"/>
                <a:ext cx="17569" cy="200350"/>
              </a:xfrm>
              <a:custGeom>
                <a:avLst/>
                <a:gdLst/>
                <a:ahLst/>
                <a:cxnLst/>
                <a:rect l="0" t="0" r="0" b="0"/>
                <a:pathLst>
                  <a:path w="17569" h="200350">
                    <a:moveTo>
                      <a:pt x="0" y="16618"/>
                    </a:moveTo>
                    <a:lnTo>
                      <a:pt x="0" y="0"/>
                    </a:lnTo>
                    <a:lnTo>
                      <a:pt x="0" y="12425"/>
                    </a:lnTo>
                    <a:lnTo>
                      <a:pt x="992" y="13823"/>
                    </a:lnTo>
                    <a:lnTo>
                      <a:pt x="2645" y="14754"/>
                    </a:lnTo>
                    <a:lnTo>
                      <a:pt x="4740" y="15376"/>
                    </a:lnTo>
                    <a:lnTo>
                      <a:pt x="6137" y="16782"/>
                    </a:lnTo>
                    <a:lnTo>
                      <a:pt x="7688" y="20990"/>
                    </a:lnTo>
                    <a:lnTo>
                      <a:pt x="9900" y="55520"/>
                    </a:lnTo>
                    <a:lnTo>
                      <a:pt x="13660" y="63013"/>
                    </a:lnTo>
                    <a:lnTo>
                      <a:pt x="14068" y="67392"/>
                    </a:lnTo>
                    <a:lnTo>
                      <a:pt x="11885" y="82043"/>
                    </a:lnTo>
                    <a:lnTo>
                      <a:pt x="17568" y="116462"/>
                    </a:lnTo>
                    <a:lnTo>
                      <a:pt x="15084" y="123170"/>
                    </a:lnTo>
                    <a:lnTo>
                      <a:pt x="13032" y="126348"/>
                    </a:lnTo>
                    <a:lnTo>
                      <a:pt x="10145" y="140302"/>
                    </a:lnTo>
                    <a:lnTo>
                      <a:pt x="8930" y="184883"/>
                    </a:lnTo>
                    <a:lnTo>
                      <a:pt x="8929" y="194807"/>
                    </a:lnTo>
                    <a:lnTo>
                      <a:pt x="1241" y="195176"/>
                    </a:lnTo>
                    <a:lnTo>
                      <a:pt x="827" y="196181"/>
                    </a:lnTo>
                    <a:lnTo>
                      <a:pt x="245" y="200349"/>
                    </a:lnTo>
                    <a:lnTo>
                      <a:pt x="0" y="186282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343" name="SMARTInkShape-Group73"/>
            <p:cNvGrpSpPr/>
            <p:nvPr/>
          </p:nvGrpSpPr>
          <p:grpSpPr>
            <a:xfrm>
              <a:off x="1937742" y="5109023"/>
              <a:ext cx="1758994" cy="552027"/>
              <a:chOff x="1937742" y="5109023"/>
              <a:chExt cx="1758994" cy="552027"/>
            </a:xfrm>
          </p:grpSpPr>
          <p:sp>
            <p:nvSpPr>
              <p:cNvPr id="3330" name="SMARTInkShape-277"/>
              <p:cNvSpPr/>
              <p:nvPr>
                <p:custDataLst>
                  <p:tags r:id="rId111"/>
                </p:custDataLst>
              </p:nvPr>
            </p:nvSpPr>
            <p:spPr bwMode="auto">
              <a:xfrm>
                <a:off x="3545086" y="5109023"/>
                <a:ext cx="151650" cy="507751"/>
              </a:xfrm>
              <a:custGeom>
                <a:avLst/>
                <a:gdLst/>
                <a:ahLst/>
                <a:cxnLst/>
                <a:rect l="0" t="0" r="0" b="0"/>
                <a:pathLst>
                  <a:path w="151650" h="507751">
                    <a:moveTo>
                      <a:pt x="0" y="7688"/>
                    </a:moveTo>
                    <a:lnTo>
                      <a:pt x="0" y="0"/>
                    </a:lnTo>
                    <a:lnTo>
                      <a:pt x="0" y="6555"/>
                    </a:lnTo>
                    <a:lnTo>
                      <a:pt x="2646" y="7184"/>
                    </a:lnTo>
                    <a:lnTo>
                      <a:pt x="13302" y="7658"/>
                    </a:lnTo>
                    <a:lnTo>
                      <a:pt x="18479" y="10320"/>
                    </a:lnTo>
                    <a:lnTo>
                      <a:pt x="24088" y="13818"/>
                    </a:lnTo>
                    <a:lnTo>
                      <a:pt x="47833" y="23501"/>
                    </a:lnTo>
                    <a:lnTo>
                      <a:pt x="74354" y="41504"/>
                    </a:lnTo>
                    <a:lnTo>
                      <a:pt x="108773" y="85236"/>
                    </a:lnTo>
                    <a:lnTo>
                      <a:pt x="127872" y="125552"/>
                    </a:lnTo>
                    <a:lnTo>
                      <a:pt x="142859" y="168656"/>
                    </a:lnTo>
                    <a:lnTo>
                      <a:pt x="149154" y="195281"/>
                    </a:lnTo>
                    <a:lnTo>
                      <a:pt x="151281" y="235684"/>
                    </a:lnTo>
                    <a:lnTo>
                      <a:pt x="151649" y="270152"/>
                    </a:lnTo>
                    <a:lnTo>
                      <a:pt x="145637" y="310226"/>
                    </a:lnTo>
                    <a:lnTo>
                      <a:pt x="141709" y="337769"/>
                    </a:lnTo>
                    <a:lnTo>
                      <a:pt x="126255" y="373742"/>
                    </a:lnTo>
                    <a:lnTo>
                      <a:pt x="110296" y="417453"/>
                    </a:lnTo>
                    <a:lnTo>
                      <a:pt x="98259" y="441811"/>
                    </a:lnTo>
                    <a:lnTo>
                      <a:pt x="65321" y="483160"/>
                    </a:lnTo>
                    <a:lnTo>
                      <a:pt x="50663" y="493739"/>
                    </a:lnTo>
                    <a:lnTo>
                      <a:pt x="36319" y="500463"/>
                    </a:lnTo>
                    <a:lnTo>
                      <a:pt x="33142" y="502892"/>
                    </a:lnTo>
                    <a:lnTo>
                      <a:pt x="24321" y="505591"/>
                    </a:lnTo>
                    <a:lnTo>
                      <a:pt x="0" y="50775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31" name="SMARTInkShape-278"/>
              <p:cNvSpPr/>
              <p:nvPr>
                <p:custDataLst>
                  <p:tags r:id="rId112"/>
                </p:custDataLst>
              </p:nvPr>
            </p:nvSpPr>
            <p:spPr bwMode="auto">
              <a:xfrm>
                <a:off x="3384351" y="5188148"/>
                <a:ext cx="116087" cy="53580"/>
              </a:xfrm>
              <a:custGeom>
                <a:avLst/>
                <a:gdLst/>
                <a:ahLst/>
                <a:cxnLst/>
                <a:rect l="0" t="0" r="0" b="0"/>
                <a:pathLst>
                  <a:path w="116087" h="53580">
                    <a:moveTo>
                      <a:pt x="0" y="8930"/>
                    </a:moveTo>
                    <a:lnTo>
                      <a:pt x="0" y="0"/>
                    </a:lnTo>
                    <a:lnTo>
                      <a:pt x="0" y="7688"/>
                    </a:lnTo>
                    <a:lnTo>
                      <a:pt x="993" y="8102"/>
                    </a:lnTo>
                    <a:lnTo>
                      <a:pt x="4741" y="8562"/>
                    </a:lnTo>
                    <a:lnTo>
                      <a:pt x="6137" y="9676"/>
                    </a:lnTo>
                    <a:lnTo>
                      <a:pt x="7689" y="13561"/>
                    </a:lnTo>
                    <a:lnTo>
                      <a:pt x="7111" y="14994"/>
                    </a:lnTo>
                    <a:lnTo>
                      <a:pt x="5732" y="15949"/>
                    </a:lnTo>
                    <a:lnTo>
                      <a:pt x="3822" y="16586"/>
                    </a:lnTo>
                    <a:lnTo>
                      <a:pt x="3540" y="18001"/>
                    </a:lnTo>
                    <a:lnTo>
                      <a:pt x="7572" y="27405"/>
                    </a:lnTo>
                    <a:lnTo>
                      <a:pt x="8024" y="30177"/>
                    </a:lnTo>
                    <a:lnTo>
                      <a:pt x="7334" y="32024"/>
                    </a:lnTo>
                    <a:lnTo>
                      <a:pt x="5882" y="33256"/>
                    </a:lnTo>
                    <a:lnTo>
                      <a:pt x="3921" y="34077"/>
                    </a:lnTo>
                    <a:lnTo>
                      <a:pt x="2614" y="35616"/>
                    </a:lnTo>
                    <a:lnTo>
                      <a:pt x="344" y="43263"/>
                    </a:lnTo>
                    <a:lnTo>
                      <a:pt x="1" y="53543"/>
                    </a:lnTo>
                    <a:lnTo>
                      <a:pt x="4741" y="53568"/>
                    </a:lnTo>
                    <a:lnTo>
                      <a:pt x="6137" y="52579"/>
                    </a:lnTo>
                    <a:lnTo>
                      <a:pt x="7068" y="50928"/>
                    </a:lnTo>
                    <a:lnTo>
                      <a:pt x="7689" y="48835"/>
                    </a:lnTo>
                    <a:lnTo>
                      <a:pt x="9095" y="47439"/>
                    </a:lnTo>
                    <a:lnTo>
                      <a:pt x="13302" y="45889"/>
                    </a:lnTo>
                    <a:lnTo>
                      <a:pt x="14821" y="44483"/>
                    </a:lnTo>
                    <a:lnTo>
                      <a:pt x="16510" y="40275"/>
                    </a:lnTo>
                    <a:lnTo>
                      <a:pt x="17952" y="38757"/>
                    </a:lnTo>
                    <a:lnTo>
                      <a:pt x="22200" y="37069"/>
                    </a:lnTo>
                    <a:lnTo>
                      <a:pt x="23730" y="35627"/>
                    </a:lnTo>
                    <a:lnTo>
                      <a:pt x="25430" y="31377"/>
                    </a:lnTo>
                    <a:lnTo>
                      <a:pt x="26875" y="29849"/>
                    </a:lnTo>
                    <a:lnTo>
                      <a:pt x="34359" y="27191"/>
                    </a:lnTo>
                    <a:lnTo>
                      <a:pt x="49270" y="26791"/>
                    </a:lnTo>
                    <a:lnTo>
                      <a:pt x="50706" y="27784"/>
                    </a:lnTo>
                    <a:lnTo>
                      <a:pt x="51664" y="29436"/>
                    </a:lnTo>
                    <a:lnTo>
                      <a:pt x="53466" y="35352"/>
                    </a:lnTo>
                    <a:lnTo>
                      <a:pt x="67139" y="35716"/>
                    </a:lnTo>
                    <a:lnTo>
                      <a:pt x="68572" y="34725"/>
                    </a:lnTo>
                    <a:lnTo>
                      <a:pt x="69527" y="33072"/>
                    </a:lnTo>
                    <a:lnTo>
                      <a:pt x="70164" y="30977"/>
                    </a:lnTo>
                    <a:lnTo>
                      <a:pt x="71581" y="29581"/>
                    </a:lnTo>
                    <a:lnTo>
                      <a:pt x="79014" y="27157"/>
                    </a:lnTo>
                    <a:lnTo>
                      <a:pt x="89178" y="26791"/>
                    </a:lnTo>
                    <a:lnTo>
                      <a:pt x="96975" y="34478"/>
                    </a:lnTo>
                    <a:lnTo>
                      <a:pt x="97856" y="40092"/>
                    </a:lnTo>
                    <a:lnTo>
                      <a:pt x="98195" y="51937"/>
                    </a:lnTo>
                    <a:lnTo>
                      <a:pt x="99198" y="52484"/>
                    </a:lnTo>
                    <a:lnTo>
                      <a:pt x="116086" y="5357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32" name="SMARTInkShape-279"/>
              <p:cNvSpPr/>
              <p:nvPr>
                <p:custDataLst>
                  <p:tags r:id="rId113"/>
                </p:custDataLst>
              </p:nvPr>
            </p:nvSpPr>
            <p:spPr bwMode="auto">
              <a:xfrm>
                <a:off x="3259336" y="5152430"/>
                <a:ext cx="71438" cy="107146"/>
              </a:xfrm>
              <a:custGeom>
                <a:avLst/>
                <a:gdLst/>
                <a:ahLst/>
                <a:cxnLst/>
                <a:rect l="0" t="0" r="0" b="0"/>
                <a:pathLst>
                  <a:path w="71438" h="107146">
                    <a:moveTo>
                      <a:pt x="71437" y="0"/>
                    </a:moveTo>
                    <a:lnTo>
                      <a:pt x="54928" y="0"/>
                    </a:lnTo>
                    <a:lnTo>
                      <a:pt x="46715" y="6137"/>
                    </a:lnTo>
                    <a:lnTo>
                      <a:pt x="38425" y="8101"/>
                    </a:lnTo>
                    <a:lnTo>
                      <a:pt x="28517" y="8820"/>
                    </a:lnTo>
                    <a:lnTo>
                      <a:pt x="18272" y="17488"/>
                    </a:lnTo>
                    <a:lnTo>
                      <a:pt x="10207" y="17826"/>
                    </a:lnTo>
                    <a:lnTo>
                      <a:pt x="9781" y="18830"/>
                    </a:lnTo>
                    <a:lnTo>
                      <a:pt x="8939" y="26679"/>
                    </a:lnTo>
                    <a:lnTo>
                      <a:pt x="13673" y="26756"/>
                    </a:lnTo>
                    <a:lnTo>
                      <a:pt x="15068" y="27758"/>
                    </a:lnTo>
                    <a:lnTo>
                      <a:pt x="16619" y="31519"/>
                    </a:lnTo>
                    <a:lnTo>
                      <a:pt x="18024" y="32919"/>
                    </a:lnTo>
                    <a:lnTo>
                      <a:pt x="25439" y="35350"/>
                    </a:lnTo>
                    <a:lnTo>
                      <a:pt x="39099" y="35686"/>
                    </a:lnTo>
                    <a:lnTo>
                      <a:pt x="40949" y="36689"/>
                    </a:lnTo>
                    <a:lnTo>
                      <a:pt x="42182" y="38350"/>
                    </a:lnTo>
                    <a:lnTo>
                      <a:pt x="43004" y="40449"/>
                    </a:lnTo>
                    <a:lnTo>
                      <a:pt x="44544" y="41849"/>
                    </a:lnTo>
                    <a:lnTo>
                      <a:pt x="48902" y="43403"/>
                    </a:lnTo>
                    <a:lnTo>
                      <a:pt x="56933" y="44280"/>
                    </a:lnTo>
                    <a:lnTo>
                      <a:pt x="58791" y="45394"/>
                    </a:lnTo>
                    <a:lnTo>
                      <a:pt x="60030" y="47131"/>
                    </a:lnTo>
                    <a:lnTo>
                      <a:pt x="62018" y="52304"/>
                    </a:lnTo>
                    <a:lnTo>
                      <a:pt x="62506" y="83723"/>
                    </a:lnTo>
                    <a:lnTo>
                      <a:pt x="61514" y="85580"/>
                    </a:lnTo>
                    <a:lnTo>
                      <a:pt x="59861" y="86819"/>
                    </a:lnTo>
                    <a:lnTo>
                      <a:pt x="55378" y="89187"/>
                    </a:lnTo>
                    <a:lnTo>
                      <a:pt x="47277" y="95107"/>
                    </a:lnTo>
                    <a:lnTo>
                      <a:pt x="38591" y="98293"/>
                    </a:lnTo>
                    <a:lnTo>
                      <a:pt x="28540" y="105793"/>
                    </a:lnTo>
                    <a:lnTo>
                      <a:pt x="19254" y="107036"/>
                    </a:lnTo>
                    <a:lnTo>
                      <a:pt x="10293" y="107145"/>
                    </a:lnTo>
                    <a:lnTo>
                      <a:pt x="9838" y="106156"/>
                    </a:lnTo>
                    <a:lnTo>
                      <a:pt x="9334" y="102412"/>
                    </a:lnTo>
                    <a:lnTo>
                      <a:pt x="8207" y="101017"/>
                    </a:lnTo>
                    <a:lnTo>
                      <a:pt x="4309" y="99465"/>
                    </a:lnTo>
                    <a:lnTo>
                      <a:pt x="2873" y="98060"/>
                    </a:lnTo>
                    <a:lnTo>
                      <a:pt x="0" y="89297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33" name="SMARTInkShape-280"/>
              <p:cNvSpPr/>
              <p:nvPr>
                <p:custDataLst>
                  <p:tags r:id="rId114"/>
                </p:custDataLst>
              </p:nvPr>
            </p:nvSpPr>
            <p:spPr bwMode="auto">
              <a:xfrm>
                <a:off x="3161488" y="5161361"/>
                <a:ext cx="62130" cy="115707"/>
              </a:xfrm>
              <a:custGeom>
                <a:avLst/>
                <a:gdLst/>
                <a:ahLst/>
                <a:cxnLst/>
                <a:rect l="0" t="0" r="0" b="0"/>
                <a:pathLst>
                  <a:path w="62130" h="115707">
                    <a:moveTo>
                      <a:pt x="62129" y="8928"/>
                    </a:moveTo>
                    <a:lnTo>
                      <a:pt x="53309" y="107"/>
                    </a:lnTo>
                    <a:lnTo>
                      <a:pt x="39900" y="0"/>
                    </a:lnTo>
                    <a:lnTo>
                      <a:pt x="38380" y="993"/>
                    </a:lnTo>
                    <a:lnTo>
                      <a:pt x="37366" y="2645"/>
                    </a:lnTo>
                    <a:lnTo>
                      <a:pt x="36691" y="4739"/>
                    </a:lnTo>
                    <a:lnTo>
                      <a:pt x="35248" y="6136"/>
                    </a:lnTo>
                    <a:lnTo>
                      <a:pt x="31000" y="7687"/>
                    </a:lnTo>
                    <a:lnTo>
                      <a:pt x="23030" y="8561"/>
                    </a:lnTo>
                    <a:lnTo>
                      <a:pt x="21180" y="9674"/>
                    </a:lnTo>
                    <a:lnTo>
                      <a:pt x="19947" y="11410"/>
                    </a:lnTo>
                    <a:lnTo>
                      <a:pt x="19125" y="13559"/>
                    </a:lnTo>
                    <a:lnTo>
                      <a:pt x="17585" y="14992"/>
                    </a:lnTo>
                    <a:lnTo>
                      <a:pt x="13227" y="16585"/>
                    </a:lnTo>
                    <a:lnTo>
                      <a:pt x="11668" y="17999"/>
                    </a:lnTo>
                    <a:lnTo>
                      <a:pt x="8961" y="25434"/>
                    </a:lnTo>
                    <a:lnTo>
                      <a:pt x="6088" y="26186"/>
                    </a:lnTo>
                    <a:lnTo>
                      <a:pt x="3933" y="26386"/>
                    </a:lnTo>
                    <a:lnTo>
                      <a:pt x="2495" y="27512"/>
                    </a:lnTo>
                    <a:lnTo>
                      <a:pt x="0" y="34441"/>
                    </a:lnTo>
                    <a:lnTo>
                      <a:pt x="866" y="34866"/>
                    </a:lnTo>
                    <a:lnTo>
                      <a:pt x="4474" y="35339"/>
                    </a:lnTo>
                    <a:lnTo>
                      <a:pt x="5833" y="36457"/>
                    </a:lnTo>
                    <a:lnTo>
                      <a:pt x="9305" y="44788"/>
                    </a:lnTo>
                    <a:lnTo>
                      <a:pt x="16208" y="52223"/>
                    </a:lnTo>
                    <a:lnTo>
                      <a:pt x="21844" y="53175"/>
                    </a:lnTo>
                    <a:lnTo>
                      <a:pt x="23366" y="54301"/>
                    </a:lnTo>
                    <a:lnTo>
                      <a:pt x="25057" y="58198"/>
                    </a:lnTo>
                    <a:lnTo>
                      <a:pt x="26501" y="59634"/>
                    </a:lnTo>
                    <a:lnTo>
                      <a:pt x="30750" y="61230"/>
                    </a:lnTo>
                    <a:lnTo>
                      <a:pt x="42626" y="62393"/>
                    </a:lnTo>
                    <a:lnTo>
                      <a:pt x="52789" y="71065"/>
                    </a:lnTo>
                    <a:lnTo>
                      <a:pt x="53196" y="93555"/>
                    </a:lnTo>
                    <a:lnTo>
                      <a:pt x="52205" y="95112"/>
                    </a:lnTo>
                    <a:lnTo>
                      <a:pt x="50552" y="96149"/>
                    </a:lnTo>
                    <a:lnTo>
                      <a:pt x="48458" y="96841"/>
                    </a:lnTo>
                    <a:lnTo>
                      <a:pt x="36949" y="105792"/>
                    </a:lnTo>
                    <a:lnTo>
                      <a:pt x="31076" y="106750"/>
                    </a:lnTo>
                    <a:lnTo>
                      <a:pt x="29521" y="107878"/>
                    </a:lnTo>
                    <a:lnTo>
                      <a:pt x="28485" y="109621"/>
                    </a:lnTo>
                    <a:lnTo>
                      <a:pt x="27793" y="111776"/>
                    </a:lnTo>
                    <a:lnTo>
                      <a:pt x="26340" y="113212"/>
                    </a:lnTo>
                    <a:lnTo>
                      <a:pt x="18843" y="115706"/>
                    </a:lnTo>
                    <a:lnTo>
                      <a:pt x="8954" y="107512"/>
                    </a:lnTo>
                    <a:lnTo>
                      <a:pt x="8551" y="8929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34" name="SMARTInkShape-281"/>
              <p:cNvSpPr/>
              <p:nvPr>
                <p:custDataLst>
                  <p:tags r:id="rId115"/>
                </p:custDataLst>
              </p:nvPr>
            </p:nvSpPr>
            <p:spPr bwMode="auto">
              <a:xfrm>
                <a:off x="3098605" y="5277445"/>
                <a:ext cx="26786" cy="35720"/>
              </a:xfrm>
              <a:custGeom>
                <a:avLst/>
                <a:gdLst/>
                <a:ahLst/>
                <a:cxnLst/>
                <a:rect l="0" t="0" r="0" b="0"/>
                <a:pathLst>
                  <a:path w="26786" h="35720">
                    <a:moveTo>
                      <a:pt x="26785" y="0"/>
                    </a:moveTo>
                    <a:lnTo>
                      <a:pt x="26785" y="4740"/>
                    </a:lnTo>
                    <a:lnTo>
                      <a:pt x="24139" y="9713"/>
                    </a:lnTo>
                    <a:lnTo>
                      <a:pt x="20649" y="15232"/>
                    </a:lnTo>
                    <a:lnTo>
                      <a:pt x="19097" y="20990"/>
                    </a:lnTo>
                    <a:lnTo>
                      <a:pt x="17691" y="22924"/>
                    </a:lnTo>
                    <a:lnTo>
                      <a:pt x="15762" y="24212"/>
                    </a:lnTo>
                    <a:lnTo>
                      <a:pt x="13483" y="25072"/>
                    </a:lnTo>
                    <a:lnTo>
                      <a:pt x="11964" y="26636"/>
                    </a:lnTo>
                    <a:lnTo>
                      <a:pt x="10276" y="31021"/>
                    </a:lnTo>
                    <a:lnTo>
                      <a:pt x="8834" y="32586"/>
                    </a:lnTo>
                    <a:lnTo>
                      <a:pt x="3" y="35718"/>
                    </a:lnTo>
                    <a:lnTo>
                      <a:pt x="0" y="35719"/>
                    </a:lnTo>
                    <a:lnTo>
                      <a:pt x="8926" y="2678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35" name="SMARTInkShape-282"/>
              <p:cNvSpPr/>
              <p:nvPr>
                <p:custDataLst>
                  <p:tags r:id="rId116"/>
                </p:custDataLst>
              </p:nvPr>
            </p:nvSpPr>
            <p:spPr bwMode="auto">
              <a:xfrm>
                <a:off x="3018235" y="5156491"/>
                <a:ext cx="85164" cy="112015"/>
              </a:xfrm>
              <a:custGeom>
                <a:avLst/>
                <a:gdLst/>
                <a:ahLst/>
                <a:cxnLst/>
                <a:rect l="0" t="0" r="0" b="0"/>
                <a:pathLst>
                  <a:path w="85164" h="112015">
                    <a:moveTo>
                      <a:pt x="35718" y="13798"/>
                    </a:moveTo>
                    <a:lnTo>
                      <a:pt x="26798" y="13798"/>
                    </a:lnTo>
                    <a:lnTo>
                      <a:pt x="22051" y="18538"/>
                    </a:lnTo>
                    <a:lnTo>
                      <a:pt x="19722" y="23511"/>
                    </a:lnTo>
                    <a:lnTo>
                      <a:pt x="18227" y="30048"/>
                    </a:lnTo>
                    <a:lnTo>
                      <a:pt x="11794" y="38468"/>
                    </a:lnTo>
                    <a:lnTo>
                      <a:pt x="8786" y="46793"/>
                    </a:lnTo>
                    <a:lnTo>
                      <a:pt x="3044" y="55546"/>
                    </a:lnTo>
                    <a:lnTo>
                      <a:pt x="902" y="64422"/>
                    </a:lnTo>
                    <a:lnTo>
                      <a:pt x="0" y="101699"/>
                    </a:lnTo>
                    <a:lnTo>
                      <a:pt x="7687" y="110659"/>
                    </a:lnTo>
                    <a:lnTo>
                      <a:pt x="11023" y="111418"/>
                    </a:lnTo>
                    <a:lnTo>
                      <a:pt x="33991" y="112014"/>
                    </a:lnTo>
                    <a:lnTo>
                      <a:pt x="56664" y="91034"/>
                    </a:lnTo>
                    <a:lnTo>
                      <a:pt x="76404" y="61248"/>
                    </a:lnTo>
                    <a:lnTo>
                      <a:pt x="82229" y="42610"/>
                    </a:lnTo>
                    <a:lnTo>
                      <a:pt x="84585" y="38959"/>
                    </a:lnTo>
                    <a:lnTo>
                      <a:pt x="85163" y="35533"/>
                    </a:lnTo>
                    <a:lnTo>
                      <a:pt x="84556" y="32257"/>
                    </a:lnTo>
                    <a:lnTo>
                      <a:pt x="81608" y="22904"/>
                    </a:lnTo>
                    <a:lnTo>
                      <a:pt x="80439" y="9590"/>
                    </a:lnTo>
                    <a:lnTo>
                      <a:pt x="79423" y="8017"/>
                    </a:lnTo>
                    <a:lnTo>
                      <a:pt x="77753" y="6967"/>
                    </a:lnTo>
                    <a:lnTo>
                      <a:pt x="75647" y="6267"/>
                    </a:lnTo>
                    <a:lnTo>
                      <a:pt x="67944" y="543"/>
                    </a:lnTo>
                    <a:lnTo>
                      <a:pt x="65139" y="0"/>
                    </a:lnTo>
                    <a:lnTo>
                      <a:pt x="62277" y="630"/>
                    </a:lnTo>
                    <a:lnTo>
                      <a:pt x="56452" y="2985"/>
                    </a:lnTo>
                    <a:lnTo>
                      <a:pt x="35718" y="486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36" name="SMARTInkShape-283"/>
              <p:cNvSpPr/>
              <p:nvPr>
                <p:custDataLst>
                  <p:tags r:id="rId117"/>
                </p:custDataLst>
              </p:nvPr>
            </p:nvSpPr>
            <p:spPr bwMode="auto">
              <a:xfrm>
                <a:off x="2955726" y="5268516"/>
                <a:ext cx="8931" cy="8930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8930">
                    <a:moveTo>
                      <a:pt x="0" y="8929"/>
                    </a:moveTo>
                    <a:lnTo>
                      <a:pt x="8930" y="0"/>
                    </a:lnTo>
                  </a:path>
                </a:pathLst>
              </a:custGeom>
              <a:solidFill>
                <a:schemeClr val="accent1"/>
              </a:solidFill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37" name="SMARTInkShape-284"/>
              <p:cNvSpPr/>
              <p:nvPr>
                <p:custDataLst>
                  <p:tags r:id="rId118"/>
                </p:custDataLst>
              </p:nvPr>
            </p:nvSpPr>
            <p:spPr bwMode="auto">
              <a:xfrm>
                <a:off x="2714625" y="5197200"/>
                <a:ext cx="187524" cy="178473"/>
              </a:xfrm>
              <a:custGeom>
                <a:avLst/>
                <a:gdLst/>
                <a:ahLst/>
                <a:cxnLst/>
                <a:rect l="0" t="0" r="0" b="0"/>
                <a:pathLst>
                  <a:path w="187524" h="178473">
                    <a:moveTo>
                      <a:pt x="0" y="178472"/>
                    </a:moveTo>
                    <a:lnTo>
                      <a:pt x="7688" y="178472"/>
                    </a:lnTo>
                    <a:lnTo>
                      <a:pt x="8102" y="177480"/>
                    </a:lnTo>
                    <a:lnTo>
                      <a:pt x="8920" y="164910"/>
                    </a:lnTo>
                    <a:lnTo>
                      <a:pt x="9915" y="163477"/>
                    </a:lnTo>
                    <a:lnTo>
                      <a:pt x="11571" y="162521"/>
                    </a:lnTo>
                    <a:lnTo>
                      <a:pt x="13667" y="161886"/>
                    </a:lnTo>
                    <a:lnTo>
                      <a:pt x="15064" y="160469"/>
                    </a:lnTo>
                    <a:lnTo>
                      <a:pt x="17491" y="153036"/>
                    </a:lnTo>
                    <a:lnTo>
                      <a:pt x="17750" y="147344"/>
                    </a:lnTo>
                    <a:lnTo>
                      <a:pt x="20457" y="142147"/>
                    </a:lnTo>
                    <a:lnTo>
                      <a:pt x="32679" y="127019"/>
                    </a:lnTo>
                    <a:lnTo>
                      <a:pt x="34818" y="118688"/>
                    </a:lnTo>
                    <a:lnTo>
                      <a:pt x="35318" y="112875"/>
                    </a:lnTo>
                    <a:lnTo>
                      <a:pt x="36444" y="110928"/>
                    </a:lnTo>
                    <a:lnTo>
                      <a:pt x="38187" y="109630"/>
                    </a:lnTo>
                    <a:lnTo>
                      <a:pt x="40341" y="108765"/>
                    </a:lnTo>
                    <a:lnTo>
                      <a:pt x="41776" y="107196"/>
                    </a:lnTo>
                    <a:lnTo>
                      <a:pt x="43372" y="102807"/>
                    </a:lnTo>
                    <a:lnTo>
                      <a:pt x="45389" y="91905"/>
                    </a:lnTo>
                    <a:lnTo>
                      <a:pt x="50710" y="83149"/>
                    </a:lnTo>
                    <a:lnTo>
                      <a:pt x="52304" y="77236"/>
                    </a:lnTo>
                    <a:lnTo>
                      <a:pt x="53721" y="75263"/>
                    </a:lnTo>
                    <a:lnTo>
                      <a:pt x="55657" y="73947"/>
                    </a:lnTo>
                    <a:lnTo>
                      <a:pt x="57941" y="73069"/>
                    </a:lnTo>
                    <a:lnTo>
                      <a:pt x="59463" y="71494"/>
                    </a:lnTo>
                    <a:lnTo>
                      <a:pt x="61154" y="67095"/>
                    </a:lnTo>
                    <a:lnTo>
                      <a:pt x="62389" y="55111"/>
                    </a:lnTo>
                    <a:lnTo>
                      <a:pt x="70186" y="45913"/>
                    </a:lnTo>
                    <a:lnTo>
                      <a:pt x="71437" y="35607"/>
                    </a:lnTo>
                    <a:lnTo>
                      <a:pt x="71438" y="35597"/>
                    </a:lnTo>
                    <a:lnTo>
                      <a:pt x="71438" y="78517"/>
                    </a:lnTo>
                    <a:lnTo>
                      <a:pt x="77574" y="87032"/>
                    </a:lnTo>
                    <a:lnTo>
                      <a:pt x="79999" y="96450"/>
                    </a:lnTo>
                    <a:lnTo>
                      <a:pt x="80335" y="105648"/>
                    </a:lnTo>
                    <a:lnTo>
                      <a:pt x="81338" y="106110"/>
                    </a:lnTo>
                    <a:lnTo>
                      <a:pt x="96953" y="107031"/>
                    </a:lnTo>
                    <a:lnTo>
                      <a:pt x="97378" y="106040"/>
                    </a:lnTo>
                    <a:lnTo>
                      <a:pt x="97849" y="102292"/>
                    </a:lnTo>
                    <a:lnTo>
                      <a:pt x="98967" y="100896"/>
                    </a:lnTo>
                    <a:lnTo>
                      <a:pt x="110622" y="93731"/>
                    </a:lnTo>
                    <a:lnTo>
                      <a:pt x="113658" y="88554"/>
                    </a:lnTo>
                    <a:lnTo>
                      <a:pt x="115999" y="82946"/>
                    </a:lnTo>
                    <a:lnTo>
                      <a:pt x="121903" y="74210"/>
                    </a:lnTo>
                    <a:lnTo>
                      <a:pt x="125085" y="65338"/>
                    </a:lnTo>
                    <a:lnTo>
                      <a:pt x="140407" y="44525"/>
                    </a:lnTo>
                    <a:lnTo>
                      <a:pt x="142770" y="38573"/>
                    </a:lnTo>
                    <a:lnTo>
                      <a:pt x="148687" y="29643"/>
                    </a:lnTo>
                    <a:lnTo>
                      <a:pt x="151873" y="20714"/>
                    </a:lnTo>
                    <a:lnTo>
                      <a:pt x="159371" y="10571"/>
                    </a:lnTo>
                    <a:lnTo>
                      <a:pt x="160724" y="0"/>
                    </a:lnTo>
                    <a:lnTo>
                      <a:pt x="160734" y="21128"/>
                    </a:lnTo>
                    <a:lnTo>
                      <a:pt x="152050" y="51069"/>
                    </a:lnTo>
                    <a:lnTo>
                      <a:pt x="151914" y="56694"/>
                    </a:lnTo>
                    <a:lnTo>
                      <a:pt x="154499" y="62502"/>
                    </a:lnTo>
                    <a:lnTo>
                      <a:pt x="159502" y="69575"/>
                    </a:lnTo>
                    <a:lnTo>
                      <a:pt x="160369" y="75540"/>
                    </a:lnTo>
                    <a:lnTo>
                      <a:pt x="161483" y="77109"/>
                    </a:lnTo>
                    <a:lnTo>
                      <a:pt x="163218" y="78154"/>
                    </a:lnTo>
                    <a:lnTo>
                      <a:pt x="168390" y="79832"/>
                    </a:lnTo>
                    <a:lnTo>
                      <a:pt x="178193" y="88796"/>
                    </a:lnTo>
                    <a:lnTo>
                      <a:pt x="187523" y="8917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38" name="SMARTInkShape-285"/>
              <p:cNvSpPr/>
              <p:nvPr>
                <p:custDataLst>
                  <p:tags r:id="rId119"/>
                </p:custDataLst>
              </p:nvPr>
            </p:nvSpPr>
            <p:spPr bwMode="auto">
              <a:xfrm>
                <a:off x="2616398" y="5277445"/>
                <a:ext cx="80369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80369" h="8931">
                    <a:moveTo>
                      <a:pt x="8930" y="0"/>
                    </a:moveTo>
                    <a:lnTo>
                      <a:pt x="0" y="0"/>
                    </a:lnTo>
                    <a:lnTo>
                      <a:pt x="22200" y="0"/>
                    </a:lnTo>
                    <a:lnTo>
                      <a:pt x="27396" y="2645"/>
                    </a:lnTo>
                    <a:lnTo>
                      <a:pt x="33012" y="6136"/>
                    </a:lnTo>
                    <a:lnTo>
                      <a:pt x="44702" y="8378"/>
                    </a:lnTo>
                    <a:lnTo>
                      <a:pt x="80368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39" name="SMARTInkShape-286"/>
              <p:cNvSpPr/>
              <p:nvPr>
                <p:custDataLst>
                  <p:tags r:id="rId120"/>
                </p:custDataLst>
              </p:nvPr>
            </p:nvSpPr>
            <p:spPr bwMode="auto">
              <a:xfrm>
                <a:off x="2482824" y="5393541"/>
                <a:ext cx="160365" cy="151683"/>
              </a:xfrm>
              <a:custGeom>
                <a:avLst/>
                <a:gdLst/>
                <a:ahLst/>
                <a:cxnLst/>
                <a:rect l="0" t="0" r="0" b="0"/>
                <a:pathLst>
                  <a:path w="160365" h="151683">
                    <a:moveTo>
                      <a:pt x="17489" y="53568"/>
                    </a:moveTo>
                    <a:lnTo>
                      <a:pt x="8668" y="53568"/>
                    </a:lnTo>
                    <a:lnTo>
                      <a:pt x="0" y="62129"/>
                    </a:lnTo>
                    <a:lnTo>
                      <a:pt x="21858" y="62498"/>
                    </a:lnTo>
                    <a:lnTo>
                      <a:pt x="23378" y="63490"/>
                    </a:lnTo>
                    <a:lnTo>
                      <a:pt x="24391" y="65143"/>
                    </a:lnTo>
                    <a:lnTo>
                      <a:pt x="25067" y="67238"/>
                    </a:lnTo>
                    <a:lnTo>
                      <a:pt x="26510" y="68634"/>
                    </a:lnTo>
                    <a:lnTo>
                      <a:pt x="30758" y="70186"/>
                    </a:lnTo>
                    <a:lnTo>
                      <a:pt x="50322" y="71318"/>
                    </a:lnTo>
                    <a:lnTo>
                      <a:pt x="54571" y="68732"/>
                    </a:lnTo>
                    <a:lnTo>
                      <a:pt x="59766" y="65270"/>
                    </a:lnTo>
                    <a:lnTo>
                      <a:pt x="68269" y="62326"/>
                    </a:lnTo>
                    <a:lnTo>
                      <a:pt x="93146" y="40384"/>
                    </a:lnTo>
                    <a:lnTo>
                      <a:pt x="95763" y="35140"/>
                    </a:lnTo>
                    <a:lnTo>
                      <a:pt x="97733" y="22528"/>
                    </a:lnTo>
                    <a:lnTo>
                      <a:pt x="97855" y="4324"/>
                    </a:lnTo>
                    <a:lnTo>
                      <a:pt x="96863" y="2880"/>
                    </a:lnTo>
                    <a:lnTo>
                      <a:pt x="95209" y="1916"/>
                    </a:lnTo>
                    <a:lnTo>
                      <a:pt x="88142" y="561"/>
                    </a:lnTo>
                    <a:lnTo>
                      <a:pt x="67709" y="0"/>
                    </a:lnTo>
                    <a:lnTo>
                      <a:pt x="65851" y="989"/>
                    </a:lnTo>
                    <a:lnTo>
                      <a:pt x="64613" y="2641"/>
                    </a:lnTo>
                    <a:lnTo>
                      <a:pt x="63788" y="4734"/>
                    </a:lnTo>
                    <a:lnTo>
                      <a:pt x="62245" y="6129"/>
                    </a:lnTo>
                    <a:lnTo>
                      <a:pt x="52641" y="11014"/>
                    </a:lnTo>
                    <a:lnTo>
                      <a:pt x="40026" y="22190"/>
                    </a:lnTo>
                    <a:lnTo>
                      <a:pt x="37427" y="27385"/>
                    </a:lnTo>
                    <a:lnTo>
                      <a:pt x="36734" y="30160"/>
                    </a:lnTo>
                    <a:lnTo>
                      <a:pt x="27327" y="44479"/>
                    </a:lnTo>
                    <a:lnTo>
                      <a:pt x="26421" y="83343"/>
                    </a:lnTo>
                    <a:lnTo>
                      <a:pt x="29065" y="89291"/>
                    </a:lnTo>
                    <a:lnTo>
                      <a:pt x="32556" y="95242"/>
                    </a:lnTo>
                    <a:lnTo>
                      <a:pt x="35513" y="104170"/>
                    </a:lnTo>
                    <a:lnTo>
                      <a:pt x="41240" y="113100"/>
                    </a:lnTo>
                    <a:lnTo>
                      <a:pt x="42927" y="119052"/>
                    </a:lnTo>
                    <a:lnTo>
                      <a:pt x="44370" y="121037"/>
                    </a:lnTo>
                    <a:lnTo>
                      <a:pt x="46323" y="122360"/>
                    </a:lnTo>
                    <a:lnTo>
                      <a:pt x="51140" y="124822"/>
                    </a:lnTo>
                    <a:lnTo>
                      <a:pt x="69338" y="141210"/>
                    </a:lnTo>
                    <a:lnTo>
                      <a:pt x="72944" y="142130"/>
                    </a:lnTo>
                    <a:lnTo>
                      <a:pt x="75295" y="142374"/>
                    </a:lnTo>
                    <a:lnTo>
                      <a:pt x="80553" y="145293"/>
                    </a:lnTo>
                    <a:lnTo>
                      <a:pt x="86197" y="148905"/>
                    </a:lnTo>
                    <a:lnTo>
                      <a:pt x="94952" y="150939"/>
                    </a:lnTo>
                    <a:lnTo>
                      <a:pt x="109771" y="151682"/>
                    </a:lnTo>
                    <a:lnTo>
                      <a:pt x="115720" y="149099"/>
                    </a:lnTo>
                    <a:lnTo>
                      <a:pt x="131426" y="136971"/>
                    </a:lnTo>
                    <a:lnTo>
                      <a:pt x="150330" y="129595"/>
                    </a:lnTo>
                    <a:lnTo>
                      <a:pt x="153675" y="127072"/>
                    </a:lnTo>
                    <a:lnTo>
                      <a:pt x="160364" y="11607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40" name="SMARTInkShape-287"/>
              <p:cNvSpPr/>
              <p:nvPr>
                <p:custDataLst>
                  <p:tags r:id="rId121"/>
                </p:custDataLst>
              </p:nvPr>
            </p:nvSpPr>
            <p:spPr bwMode="auto">
              <a:xfrm>
                <a:off x="2312789" y="5206008"/>
                <a:ext cx="133946" cy="455042"/>
              </a:xfrm>
              <a:custGeom>
                <a:avLst/>
                <a:gdLst/>
                <a:ahLst/>
                <a:cxnLst/>
                <a:rect l="0" t="0" r="0" b="0"/>
                <a:pathLst>
                  <a:path w="133946" h="455042">
                    <a:moveTo>
                      <a:pt x="89297" y="17859"/>
                    </a:moveTo>
                    <a:lnTo>
                      <a:pt x="89297" y="9038"/>
                    </a:lnTo>
                    <a:lnTo>
                      <a:pt x="98194" y="32"/>
                    </a:lnTo>
                    <a:lnTo>
                      <a:pt x="89405" y="0"/>
                    </a:lnTo>
                    <a:lnTo>
                      <a:pt x="83181" y="11282"/>
                    </a:lnTo>
                    <a:lnTo>
                      <a:pt x="82243" y="11489"/>
                    </a:lnTo>
                    <a:lnTo>
                      <a:pt x="81618" y="10636"/>
                    </a:lnTo>
                    <a:lnTo>
                      <a:pt x="80209" y="11058"/>
                    </a:lnTo>
                    <a:lnTo>
                      <a:pt x="75997" y="14175"/>
                    </a:lnTo>
                    <a:lnTo>
                      <a:pt x="73464" y="18868"/>
                    </a:lnTo>
                    <a:lnTo>
                      <a:pt x="72788" y="21507"/>
                    </a:lnTo>
                    <a:lnTo>
                      <a:pt x="64547" y="35807"/>
                    </a:lnTo>
                    <a:lnTo>
                      <a:pt x="63867" y="38754"/>
                    </a:lnTo>
                    <a:lnTo>
                      <a:pt x="58170" y="47642"/>
                    </a:lnTo>
                    <a:lnTo>
                      <a:pt x="41552" y="65485"/>
                    </a:lnTo>
                    <a:lnTo>
                      <a:pt x="38311" y="74084"/>
                    </a:lnTo>
                    <a:lnTo>
                      <a:pt x="35879" y="83528"/>
                    </a:lnTo>
                    <a:lnTo>
                      <a:pt x="21581" y="111063"/>
                    </a:lnTo>
                    <a:lnTo>
                      <a:pt x="17194" y="138804"/>
                    </a:lnTo>
                    <a:lnTo>
                      <a:pt x="11819" y="149496"/>
                    </a:lnTo>
                    <a:lnTo>
                      <a:pt x="8013" y="190430"/>
                    </a:lnTo>
                    <a:lnTo>
                      <a:pt x="1877" y="207426"/>
                    </a:lnTo>
                    <a:lnTo>
                      <a:pt x="49" y="250635"/>
                    </a:lnTo>
                    <a:lnTo>
                      <a:pt x="2" y="291543"/>
                    </a:lnTo>
                    <a:lnTo>
                      <a:pt x="0" y="324032"/>
                    </a:lnTo>
                    <a:lnTo>
                      <a:pt x="2646" y="330214"/>
                    </a:lnTo>
                    <a:lnTo>
                      <a:pt x="4741" y="333252"/>
                    </a:lnTo>
                    <a:lnTo>
                      <a:pt x="11024" y="355310"/>
                    </a:lnTo>
                    <a:lnTo>
                      <a:pt x="14821" y="362305"/>
                    </a:lnTo>
                    <a:lnTo>
                      <a:pt x="31127" y="401487"/>
                    </a:lnTo>
                    <a:lnTo>
                      <a:pt x="39098" y="412756"/>
                    </a:lnTo>
                    <a:lnTo>
                      <a:pt x="44828" y="416610"/>
                    </a:lnTo>
                    <a:lnTo>
                      <a:pt x="50681" y="419316"/>
                    </a:lnTo>
                    <a:lnTo>
                      <a:pt x="78604" y="444750"/>
                    </a:lnTo>
                    <a:lnTo>
                      <a:pt x="82229" y="445713"/>
                    </a:lnTo>
                    <a:lnTo>
                      <a:pt x="92642" y="446331"/>
                    </a:lnTo>
                    <a:lnTo>
                      <a:pt x="98390" y="449062"/>
                    </a:lnTo>
                    <a:lnTo>
                      <a:pt x="104252" y="452590"/>
                    </a:lnTo>
                    <a:lnTo>
                      <a:pt x="116100" y="454856"/>
                    </a:lnTo>
                    <a:lnTo>
                      <a:pt x="119072" y="455041"/>
                    </a:lnTo>
                    <a:lnTo>
                      <a:pt x="125020" y="452603"/>
                    </a:lnTo>
                    <a:lnTo>
                      <a:pt x="133945" y="446484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41" name="SMARTInkShape-288"/>
              <p:cNvSpPr/>
              <p:nvPr>
                <p:custDataLst>
                  <p:tags r:id="rId122"/>
                </p:custDataLst>
              </p:nvPr>
            </p:nvSpPr>
            <p:spPr bwMode="auto">
              <a:xfrm>
                <a:off x="2035969" y="5402461"/>
                <a:ext cx="103363" cy="125006"/>
              </a:xfrm>
              <a:custGeom>
                <a:avLst/>
                <a:gdLst/>
                <a:ahLst/>
                <a:cxnLst/>
                <a:rect l="0" t="0" r="0" b="0"/>
                <a:pathLst>
                  <a:path w="103363" h="125006">
                    <a:moveTo>
                      <a:pt x="0" y="17859"/>
                    </a:moveTo>
                    <a:lnTo>
                      <a:pt x="0" y="0"/>
                    </a:lnTo>
                    <a:lnTo>
                      <a:pt x="0" y="13302"/>
                    </a:lnTo>
                    <a:lnTo>
                      <a:pt x="992" y="14821"/>
                    </a:lnTo>
                    <a:lnTo>
                      <a:pt x="2646" y="15833"/>
                    </a:lnTo>
                    <a:lnTo>
                      <a:pt x="4740" y="16509"/>
                    </a:lnTo>
                    <a:lnTo>
                      <a:pt x="6137" y="17951"/>
                    </a:lnTo>
                    <a:lnTo>
                      <a:pt x="7688" y="22200"/>
                    </a:lnTo>
                    <a:lnTo>
                      <a:pt x="8927" y="65486"/>
                    </a:lnTo>
                    <a:lnTo>
                      <a:pt x="8929" y="100835"/>
                    </a:lnTo>
                    <a:lnTo>
                      <a:pt x="6283" y="106992"/>
                    </a:lnTo>
                    <a:lnTo>
                      <a:pt x="1241" y="114289"/>
                    </a:lnTo>
                    <a:lnTo>
                      <a:pt x="1" y="125005"/>
                    </a:lnTo>
                    <a:lnTo>
                      <a:pt x="0" y="120272"/>
                    </a:lnTo>
                    <a:lnTo>
                      <a:pt x="992" y="118876"/>
                    </a:lnTo>
                    <a:lnTo>
                      <a:pt x="2646" y="117946"/>
                    </a:lnTo>
                    <a:lnTo>
                      <a:pt x="4740" y="117326"/>
                    </a:lnTo>
                    <a:lnTo>
                      <a:pt x="6137" y="114928"/>
                    </a:lnTo>
                    <a:lnTo>
                      <a:pt x="9094" y="103065"/>
                    </a:lnTo>
                    <a:lnTo>
                      <a:pt x="13302" y="96077"/>
                    </a:lnTo>
                    <a:lnTo>
                      <a:pt x="18479" y="92309"/>
                    </a:lnTo>
                    <a:lnTo>
                      <a:pt x="21249" y="91306"/>
                    </a:lnTo>
                    <a:lnTo>
                      <a:pt x="23096" y="89644"/>
                    </a:lnTo>
                    <a:lnTo>
                      <a:pt x="33594" y="69039"/>
                    </a:lnTo>
                    <a:lnTo>
                      <a:pt x="40932" y="63449"/>
                    </a:lnTo>
                    <a:lnTo>
                      <a:pt x="48899" y="50333"/>
                    </a:lnTo>
                    <a:lnTo>
                      <a:pt x="56932" y="41592"/>
                    </a:lnTo>
                    <a:lnTo>
                      <a:pt x="62675" y="38328"/>
                    </a:lnTo>
                    <a:lnTo>
                      <a:pt x="65596" y="37459"/>
                    </a:lnTo>
                    <a:lnTo>
                      <a:pt x="67543" y="35886"/>
                    </a:lnTo>
                    <a:lnTo>
                      <a:pt x="71275" y="29925"/>
                    </a:lnTo>
                    <a:lnTo>
                      <a:pt x="78974" y="27203"/>
                    </a:lnTo>
                    <a:lnTo>
                      <a:pt x="84694" y="26911"/>
                    </a:lnTo>
                    <a:lnTo>
                      <a:pt x="89897" y="29490"/>
                    </a:lnTo>
                    <a:lnTo>
                      <a:pt x="96581" y="34489"/>
                    </a:lnTo>
                    <a:lnTo>
                      <a:pt x="97495" y="37819"/>
                    </a:lnTo>
                    <a:lnTo>
                      <a:pt x="99190" y="57648"/>
                    </a:lnTo>
                    <a:lnTo>
                      <a:pt x="102954" y="64647"/>
                    </a:lnTo>
                    <a:lnTo>
                      <a:pt x="103362" y="67903"/>
                    </a:lnTo>
                    <a:lnTo>
                      <a:pt x="98226" y="111893"/>
                    </a:lnTo>
                    <a:lnTo>
                      <a:pt x="98226" y="11608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42" name="SMARTInkShape-289"/>
              <p:cNvSpPr/>
              <p:nvPr>
                <p:custDataLst>
                  <p:tags r:id="rId123"/>
                </p:custDataLst>
              </p:nvPr>
            </p:nvSpPr>
            <p:spPr bwMode="auto">
              <a:xfrm>
                <a:off x="1937742" y="5308019"/>
                <a:ext cx="14075" cy="228388"/>
              </a:xfrm>
              <a:custGeom>
                <a:avLst/>
                <a:gdLst/>
                <a:ahLst/>
                <a:cxnLst/>
                <a:rect l="0" t="0" r="0" b="0"/>
                <a:pathLst>
                  <a:path w="14075" h="228388">
                    <a:moveTo>
                      <a:pt x="8930" y="23004"/>
                    </a:moveTo>
                    <a:lnTo>
                      <a:pt x="1241" y="23004"/>
                    </a:lnTo>
                    <a:lnTo>
                      <a:pt x="828" y="22011"/>
                    </a:lnTo>
                    <a:lnTo>
                      <a:pt x="0" y="0"/>
                    </a:lnTo>
                    <a:lnTo>
                      <a:pt x="0" y="26395"/>
                    </a:lnTo>
                    <a:lnTo>
                      <a:pt x="2646" y="32117"/>
                    </a:lnTo>
                    <a:lnTo>
                      <a:pt x="4740" y="35033"/>
                    </a:lnTo>
                    <a:lnTo>
                      <a:pt x="5145" y="37969"/>
                    </a:lnTo>
                    <a:lnTo>
                      <a:pt x="2948" y="43876"/>
                    </a:lnTo>
                    <a:lnTo>
                      <a:pt x="3956" y="52455"/>
                    </a:lnTo>
                    <a:lnTo>
                      <a:pt x="7947" y="69391"/>
                    </a:lnTo>
                    <a:lnTo>
                      <a:pt x="8904" y="113636"/>
                    </a:lnTo>
                    <a:lnTo>
                      <a:pt x="9921" y="145112"/>
                    </a:lnTo>
                    <a:lnTo>
                      <a:pt x="13669" y="155327"/>
                    </a:lnTo>
                    <a:lnTo>
                      <a:pt x="14074" y="159835"/>
                    </a:lnTo>
                    <a:lnTo>
                      <a:pt x="9006" y="204171"/>
                    </a:lnTo>
                    <a:lnTo>
                      <a:pt x="8930" y="228387"/>
                    </a:lnTo>
                    <a:lnTo>
                      <a:pt x="8930" y="21052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352" name="SMARTInkShape-Group74"/>
            <p:cNvGrpSpPr/>
            <p:nvPr/>
          </p:nvGrpSpPr>
          <p:grpSpPr>
            <a:xfrm>
              <a:off x="714408" y="5768578"/>
              <a:ext cx="1062601" cy="214312"/>
              <a:chOff x="714408" y="5768578"/>
              <a:chExt cx="1062601" cy="214312"/>
            </a:xfrm>
          </p:grpSpPr>
          <p:sp>
            <p:nvSpPr>
              <p:cNvPr id="3344" name="SMARTInkShape-290"/>
              <p:cNvSpPr/>
              <p:nvPr>
                <p:custDataLst>
                  <p:tags r:id="rId103"/>
                </p:custDataLst>
              </p:nvPr>
            </p:nvSpPr>
            <p:spPr bwMode="auto">
              <a:xfrm>
                <a:off x="1705570" y="5857875"/>
                <a:ext cx="53579" cy="5145"/>
              </a:xfrm>
              <a:custGeom>
                <a:avLst/>
                <a:gdLst/>
                <a:ahLst/>
                <a:cxnLst/>
                <a:rect l="0" t="0" r="0" b="0"/>
                <a:pathLst>
                  <a:path w="53579" h="5145">
                    <a:moveTo>
                      <a:pt x="0" y="0"/>
                    </a:moveTo>
                    <a:lnTo>
                      <a:pt x="29888" y="0"/>
                    </a:lnTo>
                    <a:lnTo>
                      <a:pt x="35774" y="2645"/>
                    </a:lnTo>
                    <a:lnTo>
                      <a:pt x="38732" y="4740"/>
                    </a:lnTo>
                    <a:lnTo>
                      <a:pt x="41696" y="5144"/>
                    </a:lnTo>
                    <a:lnTo>
                      <a:pt x="53578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45" name="SMARTInkShape-291"/>
              <p:cNvSpPr/>
              <p:nvPr>
                <p:custDataLst>
                  <p:tags r:id="rId104"/>
                </p:custDataLst>
              </p:nvPr>
            </p:nvSpPr>
            <p:spPr bwMode="auto">
              <a:xfrm>
                <a:off x="1696640" y="5804296"/>
                <a:ext cx="80369" cy="1"/>
              </a:xfrm>
              <a:custGeom>
                <a:avLst/>
                <a:gdLst/>
                <a:ahLst/>
                <a:cxnLst/>
                <a:rect l="0" t="0" r="0" b="0"/>
                <a:pathLst>
                  <a:path w="80369" h="1">
                    <a:moveTo>
                      <a:pt x="0" y="0"/>
                    </a:moveTo>
                    <a:lnTo>
                      <a:pt x="41748" y="0"/>
                    </a:lnTo>
                    <a:lnTo>
                      <a:pt x="80368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46" name="SMARTInkShape-292"/>
              <p:cNvSpPr/>
              <p:nvPr>
                <p:custDataLst>
                  <p:tags r:id="rId105"/>
                </p:custDataLst>
              </p:nvPr>
            </p:nvSpPr>
            <p:spPr bwMode="auto">
              <a:xfrm>
                <a:off x="1491258" y="5768578"/>
                <a:ext cx="62505" cy="168413"/>
              </a:xfrm>
              <a:custGeom>
                <a:avLst/>
                <a:gdLst/>
                <a:ahLst/>
                <a:cxnLst/>
                <a:rect l="0" t="0" r="0" b="0"/>
                <a:pathLst>
                  <a:path w="62505" h="168413">
                    <a:moveTo>
                      <a:pt x="8929" y="8929"/>
                    </a:moveTo>
                    <a:lnTo>
                      <a:pt x="8929" y="2"/>
                    </a:lnTo>
                    <a:lnTo>
                      <a:pt x="13670" y="0"/>
                    </a:lnTo>
                    <a:lnTo>
                      <a:pt x="15066" y="992"/>
                    </a:lnTo>
                    <a:lnTo>
                      <a:pt x="15997" y="2645"/>
                    </a:lnTo>
                    <a:lnTo>
                      <a:pt x="16618" y="4740"/>
                    </a:lnTo>
                    <a:lnTo>
                      <a:pt x="18024" y="6136"/>
                    </a:lnTo>
                    <a:lnTo>
                      <a:pt x="25439" y="8561"/>
                    </a:lnTo>
                    <a:lnTo>
                      <a:pt x="26189" y="11412"/>
                    </a:lnTo>
                    <a:lnTo>
                      <a:pt x="26789" y="48901"/>
                    </a:lnTo>
                    <a:lnTo>
                      <a:pt x="25797" y="50461"/>
                    </a:lnTo>
                    <a:lnTo>
                      <a:pt x="24143" y="51500"/>
                    </a:lnTo>
                    <a:lnTo>
                      <a:pt x="22048" y="52192"/>
                    </a:lnTo>
                    <a:lnTo>
                      <a:pt x="20652" y="53647"/>
                    </a:lnTo>
                    <a:lnTo>
                      <a:pt x="17891" y="62388"/>
                    </a:lnTo>
                    <a:lnTo>
                      <a:pt x="26680" y="62508"/>
                    </a:lnTo>
                    <a:lnTo>
                      <a:pt x="26757" y="67248"/>
                    </a:lnTo>
                    <a:lnTo>
                      <a:pt x="27760" y="68644"/>
                    </a:lnTo>
                    <a:lnTo>
                      <a:pt x="33852" y="70887"/>
                    </a:lnTo>
                    <a:lnTo>
                      <a:pt x="35881" y="71192"/>
                    </a:lnTo>
                    <a:lnTo>
                      <a:pt x="40090" y="71328"/>
                    </a:lnTo>
                    <a:lnTo>
                      <a:pt x="45268" y="74035"/>
                    </a:lnTo>
                    <a:lnTo>
                      <a:pt x="61122" y="87945"/>
                    </a:lnTo>
                    <a:lnTo>
                      <a:pt x="62097" y="93637"/>
                    </a:lnTo>
                    <a:lnTo>
                      <a:pt x="62504" y="119441"/>
                    </a:lnTo>
                    <a:lnTo>
                      <a:pt x="59860" y="125183"/>
                    </a:lnTo>
                    <a:lnTo>
                      <a:pt x="48268" y="139921"/>
                    </a:lnTo>
                    <a:lnTo>
                      <a:pt x="46257" y="145861"/>
                    </a:lnTo>
                    <a:lnTo>
                      <a:pt x="44729" y="147843"/>
                    </a:lnTo>
                    <a:lnTo>
                      <a:pt x="29511" y="157594"/>
                    </a:lnTo>
                    <a:lnTo>
                      <a:pt x="18372" y="160612"/>
                    </a:lnTo>
                    <a:lnTo>
                      <a:pt x="10216" y="168412"/>
                    </a:lnTo>
                    <a:lnTo>
                      <a:pt x="9787" y="167837"/>
                    </a:lnTo>
                    <a:lnTo>
                      <a:pt x="9311" y="164553"/>
                    </a:lnTo>
                    <a:lnTo>
                      <a:pt x="8191" y="163280"/>
                    </a:lnTo>
                    <a:lnTo>
                      <a:pt x="0" y="160734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47" name="SMARTInkShape-293"/>
              <p:cNvSpPr/>
              <p:nvPr>
                <p:custDataLst>
                  <p:tags r:id="rId106"/>
                </p:custDataLst>
              </p:nvPr>
            </p:nvSpPr>
            <p:spPr bwMode="auto">
              <a:xfrm>
                <a:off x="1384102" y="5777889"/>
                <a:ext cx="79964" cy="115695"/>
              </a:xfrm>
              <a:custGeom>
                <a:avLst/>
                <a:gdLst/>
                <a:ahLst/>
                <a:cxnLst/>
                <a:rect l="0" t="0" r="0" b="0"/>
                <a:pathLst>
                  <a:path w="79964" h="115695">
                    <a:moveTo>
                      <a:pt x="8929" y="17478"/>
                    </a:moveTo>
                    <a:lnTo>
                      <a:pt x="8929" y="12739"/>
                    </a:lnTo>
                    <a:lnTo>
                      <a:pt x="9921" y="11341"/>
                    </a:lnTo>
                    <a:lnTo>
                      <a:pt x="11575" y="10410"/>
                    </a:lnTo>
                    <a:lnTo>
                      <a:pt x="17491" y="8657"/>
                    </a:lnTo>
                    <a:lnTo>
                      <a:pt x="8961" y="8548"/>
                    </a:lnTo>
                    <a:lnTo>
                      <a:pt x="8932" y="20977"/>
                    </a:lnTo>
                    <a:lnTo>
                      <a:pt x="6284" y="26640"/>
                    </a:lnTo>
                    <a:lnTo>
                      <a:pt x="2793" y="32464"/>
                    </a:lnTo>
                    <a:lnTo>
                      <a:pt x="551" y="44287"/>
                    </a:lnTo>
                    <a:lnTo>
                      <a:pt x="2" y="87904"/>
                    </a:lnTo>
                    <a:lnTo>
                      <a:pt x="0" y="92765"/>
                    </a:lnTo>
                    <a:lnTo>
                      <a:pt x="2646" y="98233"/>
                    </a:lnTo>
                    <a:lnTo>
                      <a:pt x="7688" y="105087"/>
                    </a:lnTo>
                    <a:lnTo>
                      <a:pt x="8561" y="111015"/>
                    </a:lnTo>
                    <a:lnTo>
                      <a:pt x="9676" y="112578"/>
                    </a:lnTo>
                    <a:lnTo>
                      <a:pt x="11412" y="113620"/>
                    </a:lnTo>
                    <a:lnTo>
                      <a:pt x="18594" y="115087"/>
                    </a:lnTo>
                    <a:lnTo>
                      <a:pt x="39075" y="115694"/>
                    </a:lnTo>
                    <a:lnTo>
                      <a:pt x="44817" y="113054"/>
                    </a:lnTo>
                    <a:lnTo>
                      <a:pt x="56588" y="103276"/>
                    </a:lnTo>
                    <a:lnTo>
                      <a:pt x="59876" y="94967"/>
                    </a:lnTo>
                    <a:lnTo>
                      <a:pt x="62330" y="85652"/>
                    </a:lnTo>
                    <a:lnTo>
                      <a:pt x="68298" y="73838"/>
                    </a:lnTo>
                    <a:lnTo>
                      <a:pt x="71499" y="59202"/>
                    </a:lnTo>
                    <a:lnTo>
                      <a:pt x="78321" y="44866"/>
                    </a:lnTo>
                    <a:lnTo>
                      <a:pt x="79963" y="32479"/>
                    </a:lnTo>
                    <a:lnTo>
                      <a:pt x="77541" y="26459"/>
                    </a:lnTo>
                    <a:lnTo>
                      <a:pt x="74150" y="20478"/>
                    </a:lnTo>
                    <a:lnTo>
                      <a:pt x="71794" y="10316"/>
                    </a:lnTo>
                    <a:lnTo>
                      <a:pt x="70683" y="9726"/>
                    </a:lnTo>
                    <a:lnTo>
                      <a:pt x="66802" y="9071"/>
                    </a:lnTo>
                    <a:lnTo>
                      <a:pt x="53359" y="1549"/>
                    </a:lnTo>
                    <a:lnTo>
                      <a:pt x="41628" y="0"/>
                    </a:lnTo>
                    <a:lnTo>
                      <a:pt x="39658" y="865"/>
                    </a:lnTo>
                    <a:lnTo>
                      <a:pt x="38345" y="2434"/>
                    </a:lnTo>
                    <a:lnTo>
                      <a:pt x="35718" y="854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48" name="SMARTInkShape-294"/>
              <p:cNvSpPr/>
              <p:nvPr>
                <p:custDataLst>
                  <p:tags r:id="rId107"/>
                </p:custDataLst>
              </p:nvPr>
            </p:nvSpPr>
            <p:spPr bwMode="auto">
              <a:xfrm>
                <a:off x="1294805" y="5920382"/>
                <a:ext cx="17860" cy="35720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35720">
                    <a:moveTo>
                      <a:pt x="17859" y="0"/>
                    </a:moveTo>
                    <a:lnTo>
                      <a:pt x="13119" y="4740"/>
                    </a:lnTo>
                    <a:lnTo>
                      <a:pt x="10791" y="9714"/>
                    </a:lnTo>
                    <a:lnTo>
                      <a:pt x="9297" y="16251"/>
                    </a:lnTo>
                    <a:lnTo>
                      <a:pt x="1273" y="25407"/>
                    </a:lnTo>
                    <a:lnTo>
                      <a:pt x="0" y="35712"/>
                    </a:lnTo>
                    <a:lnTo>
                      <a:pt x="0" y="3571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49" name="SMARTInkShape-295"/>
              <p:cNvSpPr/>
              <p:nvPr>
                <p:custDataLst>
                  <p:tags r:id="rId108"/>
                </p:custDataLst>
              </p:nvPr>
            </p:nvSpPr>
            <p:spPr bwMode="auto">
              <a:xfrm>
                <a:off x="1143003" y="5777891"/>
                <a:ext cx="121104" cy="160232"/>
              </a:xfrm>
              <a:custGeom>
                <a:avLst/>
                <a:gdLst/>
                <a:ahLst/>
                <a:cxnLst/>
                <a:rect l="0" t="0" r="0" b="0"/>
                <a:pathLst>
                  <a:path w="121104" h="160232">
                    <a:moveTo>
                      <a:pt x="44645" y="8546"/>
                    </a:moveTo>
                    <a:lnTo>
                      <a:pt x="36083" y="8546"/>
                    </a:lnTo>
                    <a:lnTo>
                      <a:pt x="31084" y="13286"/>
                    </a:lnTo>
                    <a:lnTo>
                      <a:pt x="28696" y="18259"/>
                    </a:lnTo>
                    <a:lnTo>
                      <a:pt x="26045" y="32462"/>
                    </a:lnTo>
                    <a:lnTo>
                      <a:pt x="19768" y="44285"/>
                    </a:lnTo>
                    <a:lnTo>
                      <a:pt x="19131" y="47256"/>
                    </a:lnTo>
                    <a:lnTo>
                      <a:pt x="11971" y="60143"/>
                    </a:lnTo>
                    <a:lnTo>
                      <a:pt x="8836" y="74215"/>
                    </a:lnTo>
                    <a:lnTo>
                      <a:pt x="2037" y="88363"/>
                    </a:lnTo>
                    <a:lnTo>
                      <a:pt x="4" y="130756"/>
                    </a:lnTo>
                    <a:lnTo>
                      <a:pt x="0" y="136614"/>
                    </a:lnTo>
                    <a:lnTo>
                      <a:pt x="991" y="138574"/>
                    </a:lnTo>
                    <a:lnTo>
                      <a:pt x="2644" y="139880"/>
                    </a:lnTo>
                    <a:lnTo>
                      <a:pt x="4738" y="140750"/>
                    </a:lnTo>
                    <a:lnTo>
                      <a:pt x="6134" y="142323"/>
                    </a:lnTo>
                    <a:lnTo>
                      <a:pt x="7686" y="146716"/>
                    </a:lnTo>
                    <a:lnTo>
                      <a:pt x="9092" y="148285"/>
                    </a:lnTo>
                    <a:lnTo>
                      <a:pt x="13299" y="150027"/>
                    </a:lnTo>
                    <a:lnTo>
                      <a:pt x="14818" y="151485"/>
                    </a:lnTo>
                    <a:lnTo>
                      <a:pt x="16506" y="155749"/>
                    </a:lnTo>
                    <a:lnTo>
                      <a:pt x="17949" y="157283"/>
                    </a:lnTo>
                    <a:lnTo>
                      <a:pt x="22197" y="158987"/>
                    </a:lnTo>
                    <a:lnTo>
                      <a:pt x="34072" y="160231"/>
                    </a:lnTo>
                    <a:lnTo>
                      <a:pt x="45213" y="153268"/>
                    </a:lnTo>
                    <a:lnTo>
                      <a:pt x="48000" y="152651"/>
                    </a:lnTo>
                    <a:lnTo>
                      <a:pt x="56664" y="147045"/>
                    </a:lnTo>
                    <a:lnTo>
                      <a:pt x="68480" y="135270"/>
                    </a:lnTo>
                    <a:lnTo>
                      <a:pt x="101384" y="93928"/>
                    </a:lnTo>
                    <a:lnTo>
                      <a:pt x="111287" y="76730"/>
                    </a:lnTo>
                    <a:lnTo>
                      <a:pt x="118448" y="45033"/>
                    </a:lnTo>
                    <a:lnTo>
                      <a:pt x="120636" y="41800"/>
                    </a:lnTo>
                    <a:lnTo>
                      <a:pt x="121103" y="37661"/>
                    </a:lnTo>
                    <a:lnTo>
                      <a:pt x="116940" y="15785"/>
                    </a:lnTo>
                    <a:lnTo>
                      <a:pt x="115662" y="13373"/>
                    </a:lnTo>
                    <a:lnTo>
                      <a:pt x="113818" y="11764"/>
                    </a:lnTo>
                    <a:lnTo>
                      <a:pt x="108470" y="9182"/>
                    </a:lnTo>
                    <a:lnTo>
                      <a:pt x="100284" y="2536"/>
                    </a:lnTo>
                    <a:lnTo>
                      <a:pt x="91999" y="481"/>
                    </a:lnTo>
                    <a:lnTo>
                      <a:pt x="86197" y="0"/>
                    </a:lnTo>
                    <a:lnTo>
                      <a:pt x="80311" y="2434"/>
                    </a:lnTo>
                    <a:lnTo>
                      <a:pt x="74387" y="5830"/>
                    </a:lnTo>
                    <a:lnTo>
                      <a:pt x="68447" y="7339"/>
                    </a:lnTo>
                    <a:lnTo>
                      <a:pt x="66467" y="8734"/>
                    </a:lnTo>
                    <a:lnTo>
                      <a:pt x="65146" y="10656"/>
                    </a:lnTo>
                    <a:lnTo>
                      <a:pt x="62505" y="1747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50" name="SMARTInkShape-296"/>
              <p:cNvSpPr/>
              <p:nvPr>
                <p:custDataLst>
                  <p:tags r:id="rId109"/>
                </p:custDataLst>
              </p:nvPr>
            </p:nvSpPr>
            <p:spPr bwMode="auto">
              <a:xfrm>
                <a:off x="821531" y="5848955"/>
                <a:ext cx="107157" cy="125007"/>
              </a:xfrm>
              <a:custGeom>
                <a:avLst/>
                <a:gdLst/>
                <a:ahLst/>
                <a:cxnLst/>
                <a:rect l="0" t="0" r="0" b="0"/>
                <a:pathLst>
                  <a:path w="107157" h="125007">
                    <a:moveTo>
                      <a:pt x="0" y="26779"/>
                    </a:moveTo>
                    <a:lnTo>
                      <a:pt x="0" y="0"/>
                    </a:lnTo>
                    <a:lnTo>
                      <a:pt x="0" y="4734"/>
                    </a:lnTo>
                    <a:lnTo>
                      <a:pt x="992" y="6129"/>
                    </a:lnTo>
                    <a:lnTo>
                      <a:pt x="2646" y="7060"/>
                    </a:lnTo>
                    <a:lnTo>
                      <a:pt x="7689" y="8553"/>
                    </a:lnTo>
                    <a:lnTo>
                      <a:pt x="8378" y="11403"/>
                    </a:lnTo>
                    <a:lnTo>
                      <a:pt x="8930" y="54125"/>
                    </a:lnTo>
                    <a:lnTo>
                      <a:pt x="8930" y="98213"/>
                    </a:lnTo>
                    <a:lnTo>
                      <a:pt x="13670" y="98216"/>
                    </a:lnTo>
                    <a:lnTo>
                      <a:pt x="15067" y="97223"/>
                    </a:lnTo>
                    <a:lnTo>
                      <a:pt x="15998" y="95570"/>
                    </a:lnTo>
                    <a:lnTo>
                      <a:pt x="16618" y="93475"/>
                    </a:lnTo>
                    <a:lnTo>
                      <a:pt x="27410" y="80125"/>
                    </a:lnTo>
                    <a:lnTo>
                      <a:pt x="32026" y="74301"/>
                    </a:lnTo>
                    <a:lnTo>
                      <a:pt x="37635" y="62478"/>
                    </a:lnTo>
                    <a:lnTo>
                      <a:pt x="65862" y="32364"/>
                    </a:lnTo>
                    <a:lnTo>
                      <a:pt x="71605" y="29262"/>
                    </a:lnTo>
                    <a:lnTo>
                      <a:pt x="82244" y="26998"/>
                    </a:lnTo>
                    <a:lnTo>
                      <a:pt x="84595" y="26925"/>
                    </a:lnTo>
                    <a:lnTo>
                      <a:pt x="89853" y="29488"/>
                    </a:lnTo>
                    <a:lnTo>
                      <a:pt x="92644" y="31562"/>
                    </a:lnTo>
                    <a:lnTo>
                      <a:pt x="95746" y="36511"/>
                    </a:lnTo>
                    <a:lnTo>
                      <a:pt x="97900" y="44560"/>
                    </a:lnTo>
                    <a:lnTo>
                      <a:pt x="98082" y="48903"/>
                    </a:lnTo>
                    <a:lnTo>
                      <a:pt x="100808" y="54141"/>
                    </a:lnTo>
                    <a:lnTo>
                      <a:pt x="104335" y="59776"/>
                    </a:lnTo>
                    <a:lnTo>
                      <a:pt x="105903" y="65588"/>
                    </a:lnTo>
                    <a:lnTo>
                      <a:pt x="98271" y="107650"/>
                    </a:lnTo>
                    <a:lnTo>
                      <a:pt x="98235" y="114412"/>
                    </a:lnTo>
                    <a:lnTo>
                      <a:pt x="107156" y="12500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51" name="SMARTInkShape-297"/>
              <p:cNvSpPr/>
              <p:nvPr>
                <p:custDataLst>
                  <p:tags r:id="rId110"/>
                </p:custDataLst>
              </p:nvPr>
            </p:nvSpPr>
            <p:spPr bwMode="auto">
              <a:xfrm>
                <a:off x="714408" y="5772363"/>
                <a:ext cx="35687" cy="210527"/>
              </a:xfrm>
              <a:custGeom>
                <a:avLst/>
                <a:gdLst/>
                <a:ahLst/>
                <a:cxnLst/>
                <a:rect l="0" t="0" r="0" b="0"/>
                <a:pathLst>
                  <a:path w="35687" h="210527">
                    <a:moveTo>
                      <a:pt x="35686" y="5144"/>
                    </a:moveTo>
                    <a:lnTo>
                      <a:pt x="26759" y="5144"/>
                    </a:lnTo>
                    <a:lnTo>
                      <a:pt x="26757" y="0"/>
                    </a:lnTo>
                    <a:lnTo>
                      <a:pt x="26756" y="42980"/>
                    </a:lnTo>
                    <a:lnTo>
                      <a:pt x="26756" y="87241"/>
                    </a:lnTo>
                    <a:lnTo>
                      <a:pt x="25764" y="123491"/>
                    </a:lnTo>
                    <a:lnTo>
                      <a:pt x="19068" y="141581"/>
                    </a:lnTo>
                    <a:lnTo>
                      <a:pt x="17079" y="160014"/>
                    </a:lnTo>
                    <a:lnTo>
                      <a:pt x="13195" y="167571"/>
                    </a:lnTo>
                    <a:lnTo>
                      <a:pt x="12754" y="170976"/>
                    </a:lnTo>
                    <a:lnTo>
                      <a:pt x="14890" y="180509"/>
                    </a:lnTo>
                    <a:lnTo>
                      <a:pt x="9335" y="194515"/>
                    </a:lnTo>
                    <a:lnTo>
                      <a:pt x="9189" y="196876"/>
                    </a:lnTo>
                    <a:lnTo>
                      <a:pt x="8099" y="198449"/>
                    </a:lnTo>
                    <a:lnTo>
                      <a:pt x="6381" y="199499"/>
                    </a:lnTo>
                    <a:lnTo>
                      <a:pt x="4243" y="200198"/>
                    </a:lnTo>
                    <a:lnTo>
                      <a:pt x="2817" y="201657"/>
                    </a:lnTo>
                    <a:lnTo>
                      <a:pt x="0" y="210407"/>
                    </a:lnTo>
                    <a:lnTo>
                      <a:pt x="8897" y="21052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361" name="SMARTInkShape-Group75"/>
            <p:cNvGrpSpPr/>
            <p:nvPr/>
          </p:nvGrpSpPr>
          <p:grpSpPr>
            <a:xfrm>
              <a:off x="1977246" y="5715000"/>
              <a:ext cx="1344598" cy="276818"/>
              <a:chOff x="1977246" y="5715000"/>
              <a:chExt cx="1344598" cy="276818"/>
            </a:xfrm>
          </p:grpSpPr>
          <p:sp>
            <p:nvSpPr>
              <p:cNvPr id="3353" name="SMARTInkShape-298"/>
              <p:cNvSpPr/>
              <p:nvPr>
                <p:custDataLst>
                  <p:tags r:id="rId95"/>
                </p:custDataLst>
              </p:nvPr>
            </p:nvSpPr>
            <p:spPr bwMode="auto">
              <a:xfrm>
                <a:off x="3152179" y="5759648"/>
                <a:ext cx="169665" cy="98107"/>
              </a:xfrm>
              <a:custGeom>
                <a:avLst/>
                <a:gdLst/>
                <a:ahLst/>
                <a:cxnLst/>
                <a:rect l="0" t="0" r="0" b="0"/>
                <a:pathLst>
                  <a:path w="169665" h="98107">
                    <a:moveTo>
                      <a:pt x="0" y="17859"/>
                    </a:moveTo>
                    <a:lnTo>
                      <a:pt x="0" y="1251"/>
                    </a:lnTo>
                    <a:lnTo>
                      <a:pt x="0" y="5391"/>
                    </a:lnTo>
                    <a:lnTo>
                      <a:pt x="0" y="3031"/>
                    </a:lnTo>
                    <a:lnTo>
                      <a:pt x="0" y="5749"/>
                    </a:lnTo>
                    <a:lnTo>
                      <a:pt x="0" y="3137"/>
                    </a:lnTo>
                    <a:lnTo>
                      <a:pt x="0" y="7971"/>
                    </a:lnTo>
                    <a:lnTo>
                      <a:pt x="0" y="0"/>
                    </a:lnTo>
                    <a:lnTo>
                      <a:pt x="0" y="5145"/>
                    </a:lnTo>
                    <a:lnTo>
                      <a:pt x="0" y="873"/>
                    </a:lnTo>
                    <a:lnTo>
                      <a:pt x="0" y="8828"/>
                    </a:lnTo>
                    <a:lnTo>
                      <a:pt x="7689" y="16609"/>
                    </a:lnTo>
                    <a:lnTo>
                      <a:pt x="8898" y="26388"/>
                    </a:lnTo>
                    <a:lnTo>
                      <a:pt x="8930" y="68470"/>
                    </a:lnTo>
                    <a:lnTo>
                      <a:pt x="8930" y="98106"/>
                    </a:lnTo>
                    <a:lnTo>
                      <a:pt x="8930" y="93451"/>
                    </a:lnTo>
                    <a:lnTo>
                      <a:pt x="11576" y="88497"/>
                    </a:lnTo>
                    <a:lnTo>
                      <a:pt x="49619" y="47622"/>
                    </a:lnTo>
                    <a:lnTo>
                      <a:pt x="51819" y="41671"/>
                    </a:lnTo>
                    <a:lnTo>
                      <a:pt x="53398" y="39686"/>
                    </a:lnTo>
                    <a:lnTo>
                      <a:pt x="57798" y="37482"/>
                    </a:lnTo>
                    <a:lnTo>
                      <a:pt x="75688" y="35765"/>
                    </a:lnTo>
                    <a:lnTo>
                      <a:pt x="77248" y="36742"/>
                    </a:lnTo>
                    <a:lnTo>
                      <a:pt x="78288" y="38385"/>
                    </a:lnTo>
                    <a:lnTo>
                      <a:pt x="78981" y="40474"/>
                    </a:lnTo>
                    <a:lnTo>
                      <a:pt x="88894" y="53103"/>
                    </a:lnTo>
                    <a:lnTo>
                      <a:pt x="96951" y="61225"/>
                    </a:lnTo>
                    <a:lnTo>
                      <a:pt x="105804" y="62395"/>
                    </a:lnTo>
                    <a:lnTo>
                      <a:pt x="111496" y="62474"/>
                    </a:lnTo>
                    <a:lnTo>
                      <a:pt x="116692" y="59848"/>
                    </a:lnTo>
                    <a:lnTo>
                      <a:pt x="122309" y="56364"/>
                    </a:lnTo>
                    <a:lnTo>
                      <a:pt x="132217" y="53945"/>
                    </a:lnTo>
                    <a:lnTo>
                      <a:pt x="141482" y="53611"/>
                    </a:lnTo>
                    <a:lnTo>
                      <a:pt x="147203" y="58330"/>
                    </a:lnTo>
                    <a:lnTo>
                      <a:pt x="149760" y="63297"/>
                    </a:lnTo>
                    <a:lnTo>
                      <a:pt x="150442" y="66010"/>
                    </a:lnTo>
                    <a:lnTo>
                      <a:pt x="151888" y="67819"/>
                    </a:lnTo>
                    <a:lnTo>
                      <a:pt x="156142" y="69829"/>
                    </a:lnTo>
                    <a:lnTo>
                      <a:pt x="157673" y="71358"/>
                    </a:lnTo>
                    <a:lnTo>
                      <a:pt x="159374" y="75702"/>
                    </a:lnTo>
                    <a:lnTo>
                      <a:pt x="160820" y="77257"/>
                    </a:lnTo>
                    <a:lnTo>
                      <a:pt x="169664" y="8036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54" name="SMARTInkShape-299"/>
              <p:cNvSpPr/>
              <p:nvPr>
                <p:custDataLst>
                  <p:tags r:id="rId96"/>
                </p:custDataLst>
              </p:nvPr>
            </p:nvSpPr>
            <p:spPr bwMode="auto">
              <a:xfrm>
                <a:off x="2991445" y="5732859"/>
                <a:ext cx="80368" cy="116087"/>
              </a:xfrm>
              <a:custGeom>
                <a:avLst/>
                <a:gdLst/>
                <a:ahLst/>
                <a:cxnLst/>
                <a:rect l="0" t="0" r="0" b="0"/>
                <a:pathLst>
                  <a:path w="80368" h="116087">
                    <a:moveTo>
                      <a:pt x="80367" y="0"/>
                    </a:moveTo>
                    <a:lnTo>
                      <a:pt x="63858" y="0"/>
                    </a:lnTo>
                    <a:lnTo>
                      <a:pt x="55646" y="6136"/>
                    </a:lnTo>
                    <a:lnTo>
                      <a:pt x="47356" y="9094"/>
                    </a:lnTo>
                    <a:lnTo>
                      <a:pt x="37447" y="16509"/>
                    </a:lnTo>
                    <a:lnTo>
                      <a:pt x="28182" y="17740"/>
                    </a:lnTo>
                    <a:lnTo>
                      <a:pt x="27718" y="18772"/>
                    </a:lnTo>
                    <a:lnTo>
                      <a:pt x="26790" y="26780"/>
                    </a:lnTo>
                    <a:lnTo>
                      <a:pt x="40091" y="26789"/>
                    </a:lnTo>
                    <a:lnTo>
                      <a:pt x="45269" y="29435"/>
                    </a:lnTo>
                    <a:lnTo>
                      <a:pt x="51937" y="34477"/>
                    </a:lnTo>
                    <a:lnTo>
                      <a:pt x="60383" y="36465"/>
                    </a:lnTo>
                    <a:lnTo>
                      <a:pt x="78981" y="52225"/>
                    </a:lnTo>
                    <a:lnTo>
                      <a:pt x="80246" y="61147"/>
                    </a:lnTo>
                    <a:lnTo>
                      <a:pt x="80364" y="78723"/>
                    </a:lnTo>
                    <a:lnTo>
                      <a:pt x="59376" y="101316"/>
                    </a:lnTo>
                    <a:lnTo>
                      <a:pt x="53509" y="104560"/>
                    </a:lnTo>
                    <a:lnTo>
                      <a:pt x="50556" y="105426"/>
                    </a:lnTo>
                    <a:lnTo>
                      <a:pt x="48586" y="106995"/>
                    </a:lnTo>
                    <a:lnTo>
                      <a:pt x="44823" y="112950"/>
                    </a:lnTo>
                    <a:lnTo>
                      <a:pt x="40427" y="114693"/>
                    </a:lnTo>
                    <a:lnTo>
                      <a:pt x="1395" y="116086"/>
                    </a:lnTo>
                    <a:lnTo>
                      <a:pt x="930" y="115093"/>
                    </a:lnTo>
                    <a:lnTo>
                      <a:pt x="0" y="10715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55" name="SMARTInkShape-300"/>
              <p:cNvSpPr/>
              <p:nvPr>
                <p:custDataLst>
                  <p:tags r:id="rId97"/>
                </p:custDataLst>
              </p:nvPr>
            </p:nvSpPr>
            <p:spPr bwMode="auto">
              <a:xfrm>
                <a:off x="2875359" y="5715000"/>
                <a:ext cx="79964" cy="142840"/>
              </a:xfrm>
              <a:custGeom>
                <a:avLst/>
                <a:gdLst/>
                <a:ahLst/>
                <a:cxnLst/>
                <a:rect l="0" t="0" r="0" b="0"/>
                <a:pathLst>
                  <a:path w="79964" h="142840">
                    <a:moveTo>
                      <a:pt x="62508" y="8929"/>
                    </a:moveTo>
                    <a:lnTo>
                      <a:pt x="70196" y="8929"/>
                    </a:lnTo>
                    <a:lnTo>
                      <a:pt x="70610" y="7938"/>
                    </a:lnTo>
                    <a:lnTo>
                      <a:pt x="71192" y="3785"/>
                    </a:lnTo>
                    <a:lnTo>
                      <a:pt x="71405" y="8056"/>
                    </a:lnTo>
                    <a:lnTo>
                      <a:pt x="71428" y="3930"/>
                    </a:lnTo>
                    <a:lnTo>
                      <a:pt x="70439" y="2620"/>
                    </a:lnTo>
                    <a:lnTo>
                      <a:pt x="66694" y="1164"/>
                    </a:lnTo>
                    <a:lnTo>
                      <a:pt x="65299" y="1768"/>
                    </a:lnTo>
                    <a:lnTo>
                      <a:pt x="64369" y="3163"/>
                    </a:lnTo>
                    <a:lnTo>
                      <a:pt x="63748" y="5085"/>
                    </a:lnTo>
                    <a:lnTo>
                      <a:pt x="63335" y="5374"/>
                    </a:lnTo>
                    <a:lnTo>
                      <a:pt x="62541" y="268"/>
                    </a:lnTo>
                    <a:lnTo>
                      <a:pt x="28073" y="0"/>
                    </a:lnTo>
                    <a:lnTo>
                      <a:pt x="10290" y="16509"/>
                    </a:lnTo>
                    <a:lnTo>
                      <a:pt x="9049" y="25429"/>
                    </a:lnTo>
                    <a:lnTo>
                      <a:pt x="8940" y="39097"/>
                    </a:lnTo>
                    <a:lnTo>
                      <a:pt x="7944" y="40948"/>
                    </a:lnTo>
                    <a:lnTo>
                      <a:pt x="6289" y="42182"/>
                    </a:lnTo>
                    <a:lnTo>
                      <a:pt x="1242" y="44160"/>
                    </a:lnTo>
                    <a:lnTo>
                      <a:pt x="3198" y="47078"/>
                    </a:lnTo>
                    <a:lnTo>
                      <a:pt x="13571" y="58206"/>
                    </a:lnTo>
                    <a:lnTo>
                      <a:pt x="18599" y="60596"/>
                    </a:lnTo>
                    <a:lnTo>
                      <a:pt x="25172" y="62130"/>
                    </a:lnTo>
                    <a:lnTo>
                      <a:pt x="33599" y="68569"/>
                    </a:lnTo>
                    <a:lnTo>
                      <a:pt x="41926" y="71580"/>
                    </a:lnTo>
                    <a:lnTo>
                      <a:pt x="50677" y="77322"/>
                    </a:lnTo>
                    <a:lnTo>
                      <a:pt x="56588" y="79014"/>
                    </a:lnTo>
                    <a:lnTo>
                      <a:pt x="58562" y="80457"/>
                    </a:lnTo>
                    <a:lnTo>
                      <a:pt x="59877" y="82410"/>
                    </a:lnTo>
                    <a:lnTo>
                      <a:pt x="60754" y="84706"/>
                    </a:lnTo>
                    <a:lnTo>
                      <a:pt x="62331" y="86235"/>
                    </a:lnTo>
                    <a:lnTo>
                      <a:pt x="66729" y="87937"/>
                    </a:lnTo>
                    <a:lnTo>
                      <a:pt x="68298" y="89382"/>
                    </a:lnTo>
                    <a:lnTo>
                      <a:pt x="70042" y="93633"/>
                    </a:lnTo>
                    <a:lnTo>
                      <a:pt x="71500" y="95165"/>
                    </a:lnTo>
                    <a:lnTo>
                      <a:pt x="75765" y="96865"/>
                    </a:lnTo>
                    <a:lnTo>
                      <a:pt x="77299" y="98311"/>
                    </a:lnTo>
                    <a:lnTo>
                      <a:pt x="79963" y="105795"/>
                    </a:lnTo>
                    <a:lnTo>
                      <a:pt x="73246" y="116690"/>
                    </a:lnTo>
                    <a:lnTo>
                      <a:pt x="72643" y="119466"/>
                    </a:lnTo>
                    <a:lnTo>
                      <a:pt x="71250" y="121315"/>
                    </a:lnTo>
                    <a:lnTo>
                      <a:pt x="44081" y="140831"/>
                    </a:lnTo>
                    <a:lnTo>
                      <a:pt x="23780" y="142755"/>
                    </a:lnTo>
                    <a:lnTo>
                      <a:pt x="14873" y="142839"/>
                    </a:lnTo>
                    <a:lnTo>
                      <a:pt x="12892" y="141860"/>
                    </a:lnTo>
                    <a:lnTo>
                      <a:pt x="11571" y="140214"/>
                    </a:lnTo>
                    <a:lnTo>
                      <a:pt x="10691" y="138124"/>
                    </a:lnTo>
                    <a:lnTo>
                      <a:pt x="9112" y="136731"/>
                    </a:lnTo>
                    <a:lnTo>
                      <a:pt x="123" y="133977"/>
                    </a:lnTo>
                    <a:lnTo>
                      <a:pt x="0" y="125014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56" name="SMARTInkShape-301"/>
              <p:cNvSpPr/>
              <p:nvPr>
                <p:custDataLst>
                  <p:tags r:id="rId98"/>
                </p:custDataLst>
              </p:nvPr>
            </p:nvSpPr>
            <p:spPr bwMode="auto">
              <a:xfrm>
                <a:off x="2772238" y="5866804"/>
                <a:ext cx="22755" cy="80368"/>
              </a:xfrm>
              <a:custGeom>
                <a:avLst/>
                <a:gdLst/>
                <a:ahLst/>
                <a:cxnLst/>
                <a:rect l="0" t="0" r="0" b="0"/>
                <a:pathLst>
                  <a:path w="22755" h="80368">
                    <a:moveTo>
                      <a:pt x="22754" y="0"/>
                    </a:moveTo>
                    <a:lnTo>
                      <a:pt x="18013" y="4740"/>
                    </a:lnTo>
                    <a:lnTo>
                      <a:pt x="17609" y="7129"/>
                    </a:lnTo>
                    <a:lnTo>
                      <a:pt x="18332" y="9714"/>
                    </a:lnTo>
                    <a:lnTo>
                      <a:pt x="19806" y="12429"/>
                    </a:lnTo>
                    <a:lnTo>
                      <a:pt x="19796" y="15232"/>
                    </a:lnTo>
                    <a:lnTo>
                      <a:pt x="14807" y="29812"/>
                    </a:lnTo>
                    <a:lnTo>
                      <a:pt x="14116" y="43450"/>
                    </a:lnTo>
                    <a:lnTo>
                      <a:pt x="13027" y="46826"/>
                    </a:lnTo>
                    <a:lnTo>
                      <a:pt x="11308" y="49077"/>
                    </a:lnTo>
                    <a:lnTo>
                      <a:pt x="9170" y="50578"/>
                    </a:lnTo>
                    <a:lnTo>
                      <a:pt x="7745" y="52570"/>
                    </a:lnTo>
                    <a:lnTo>
                      <a:pt x="2811" y="62897"/>
                    </a:lnTo>
                    <a:lnTo>
                      <a:pt x="529" y="65744"/>
                    </a:lnTo>
                    <a:lnTo>
                      <a:pt x="0" y="67642"/>
                    </a:lnTo>
                    <a:lnTo>
                      <a:pt x="639" y="68907"/>
                    </a:lnTo>
                    <a:lnTo>
                      <a:pt x="2058" y="69750"/>
                    </a:lnTo>
                    <a:lnTo>
                      <a:pt x="3003" y="71306"/>
                    </a:lnTo>
                    <a:lnTo>
                      <a:pt x="4895" y="80367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57" name="SMARTInkShape-302"/>
              <p:cNvSpPr/>
              <p:nvPr>
                <p:custDataLst>
                  <p:tags r:id="rId99"/>
                </p:custDataLst>
              </p:nvPr>
            </p:nvSpPr>
            <p:spPr bwMode="auto">
              <a:xfrm>
                <a:off x="2629192" y="5741800"/>
                <a:ext cx="110827" cy="133931"/>
              </a:xfrm>
              <a:custGeom>
                <a:avLst/>
                <a:gdLst/>
                <a:ahLst/>
                <a:cxnLst/>
                <a:rect l="0" t="0" r="0" b="0"/>
                <a:pathLst>
                  <a:path w="110827" h="133931">
                    <a:moveTo>
                      <a:pt x="40785" y="8918"/>
                    </a:moveTo>
                    <a:lnTo>
                      <a:pt x="40785" y="3774"/>
                    </a:lnTo>
                    <a:lnTo>
                      <a:pt x="40785" y="8046"/>
                    </a:lnTo>
                    <a:lnTo>
                      <a:pt x="33096" y="8842"/>
                    </a:lnTo>
                    <a:lnTo>
                      <a:pt x="18584" y="22219"/>
                    </a:lnTo>
                    <a:lnTo>
                      <a:pt x="16035" y="30043"/>
                    </a:lnTo>
                    <a:lnTo>
                      <a:pt x="13910" y="39142"/>
                    </a:lnTo>
                    <a:lnTo>
                      <a:pt x="7107" y="53070"/>
                    </a:lnTo>
                    <a:lnTo>
                      <a:pt x="0" y="83497"/>
                    </a:lnTo>
                    <a:lnTo>
                      <a:pt x="6043" y="122849"/>
                    </a:lnTo>
                    <a:lnTo>
                      <a:pt x="9800" y="128346"/>
                    </a:lnTo>
                    <a:lnTo>
                      <a:pt x="14776" y="131451"/>
                    </a:lnTo>
                    <a:lnTo>
                      <a:pt x="22844" y="133607"/>
                    </a:lnTo>
                    <a:lnTo>
                      <a:pt x="45036" y="133930"/>
                    </a:lnTo>
                    <a:lnTo>
                      <a:pt x="50281" y="131285"/>
                    </a:lnTo>
                    <a:lnTo>
                      <a:pt x="70583" y="112942"/>
                    </a:lnTo>
                    <a:lnTo>
                      <a:pt x="97340" y="70055"/>
                    </a:lnTo>
                    <a:lnTo>
                      <a:pt x="100647" y="60564"/>
                    </a:lnTo>
                    <a:lnTo>
                      <a:pt x="103109" y="50724"/>
                    </a:lnTo>
                    <a:lnTo>
                      <a:pt x="110128" y="36322"/>
                    </a:lnTo>
                    <a:lnTo>
                      <a:pt x="110826" y="33141"/>
                    </a:lnTo>
                    <a:lnTo>
                      <a:pt x="110299" y="30028"/>
                    </a:lnTo>
                    <a:lnTo>
                      <a:pt x="104038" y="18056"/>
                    </a:lnTo>
                    <a:lnTo>
                      <a:pt x="103624" y="13641"/>
                    </a:lnTo>
                    <a:lnTo>
                      <a:pt x="102521" y="12067"/>
                    </a:lnTo>
                    <a:lnTo>
                      <a:pt x="100794" y="11018"/>
                    </a:lnTo>
                    <a:lnTo>
                      <a:pt x="98650" y="10318"/>
                    </a:lnTo>
                    <a:lnTo>
                      <a:pt x="85214" y="2035"/>
                    </a:lnTo>
                    <a:lnTo>
                      <a:pt x="58825" y="12"/>
                    </a:lnTo>
                    <a:lnTo>
                      <a:pt x="54425" y="0"/>
                    </a:lnTo>
                    <a:lnTo>
                      <a:pt x="49162" y="264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58" name="SMARTInkShape-303"/>
              <p:cNvSpPr/>
              <p:nvPr>
                <p:custDataLst>
                  <p:tags r:id="rId100"/>
                </p:custDataLst>
              </p:nvPr>
            </p:nvSpPr>
            <p:spPr bwMode="auto">
              <a:xfrm>
                <a:off x="2527102" y="5804296"/>
                <a:ext cx="8930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8930" h="8931">
                    <a:moveTo>
                      <a:pt x="0" y="0"/>
                    </a:moveTo>
                    <a:lnTo>
                      <a:pt x="4740" y="0"/>
                    </a:lnTo>
                    <a:lnTo>
                      <a:pt x="6136" y="993"/>
                    </a:lnTo>
                    <a:lnTo>
                      <a:pt x="7067" y="2646"/>
                    </a:lnTo>
                    <a:lnTo>
                      <a:pt x="8929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59" name="SMARTInkShape-304"/>
              <p:cNvSpPr/>
              <p:nvPr>
                <p:custDataLst>
                  <p:tags r:id="rId101"/>
                </p:custDataLst>
              </p:nvPr>
            </p:nvSpPr>
            <p:spPr bwMode="auto">
              <a:xfrm>
                <a:off x="2107409" y="5777507"/>
                <a:ext cx="303607" cy="214311"/>
              </a:xfrm>
              <a:custGeom>
                <a:avLst/>
                <a:gdLst/>
                <a:ahLst/>
                <a:cxnLst/>
                <a:rect l="0" t="0" r="0" b="0"/>
                <a:pathLst>
                  <a:path w="303607" h="214311">
                    <a:moveTo>
                      <a:pt x="8927" y="196454"/>
                    </a:moveTo>
                    <a:lnTo>
                      <a:pt x="4186" y="196454"/>
                    </a:lnTo>
                    <a:lnTo>
                      <a:pt x="2790" y="197446"/>
                    </a:lnTo>
                    <a:lnTo>
                      <a:pt x="1859" y="199099"/>
                    </a:lnTo>
                    <a:lnTo>
                      <a:pt x="242" y="205548"/>
                    </a:lnTo>
                    <a:lnTo>
                      <a:pt x="0" y="214194"/>
                    </a:lnTo>
                    <a:lnTo>
                      <a:pt x="8559" y="214310"/>
                    </a:lnTo>
                    <a:lnTo>
                      <a:pt x="8818" y="209571"/>
                    </a:lnTo>
                    <a:lnTo>
                      <a:pt x="9846" y="208175"/>
                    </a:lnTo>
                    <a:lnTo>
                      <a:pt x="13635" y="206624"/>
                    </a:lnTo>
                    <a:lnTo>
                      <a:pt x="15042" y="205218"/>
                    </a:lnTo>
                    <a:lnTo>
                      <a:pt x="16606" y="201010"/>
                    </a:lnTo>
                    <a:lnTo>
                      <a:pt x="18015" y="199491"/>
                    </a:lnTo>
                    <a:lnTo>
                      <a:pt x="22226" y="197804"/>
                    </a:lnTo>
                    <a:lnTo>
                      <a:pt x="23746" y="196361"/>
                    </a:lnTo>
                    <a:lnTo>
                      <a:pt x="27511" y="187439"/>
                    </a:lnTo>
                    <a:lnTo>
                      <a:pt x="32844" y="180663"/>
                    </a:lnTo>
                    <a:lnTo>
                      <a:pt x="34440" y="175215"/>
                    </a:lnTo>
                    <a:lnTo>
                      <a:pt x="35857" y="173365"/>
                    </a:lnTo>
                    <a:lnTo>
                      <a:pt x="48033" y="165412"/>
                    </a:lnTo>
                    <a:lnTo>
                      <a:pt x="56673" y="152641"/>
                    </a:lnTo>
                    <a:lnTo>
                      <a:pt x="75762" y="108399"/>
                    </a:lnTo>
                    <a:lnTo>
                      <a:pt x="94334" y="82599"/>
                    </a:lnTo>
                    <a:lnTo>
                      <a:pt x="100101" y="64419"/>
                    </a:lnTo>
                    <a:lnTo>
                      <a:pt x="104019" y="57404"/>
                    </a:lnTo>
                    <a:lnTo>
                      <a:pt x="107217" y="47877"/>
                    </a:lnTo>
                    <a:lnTo>
                      <a:pt x="122545" y="26805"/>
                    </a:lnTo>
                    <a:lnTo>
                      <a:pt x="124908" y="20843"/>
                    </a:lnTo>
                    <a:lnTo>
                      <a:pt x="132557" y="10696"/>
                    </a:lnTo>
                    <a:lnTo>
                      <a:pt x="133942" y="8"/>
                    </a:lnTo>
                    <a:lnTo>
                      <a:pt x="133942" y="0"/>
                    </a:lnTo>
                    <a:lnTo>
                      <a:pt x="128798" y="0"/>
                    </a:lnTo>
                    <a:lnTo>
                      <a:pt x="133069" y="0"/>
                    </a:lnTo>
                    <a:lnTo>
                      <a:pt x="126177" y="0"/>
                    </a:lnTo>
                    <a:lnTo>
                      <a:pt x="130098" y="0"/>
                    </a:lnTo>
                    <a:lnTo>
                      <a:pt x="131380" y="993"/>
                    </a:lnTo>
                    <a:lnTo>
                      <a:pt x="133842" y="8562"/>
                    </a:lnTo>
                    <a:lnTo>
                      <a:pt x="133913" y="13562"/>
                    </a:lnTo>
                    <a:lnTo>
                      <a:pt x="132930" y="14995"/>
                    </a:lnTo>
                    <a:lnTo>
                      <a:pt x="131283" y="15950"/>
                    </a:lnTo>
                    <a:lnTo>
                      <a:pt x="129193" y="16586"/>
                    </a:lnTo>
                    <a:lnTo>
                      <a:pt x="127800" y="18003"/>
                    </a:lnTo>
                    <a:lnTo>
                      <a:pt x="126252" y="22223"/>
                    </a:lnTo>
                    <a:lnTo>
                      <a:pt x="125045" y="39974"/>
                    </a:lnTo>
                    <a:lnTo>
                      <a:pt x="127673" y="45217"/>
                    </a:lnTo>
                    <a:lnTo>
                      <a:pt x="129763" y="48004"/>
                    </a:lnTo>
                    <a:lnTo>
                      <a:pt x="130164" y="50855"/>
                    </a:lnTo>
                    <a:lnTo>
                      <a:pt x="125089" y="70045"/>
                    </a:lnTo>
                    <a:lnTo>
                      <a:pt x="131165" y="78292"/>
                    </a:lnTo>
                    <a:lnTo>
                      <a:pt x="133834" y="88809"/>
                    </a:lnTo>
                    <a:lnTo>
                      <a:pt x="133910" y="93893"/>
                    </a:lnTo>
                    <a:lnTo>
                      <a:pt x="134913" y="95338"/>
                    </a:lnTo>
                    <a:lnTo>
                      <a:pt x="136574" y="96301"/>
                    </a:lnTo>
                    <a:lnTo>
                      <a:pt x="142763" y="98192"/>
                    </a:lnTo>
                    <a:lnTo>
                      <a:pt x="150551" y="98224"/>
                    </a:lnTo>
                    <a:lnTo>
                      <a:pt x="190876" y="59153"/>
                    </a:lnTo>
                    <a:lnTo>
                      <a:pt x="193972" y="53411"/>
                    </a:lnTo>
                    <a:lnTo>
                      <a:pt x="196341" y="47551"/>
                    </a:lnTo>
                    <a:lnTo>
                      <a:pt x="202261" y="38673"/>
                    </a:lnTo>
                    <a:lnTo>
                      <a:pt x="205448" y="29759"/>
                    </a:lnTo>
                    <a:lnTo>
                      <a:pt x="211243" y="20835"/>
                    </a:lnTo>
                    <a:lnTo>
                      <a:pt x="212947" y="14882"/>
                    </a:lnTo>
                    <a:lnTo>
                      <a:pt x="214393" y="12898"/>
                    </a:lnTo>
                    <a:lnTo>
                      <a:pt x="216350" y="11576"/>
                    </a:lnTo>
                    <a:lnTo>
                      <a:pt x="218646" y="10694"/>
                    </a:lnTo>
                    <a:lnTo>
                      <a:pt x="220177" y="9113"/>
                    </a:lnTo>
                    <a:lnTo>
                      <a:pt x="222836" y="1396"/>
                    </a:lnTo>
                    <a:lnTo>
                      <a:pt x="225706" y="621"/>
                    </a:lnTo>
                    <a:lnTo>
                      <a:pt x="232136" y="3"/>
                    </a:lnTo>
                    <a:lnTo>
                      <a:pt x="232169" y="41682"/>
                    </a:lnTo>
                    <a:lnTo>
                      <a:pt x="232169" y="47629"/>
                    </a:lnTo>
                    <a:lnTo>
                      <a:pt x="233161" y="49612"/>
                    </a:lnTo>
                    <a:lnTo>
                      <a:pt x="234815" y="50934"/>
                    </a:lnTo>
                    <a:lnTo>
                      <a:pt x="236910" y="51816"/>
                    </a:lnTo>
                    <a:lnTo>
                      <a:pt x="238306" y="53395"/>
                    </a:lnTo>
                    <a:lnTo>
                      <a:pt x="240731" y="61113"/>
                    </a:lnTo>
                    <a:lnTo>
                      <a:pt x="248755" y="70074"/>
                    </a:lnTo>
                    <a:lnTo>
                      <a:pt x="256906" y="72162"/>
                    </a:lnTo>
                    <a:lnTo>
                      <a:pt x="266246" y="79092"/>
                    </a:lnTo>
                    <a:lnTo>
                      <a:pt x="274692" y="80115"/>
                    </a:lnTo>
                    <a:lnTo>
                      <a:pt x="280173" y="80255"/>
                    </a:lnTo>
                    <a:lnTo>
                      <a:pt x="285915" y="77672"/>
                    </a:lnTo>
                    <a:lnTo>
                      <a:pt x="291775" y="74209"/>
                    </a:lnTo>
                    <a:lnTo>
                      <a:pt x="303606" y="7143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60" name="SMARTInkShape-305"/>
              <p:cNvSpPr/>
              <p:nvPr>
                <p:custDataLst>
                  <p:tags r:id="rId102"/>
                </p:custDataLst>
              </p:nvPr>
            </p:nvSpPr>
            <p:spPr bwMode="auto">
              <a:xfrm>
                <a:off x="1977246" y="5823398"/>
                <a:ext cx="103372" cy="7689"/>
              </a:xfrm>
              <a:custGeom>
                <a:avLst/>
                <a:gdLst/>
                <a:ahLst/>
                <a:cxnLst/>
                <a:rect l="0" t="0" r="0" b="0"/>
                <a:pathLst>
                  <a:path w="103372" h="7689">
                    <a:moveTo>
                      <a:pt x="14074" y="7688"/>
                    </a:moveTo>
                    <a:lnTo>
                      <a:pt x="404" y="7688"/>
                    </a:lnTo>
                    <a:lnTo>
                      <a:pt x="0" y="6696"/>
                    </a:lnTo>
                    <a:lnTo>
                      <a:pt x="4271" y="0"/>
                    </a:lnTo>
                    <a:lnTo>
                      <a:pt x="4562" y="578"/>
                    </a:lnTo>
                    <a:lnTo>
                      <a:pt x="5142" y="7658"/>
                    </a:lnTo>
                    <a:lnTo>
                      <a:pt x="46841" y="7688"/>
                    </a:lnTo>
                    <a:lnTo>
                      <a:pt x="90473" y="7688"/>
                    </a:lnTo>
                    <a:lnTo>
                      <a:pt x="103371" y="768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sp>
          <p:nvSpPr>
            <p:cNvPr id="3362" name="SMARTInkShape-306"/>
            <p:cNvSpPr/>
            <p:nvPr>
              <p:custDataLst>
                <p:tags r:id="rId3"/>
              </p:custDataLst>
            </p:nvPr>
          </p:nvSpPr>
          <p:spPr bwMode="auto">
            <a:xfrm>
              <a:off x="1214437" y="6170414"/>
              <a:ext cx="267892" cy="178594"/>
            </a:xfrm>
            <a:custGeom>
              <a:avLst/>
              <a:gdLst/>
              <a:ahLst/>
              <a:cxnLst/>
              <a:rect l="0" t="0" r="0" b="0"/>
              <a:pathLst>
                <a:path w="267892" h="178594">
                  <a:moveTo>
                    <a:pt x="0" y="178593"/>
                  </a:moveTo>
                  <a:lnTo>
                    <a:pt x="0" y="161979"/>
                  </a:lnTo>
                  <a:lnTo>
                    <a:pt x="7689" y="153155"/>
                  </a:lnTo>
                  <a:lnTo>
                    <a:pt x="8821" y="144234"/>
                  </a:lnTo>
                  <a:lnTo>
                    <a:pt x="23750" y="127085"/>
                  </a:lnTo>
                  <a:lnTo>
                    <a:pt x="26389" y="117730"/>
                  </a:lnTo>
                  <a:lnTo>
                    <a:pt x="32847" y="109282"/>
                  </a:lnTo>
                  <a:lnTo>
                    <a:pt x="35341" y="99878"/>
                  </a:lnTo>
                  <a:lnTo>
                    <a:pt x="41781" y="91424"/>
                  </a:lnTo>
                  <a:lnTo>
                    <a:pt x="43799" y="83092"/>
                  </a:lnTo>
                  <a:lnTo>
                    <a:pt x="44537" y="73168"/>
                  </a:lnTo>
                  <a:lnTo>
                    <a:pt x="52327" y="63901"/>
                  </a:lnTo>
                  <a:lnTo>
                    <a:pt x="53208" y="58179"/>
                  </a:lnTo>
                  <a:lnTo>
                    <a:pt x="53469" y="50200"/>
                  </a:lnTo>
                  <a:lnTo>
                    <a:pt x="56176" y="44471"/>
                  </a:lnTo>
                  <a:lnTo>
                    <a:pt x="61257" y="37447"/>
                  </a:lnTo>
                  <a:lnTo>
                    <a:pt x="62398" y="28181"/>
                  </a:lnTo>
                  <a:lnTo>
                    <a:pt x="62508" y="3785"/>
                  </a:lnTo>
                  <a:lnTo>
                    <a:pt x="62508" y="8057"/>
                  </a:lnTo>
                  <a:lnTo>
                    <a:pt x="62508" y="1164"/>
                  </a:lnTo>
                  <a:lnTo>
                    <a:pt x="65154" y="517"/>
                  </a:lnTo>
                  <a:lnTo>
                    <a:pt x="67653" y="231"/>
                  </a:lnTo>
                  <a:lnTo>
                    <a:pt x="65456" y="102"/>
                  </a:lnTo>
                  <a:lnTo>
                    <a:pt x="65466" y="67"/>
                  </a:lnTo>
                  <a:lnTo>
                    <a:pt x="71352" y="0"/>
                  </a:lnTo>
                  <a:lnTo>
                    <a:pt x="66276" y="0"/>
                  </a:lnTo>
                  <a:lnTo>
                    <a:pt x="71178" y="0"/>
                  </a:lnTo>
                  <a:lnTo>
                    <a:pt x="71438" y="8897"/>
                  </a:lnTo>
                  <a:lnTo>
                    <a:pt x="66293" y="8922"/>
                  </a:lnTo>
                  <a:lnTo>
                    <a:pt x="68490" y="8928"/>
                  </a:lnTo>
                  <a:lnTo>
                    <a:pt x="68480" y="9920"/>
                  </a:lnTo>
                  <a:lnTo>
                    <a:pt x="62594" y="17750"/>
                  </a:lnTo>
                  <a:lnTo>
                    <a:pt x="70204" y="25538"/>
                  </a:lnTo>
                  <a:lnTo>
                    <a:pt x="71072" y="31159"/>
                  </a:lnTo>
                  <a:lnTo>
                    <a:pt x="71428" y="48903"/>
                  </a:lnTo>
                  <a:lnTo>
                    <a:pt x="68788" y="54146"/>
                  </a:lnTo>
                  <a:lnTo>
                    <a:pt x="65299" y="59784"/>
                  </a:lnTo>
                  <a:lnTo>
                    <a:pt x="63059" y="71488"/>
                  </a:lnTo>
                  <a:lnTo>
                    <a:pt x="62876" y="74447"/>
                  </a:lnTo>
                  <a:lnTo>
                    <a:pt x="65317" y="80382"/>
                  </a:lnTo>
                  <a:lnTo>
                    <a:pt x="67358" y="83354"/>
                  </a:lnTo>
                  <a:lnTo>
                    <a:pt x="67725" y="86328"/>
                  </a:lnTo>
                  <a:lnTo>
                    <a:pt x="63391" y="101204"/>
                  </a:lnTo>
                  <a:lnTo>
                    <a:pt x="64089" y="104180"/>
                  </a:lnTo>
                  <a:lnTo>
                    <a:pt x="70662" y="115902"/>
                  </a:lnTo>
                  <a:lnTo>
                    <a:pt x="71093" y="120304"/>
                  </a:lnTo>
                  <a:lnTo>
                    <a:pt x="73930" y="125566"/>
                  </a:lnTo>
                  <a:lnTo>
                    <a:pt x="79096" y="132290"/>
                  </a:lnTo>
                  <a:lnTo>
                    <a:pt x="80256" y="141489"/>
                  </a:lnTo>
                  <a:lnTo>
                    <a:pt x="81285" y="141950"/>
                  </a:lnTo>
                  <a:lnTo>
                    <a:pt x="85075" y="142464"/>
                  </a:lnTo>
                  <a:lnTo>
                    <a:pt x="86482" y="143593"/>
                  </a:lnTo>
                  <a:lnTo>
                    <a:pt x="88927" y="150527"/>
                  </a:lnTo>
                  <a:lnTo>
                    <a:pt x="91778" y="151237"/>
                  </a:lnTo>
                  <a:lnTo>
                    <a:pt x="96953" y="151692"/>
                  </a:lnTo>
                  <a:lnTo>
                    <a:pt x="106756" y="160364"/>
                  </a:lnTo>
                  <a:lnTo>
                    <a:pt x="115708" y="152162"/>
                  </a:lnTo>
                  <a:lnTo>
                    <a:pt x="120715" y="151910"/>
                  </a:lnTo>
                  <a:lnTo>
                    <a:pt x="122148" y="150883"/>
                  </a:lnTo>
                  <a:lnTo>
                    <a:pt x="123104" y="149205"/>
                  </a:lnTo>
                  <a:lnTo>
                    <a:pt x="123742" y="147095"/>
                  </a:lnTo>
                  <a:lnTo>
                    <a:pt x="125158" y="145689"/>
                  </a:lnTo>
                  <a:lnTo>
                    <a:pt x="134562" y="140784"/>
                  </a:lnTo>
                  <a:lnTo>
                    <a:pt x="137333" y="138505"/>
                  </a:lnTo>
                  <a:lnTo>
                    <a:pt x="140412" y="133326"/>
                  </a:lnTo>
                  <a:lnTo>
                    <a:pt x="142773" y="127717"/>
                  </a:lnTo>
                  <a:lnTo>
                    <a:pt x="147129" y="121916"/>
                  </a:lnTo>
                  <a:lnTo>
                    <a:pt x="149727" y="113385"/>
                  </a:lnTo>
                  <a:lnTo>
                    <a:pt x="152524" y="93093"/>
                  </a:lnTo>
                  <a:lnTo>
                    <a:pt x="161465" y="80529"/>
                  </a:lnTo>
                  <a:lnTo>
                    <a:pt x="166020" y="74485"/>
                  </a:lnTo>
                  <a:lnTo>
                    <a:pt x="177211" y="42915"/>
                  </a:lnTo>
                  <a:lnTo>
                    <a:pt x="179313" y="30011"/>
                  </a:lnTo>
                  <a:lnTo>
                    <a:pt x="187521" y="17863"/>
                  </a:lnTo>
                  <a:lnTo>
                    <a:pt x="187523" y="22600"/>
                  </a:lnTo>
                  <a:lnTo>
                    <a:pt x="186531" y="23997"/>
                  </a:lnTo>
                  <a:lnTo>
                    <a:pt x="184878" y="24928"/>
                  </a:lnTo>
                  <a:lnTo>
                    <a:pt x="182783" y="25548"/>
                  </a:lnTo>
                  <a:lnTo>
                    <a:pt x="181387" y="27946"/>
                  </a:lnTo>
                  <a:lnTo>
                    <a:pt x="178758" y="46142"/>
                  </a:lnTo>
                  <a:lnTo>
                    <a:pt x="178604" y="65570"/>
                  </a:lnTo>
                  <a:lnTo>
                    <a:pt x="181244" y="71476"/>
                  </a:lnTo>
                  <a:lnTo>
                    <a:pt x="184733" y="77408"/>
                  </a:lnTo>
                  <a:lnTo>
                    <a:pt x="186973" y="89300"/>
                  </a:lnTo>
                  <a:lnTo>
                    <a:pt x="187156" y="92275"/>
                  </a:lnTo>
                  <a:lnTo>
                    <a:pt x="190006" y="98227"/>
                  </a:lnTo>
                  <a:lnTo>
                    <a:pt x="218567" y="129265"/>
                  </a:lnTo>
                  <a:lnTo>
                    <a:pt x="223810" y="131865"/>
                  </a:lnTo>
                  <a:lnTo>
                    <a:pt x="248278" y="133909"/>
                  </a:lnTo>
                  <a:lnTo>
                    <a:pt x="254252" y="133935"/>
                  </a:lnTo>
                  <a:lnTo>
                    <a:pt x="259514" y="131294"/>
                  </a:lnTo>
                  <a:lnTo>
                    <a:pt x="267891" y="12501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grpSp>
          <p:nvGrpSpPr>
            <p:cNvPr id="3365" name="SMARTInkShape-Group77"/>
            <p:cNvGrpSpPr/>
            <p:nvPr/>
          </p:nvGrpSpPr>
          <p:grpSpPr>
            <a:xfrm>
              <a:off x="1714500" y="6170414"/>
              <a:ext cx="107157" cy="62508"/>
              <a:chOff x="1714500" y="6170414"/>
              <a:chExt cx="107157" cy="62508"/>
            </a:xfrm>
          </p:grpSpPr>
          <p:sp>
            <p:nvSpPr>
              <p:cNvPr id="3363" name="SMARTInkShape-307"/>
              <p:cNvSpPr/>
              <p:nvPr>
                <p:custDataLst>
                  <p:tags r:id="rId93"/>
                </p:custDataLst>
              </p:nvPr>
            </p:nvSpPr>
            <p:spPr bwMode="auto">
              <a:xfrm>
                <a:off x="1723429" y="6224102"/>
                <a:ext cx="89298" cy="8820"/>
              </a:xfrm>
              <a:custGeom>
                <a:avLst/>
                <a:gdLst/>
                <a:ahLst/>
                <a:cxnLst/>
                <a:rect l="0" t="0" r="0" b="0"/>
                <a:pathLst>
                  <a:path w="89298" h="8820">
                    <a:moveTo>
                      <a:pt x="0" y="8819"/>
                    </a:moveTo>
                    <a:lnTo>
                      <a:pt x="8821" y="8819"/>
                    </a:lnTo>
                    <a:lnTo>
                      <a:pt x="16609" y="1132"/>
                    </a:lnTo>
                    <a:lnTo>
                      <a:pt x="22230" y="258"/>
                    </a:lnTo>
                    <a:lnTo>
                      <a:pt x="30179" y="0"/>
                    </a:lnTo>
                    <a:lnTo>
                      <a:pt x="32026" y="955"/>
                    </a:lnTo>
                    <a:lnTo>
                      <a:pt x="33257" y="2583"/>
                    </a:lnTo>
                    <a:lnTo>
                      <a:pt x="34077" y="4662"/>
                    </a:lnTo>
                    <a:lnTo>
                      <a:pt x="35617" y="6048"/>
                    </a:lnTo>
                    <a:lnTo>
                      <a:pt x="39973" y="7588"/>
                    </a:lnTo>
                    <a:lnTo>
                      <a:pt x="84618" y="8819"/>
                    </a:lnTo>
                    <a:lnTo>
                      <a:pt x="89297" y="881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64" name="SMARTInkShape-308"/>
              <p:cNvSpPr/>
              <p:nvPr>
                <p:custDataLst>
                  <p:tags r:id="rId94"/>
                </p:custDataLst>
              </p:nvPr>
            </p:nvSpPr>
            <p:spPr bwMode="auto">
              <a:xfrm>
                <a:off x="1714500" y="6170414"/>
                <a:ext cx="107157" cy="8821"/>
              </a:xfrm>
              <a:custGeom>
                <a:avLst/>
                <a:gdLst/>
                <a:ahLst/>
                <a:cxnLst/>
                <a:rect l="0" t="0" r="0" b="0"/>
                <a:pathLst>
                  <a:path w="107157" h="8821">
                    <a:moveTo>
                      <a:pt x="0" y="0"/>
                    </a:moveTo>
                    <a:lnTo>
                      <a:pt x="12429" y="0"/>
                    </a:lnTo>
                    <a:lnTo>
                      <a:pt x="18092" y="2645"/>
                    </a:lnTo>
                    <a:lnTo>
                      <a:pt x="23916" y="6136"/>
                    </a:lnTo>
                    <a:lnTo>
                      <a:pt x="33968" y="8561"/>
                    </a:lnTo>
                    <a:lnTo>
                      <a:pt x="39941" y="8820"/>
                    </a:lnTo>
                    <a:lnTo>
                      <a:pt x="45202" y="6234"/>
                    </a:lnTo>
                    <a:lnTo>
                      <a:pt x="47994" y="4158"/>
                    </a:lnTo>
                    <a:lnTo>
                      <a:pt x="50847" y="3764"/>
                    </a:lnTo>
                    <a:lnTo>
                      <a:pt x="56664" y="5972"/>
                    </a:lnTo>
                    <a:lnTo>
                      <a:pt x="59604" y="5966"/>
                    </a:lnTo>
                    <a:lnTo>
                      <a:pt x="65517" y="3313"/>
                    </a:lnTo>
                    <a:lnTo>
                      <a:pt x="68482" y="3200"/>
                    </a:lnTo>
                    <a:lnTo>
                      <a:pt x="74424" y="5721"/>
                    </a:lnTo>
                    <a:lnTo>
                      <a:pt x="76405" y="5799"/>
                    </a:lnTo>
                    <a:lnTo>
                      <a:pt x="77725" y="4858"/>
                    </a:lnTo>
                    <a:lnTo>
                      <a:pt x="78606" y="3239"/>
                    </a:lnTo>
                    <a:lnTo>
                      <a:pt x="80185" y="2159"/>
                    </a:lnTo>
                    <a:lnTo>
                      <a:pt x="87901" y="284"/>
                    </a:lnTo>
                    <a:lnTo>
                      <a:pt x="107156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374" name="SMARTInkShape-Group78"/>
            <p:cNvGrpSpPr/>
            <p:nvPr/>
          </p:nvGrpSpPr>
          <p:grpSpPr>
            <a:xfrm>
              <a:off x="2053828" y="5973961"/>
              <a:ext cx="1213184" cy="285751"/>
              <a:chOff x="2053828" y="5973961"/>
              <a:chExt cx="1213184" cy="285751"/>
            </a:xfrm>
          </p:grpSpPr>
          <p:sp>
            <p:nvSpPr>
              <p:cNvPr id="3366" name="SMARTInkShape-309"/>
              <p:cNvSpPr/>
              <p:nvPr>
                <p:custDataLst>
                  <p:tags r:id="rId85"/>
                </p:custDataLst>
              </p:nvPr>
            </p:nvSpPr>
            <p:spPr bwMode="auto">
              <a:xfrm>
                <a:off x="2375297" y="6206132"/>
                <a:ext cx="891715" cy="53580"/>
              </a:xfrm>
              <a:custGeom>
                <a:avLst/>
                <a:gdLst/>
                <a:ahLst/>
                <a:cxnLst/>
                <a:rect l="0" t="0" r="0" b="0"/>
                <a:pathLst>
                  <a:path w="891715" h="53580">
                    <a:moveTo>
                      <a:pt x="8929" y="53579"/>
                    </a:moveTo>
                    <a:lnTo>
                      <a:pt x="108" y="53579"/>
                    </a:lnTo>
                    <a:lnTo>
                      <a:pt x="0" y="39941"/>
                    </a:lnTo>
                    <a:lnTo>
                      <a:pt x="992" y="38533"/>
                    </a:lnTo>
                    <a:lnTo>
                      <a:pt x="2646" y="37595"/>
                    </a:lnTo>
                    <a:lnTo>
                      <a:pt x="16250" y="35829"/>
                    </a:lnTo>
                    <a:lnTo>
                      <a:pt x="60661" y="35719"/>
                    </a:lnTo>
                    <a:lnTo>
                      <a:pt x="95342" y="34726"/>
                    </a:lnTo>
                    <a:lnTo>
                      <a:pt x="122443" y="28031"/>
                    </a:lnTo>
                    <a:lnTo>
                      <a:pt x="154640" y="25870"/>
                    </a:lnTo>
                    <a:lnTo>
                      <a:pt x="171694" y="19736"/>
                    </a:lnTo>
                    <a:lnTo>
                      <a:pt x="181480" y="17702"/>
                    </a:lnTo>
                    <a:lnTo>
                      <a:pt x="193560" y="11970"/>
                    </a:lnTo>
                    <a:lnTo>
                      <a:pt x="237028" y="9009"/>
                    </a:lnTo>
                    <a:lnTo>
                      <a:pt x="271022" y="7940"/>
                    </a:lnTo>
                    <a:lnTo>
                      <a:pt x="288355" y="1242"/>
                    </a:lnTo>
                    <a:lnTo>
                      <a:pt x="332389" y="10"/>
                    </a:lnTo>
                    <a:lnTo>
                      <a:pt x="375597" y="0"/>
                    </a:lnTo>
                    <a:lnTo>
                      <a:pt x="405183" y="0"/>
                    </a:lnTo>
                    <a:lnTo>
                      <a:pt x="410930" y="2646"/>
                    </a:lnTo>
                    <a:lnTo>
                      <a:pt x="417964" y="7689"/>
                    </a:lnTo>
                    <a:lnTo>
                      <a:pt x="426482" y="8685"/>
                    </a:lnTo>
                    <a:lnTo>
                      <a:pt x="470629" y="8930"/>
                    </a:lnTo>
                    <a:lnTo>
                      <a:pt x="514139" y="8930"/>
                    </a:lnTo>
                    <a:lnTo>
                      <a:pt x="556614" y="8930"/>
                    </a:lnTo>
                    <a:lnTo>
                      <a:pt x="600771" y="8930"/>
                    </a:lnTo>
                    <a:lnTo>
                      <a:pt x="622245" y="7937"/>
                    </a:lnTo>
                    <a:lnTo>
                      <a:pt x="642844" y="829"/>
                    </a:lnTo>
                    <a:lnTo>
                      <a:pt x="662781" y="109"/>
                    </a:lnTo>
                    <a:lnTo>
                      <a:pt x="681620" y="5165"/>
                    </a:lnTo>
                    <a:lnTo>
                      <a:pt x="699098" y="876"/>
                    </a:lnTo>
                    <a:lnTo>
                      <a:pt x="739573" y="8585"/>
                    </a:lnTo>
                    <a:lnTo>
                      <a:pt x="782921" y="8923"/>
                    </a:lnTo>
                    <a:lnTo>
                      <a:pt x="823998" y="8930"/>
                    </a:lnTo>
                    <a:lnTo>
                      <a:pt x="866716" y="8930"/>
                    </a:lnTo>
                    <a:lnTo>
                      <a:pt x="891714" y="8930"/>
                    </a:lnTo>
                    <a:lnTo>
                      <a:pt x="884039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67" name="SMARTInkShape-310"/>
              <p:cNvSpPr/>
              <p:nvPr>
                <p:custDataLst>
                  <p:tags r:id="rId86"/>
                </p:custDataLst>
              </p:nvPr>
            </p:nvSpPr>
            <p:spPr bwMode="auto">
              <a:xfrm>
                <a:off x="3080742" y="5982889"/>
                <a:ext cx="98217" cy="151807"/>
              </a:xfrm>
              <a:custGeom>
                <a:avLst/>
                <a:gdLst/>
                <a:ahLst/>
                <a:cxnLst/>
                <a:rect l="0" t="0" r="0" b="0"/>
                <a:pathLst>
                  <a:path w="98217" h="151807">
                    <a:moveTo>
                      <a:pt x="0" y="8931"/>
                    </a:moveTo>
                    <a:lnTo>
                      <a:pt x="0" y="4191"/>
                    </a:lnTo>
                    <a:lnTo>
                      <a:pt x="992" y="2794"/>
                    </a:lnTo>
                    <a:lnTo>
                      <a:pt x="2646" y="1864"/>
                    </a:lnTo>
                    <a:lnTo>
                      <a:pt x="9094" y="247"/>
                    </a:lnTo>
                    <a:lnTo>
                      <a:pt x="53065" y="0"/>
                    </a:lnTo>
                    <a:lnTo>
                      <a:pt x="53426" y="4741"/>
                    </a:lnTo>
                    <a:lnTo>
                      <a:pt x="54469" y="6139"/>
                    </a:lnTo>
                    <a:lnTo>
                      <a:pt x="58274" y="7690"/>
                    </a:lnTo>
                    <a:lnTo>
                      <a:pt x="59685" y="9097"/>
                    </a:lnTo>
                    <a:lnTo>
                      <a:pt x="61253" y="13304"/>
                    </a:lnTo>
                    <a:lnTo>
                      <a:pt x="60679" y="14823"/>
                    </a:lnTo>
                    <a:lnTo>
                      <a:pt x="59304" y="15835"/>
                    </a:lnTo>
                    <a:lnTo>
                      <a:pt x="57396" y="16511"/>
                    </a:lnTo>
                    <a:lnTo>
                      <a:pt x="56123" y="17953"/>
                    </a:lnTo>
                    <a:lnTo>
                      <a:pt x="54709" y="22201"/>
                    </a:lnTo>
                    <a:lnTo>
                      <a:pt x="52809" y="33013"/>
                    </a:lnTo>
                    <a:lnTo>
                      <a:pt x="47507" y="41754"/>
                    </a:lnTo>
                    <a:lnTo>
                      <a:pt x="44503" y="50626"/>
                    </a:lnTo>
                    <a:lnTo>
                      <a:pt x="26799" y="71429"/>
                    </a:lnTo>
                    <a:lnTo>
                      <a:pt x="26790" y="71439"/>
                    </a:lnTo>
                    <a:lnTo>
                      <a:pt x="69684" y="71439"/>
                    </a:lnTo>
                    <a:lnTo>
                      <a:pt x="78220" y="77575"/>
                    </a:lnTo>
                    <a:lnTo>
                      <a:pt x="83712" y="79127"/>
                    </a:lnTo>
                    <a:lnTo>
                      <a:pt x="85574" y="80533"/>
                    </a:lnTo>
                    <a:lnTo>
                      <a:pt x="96840" y="96586"/>
                    </a:lnTo>
                    <a:lnTo>
                      <a:pt x="97816" y="102483"/>
                    </a:lnTo>
                    <a:lnTo>
                      <a:pt x="98216" y="123287"/>
                    </a:lnTo>
                    <a:lnTo>
                      <a:pt x="92088" y="131803"/>
                    </a:lnTo>
                    <a:lnTo>
                      <a:pt x="90537" y="137294"/>
                    </a:lnTo>
                    <a:lnTo>
                      <a:pt x="89131" y="139155"/>
                    </a:lnTo>
                    <a:lnTo>
                      <a:pt x="83405" y="142766"/>
                    </a:lnTo>
                    <a:lnTo>
                      <a:pt x="81717" y="147127"/>
                    </a:lnTo>
                    <a:lnTo>
                      <a:pt x="80275" y="148686"/>
                    </a:lnTo>
                    <a:lnTo>
                      <a:pt x="72797" y="151395"/>
                    </a:lnTo>
                    <a:lnTo>
                      <a:pt x="53578" y="15180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68" name="SMARTInkShape-311"/>
              <p:cNvSpPr/>
              <p:nvPr>
                <p:custDataLst>
                  <p:tags r:id="rId87"/>
                </p:custDataLst>
              </p:nvPr>
            </p:nvSpPr>
            <p:spPr bwMode="auto">
              <a:xfrm>
                <a:off x="2937870" y="6009679"/>
                <a:ext cx="89140" cy="115965"/>
              </a:xfrm>
              <a:custGeom>
                <a:avLst/>
                <a:gdLst/>
                <a:ahLst/>
                <a:cxnLst/>
                <a:rect l="0" t="0" r="0" b="0"/>
                <a:pathLst>
                  <a:path w="89140" h="115965">
                    <a:moveTo>
                      <a:pt x="53575" y="0"/>
                    </a:moveTo>
                    <a:lnTo>
                      <a:pt x="48835" y="0"/>
                    </a:lnTo>
                    <a:lnTo>
                      <a:pt x="47438" y="992"/>
                    </a:lnTo>
                    <a:lnTo>
                      <a:pt x="46507" y="2646"/>
                    </a:lnTo>
                    <a:lnTo>
                      <a:pt x="45013" y="7689"/>
                    </a:lnTo>
                    <a:lnTo>
                      <a:pt x="42164" y="8378"/>
                    </a:lnTo>
                    <a:lnTo>
                      <a:pt x="40014" y="8563"/>
                    </a:lnTo>
                    <a:lnTo>
                      <a:pt x="34980" y="11413"/>
                    </a:lnTo>
                    <a:lnTo>
                      <a:pt x="32249" y="13561"/>
                    </a:lnTo>
                    <a:lnTo>
                      <a:pt x="29214" y="18595"/>
                    </a:lnTo>
                    <a:lnTo>
                      <a:pt x="26873" y="24139"/>
                    </a:lnTo>
                    <a:lnTo>
                      <a:pt x="11403" y="44668"/>
                    </a:lnTo>
                    <a:lnTo>
                      <a:pt x="9035" y="50610"/>
                    </a:lnTo>
                    <a:lnTo>
                      <a:pt x="3116" y="59534"/>
                    </a:lnTo>
                    <a:lnTo>
                      <a:pt x="921" y="69455"/>
                    </a:lnTo>
                    <a:lnTo>
                      <a:pt x="0" y="105469"/>
                    </a:lnTo>
                    <a:lnTo>
                      <a:pt x="4739" y="111397"/>
                    </a:lnTo>
                    <a:lnTo>
                      <a:pt x="9711" y="114002"/>
                    </a:lnTo>
                    <a:lnTo>
                      <a:pt x="19787" y="115903"/>
                    </a:lnTo>
                    <a:lnTo>
                      <a:pt x="22120" y="115964"/>
                    </a:lnTo>
                    <a:lnTo>
                      <a:pt x="27358" y="113386"/>
                    </a:lnTo>
                    <a:lnTo>
                      <a:pt x="32993" y="109925"/>
                    </a:lnTo>
                    <a:lnTo>
                      <a:pt x="41744" y="106985"/>
                    </a:lnTo>
                    <a:lnTo>
                      <a:pt x="74412" y="77354"/>
                    </a:lnTo>
                    <a:lnTo>
                      <a:pt x="85325" y="59341"/>
                    </a:lnTo>
                    <a:lnTo>
                      <a:pt x="88510" y="45198"/>
                    </a:lnTo>
                    <a:lnTo>
                      <a:pt x="89139" y="32851"/>
                    </a:lnTo>
                    <a:lnTo>
                      <a:pt x="86579" y="26838"/>
                    </a:lnTo>
                    <a:lnTo>
                      <a:pt x="75987" y="13645"/>
                    </a:lnTo>
                    <a:lnTo>
                      <a:pt x="70812" y="11025"/>
                    </a:lnTo>
                    <a:lnTo>
                      <a:pt x="53520" y="9113"/>
                    </a:lnTo>
                    <a:lnTo>
                      <a:pt x="46398" y="8966"/>
                    </a:lnTo>
                    <a:lnTo>
                      <a:pt x="35716" y="1786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69" name="SMARTInkShape-312"/>
              <p:cNvSpPr/>
              <p:nvPr>
                <p:custDataLst>
                  <p:tags r:id="rId88"/>
                </p:custDataLst>
              </p:nvPr>
            </p:nvSpPr>
            <p:spPr bwMode="auto">
              <a:xfrm>
                <a:off x="2857500" y="6134695"/>
                <a:ext cx="17860" cy="44649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44649">
                    <a:moveTo>
                      <a:pt x="17859" y="0"/>
                    </a:moveTo>
                    <a:lnTo>
                      <a:pt x="17859" y="4740"/>
                    </a:lnTo>
                    <a:lnTo>
                      <a:pt x="15213" y="9713"/>
                    </a:lnTo>
                    <a:lnTo>
                      <a:pt x="11722" y="15232"/>
                    </a:lnTo>
                    <a:lnTo>
                      <a:pt x="8765" y="23916"/>
                    </a:lnTo>
                    <a:lnTo>
                      <a:pt x="1350" y="33968"/>
                    </a:lnTo>
                    <a:lnTo>
                      <a:pt x="1" y="44632"/>
                    </a:lnTo>
                    <a:lnTo>
                      <a:pt x="0" y="4464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70" name="SMARTInkShape-313"/>
              <p:cNvSpPr/>
              <p:nvPr>
                <p:custDataLst>
                  <p:tags r:id="rId89"/>
                </p:custDataLst>
              </p:nvPr>
            </p:nvSpPr>
            <p:spPr bwMode="auto">
              <a:xfrm>
                <a:off x="2732776" y="6001121"/>
                <a:ext cx="97922" cy="129687"/>
              </a:xfrm>
              <a:custGeom>
                <a:avLst/>
                <a:gdLst/>
                <a:ahLst/>
                <a:cxnLst/>
                <a:rect l="0" t="0" r="0" b="0"/>
                <a:pathLst>
                  <a:path w="97922" h="129687">
                    <a:moveTo>
                      <a:pt x="35427" y="17488"/>
                    </a:moveTo>
                    <a:lnTo>
                      <a:pt x="26607" y="8667"/>
                    </a:lnTo>
                    <a:lnTo>
                      <a:pt x="26500" y="0"/>
                    </a:lnTo>
                    <a:lnTo>
                      <a:pt x="21758" y="4477"/>
                    </a:lnTo>
                    <a:lnTo>
                      <a:pt x="20361" y="4846"/>
                    </a:lnTo>
                    <a:lnTo>
                      <a:pt x="19430" y="4100"/>
                    </a:lnTo>
                    <a:lnTo>
                      <a:pt x="18809" y="2609"/>
                    </a:lnTo>
                    <a:lnTo>
                      <a:pt x="18395" y="2608"/>
                    </a:lnTo>
                    <a:lnTo>
                      <a:pt x="17677" y="7579"/>
                    </a:lnTo>
                    <a:lnTo>
                      <a:pt x="17577" y="20902"/>
                    </a:lnTo>
                    <a:lnTo>
                      <a:pt x="14926" y="26612"/>
                    </a:lnTo>
                    <a:lnTo>
                      <a:pt x="11433" y="32457"/>
                    </a:lnTo>
                    <a:lnTo>
                      <a:pt x="9190" y="44294"/>
                    </a:lnTo>
                    <a:lnTo>
                      <a:pt x="9006" y="47265"/>
                    </a:lnTo>
                    <a:lnTo>
                      <a:pt x="6156" y="53212"/>
                    </a:lnTo>
                    <a:lnTo>
                      <a:pt x="4006" y="56187"/>
                    </a:lnTo>
                    <a:lnTo>
                      <a:pt x="3566" y="59162"/>
                    </a:lnTo>
                    <a:lnTo>
                      <a:pt x="4264" y="62138"/>
                    </a:lnTo>
                    <a:lnTo>
                      <a:pt x="5722" y="65115"/>
                    </a:lnTo>
                    <a:lnTo>
                      <a:pt x="5702" y="68090"/>
                    </a:lnTo>
                    <a:lnTo>
                      <a:pt x="365" y="85949"/>
                    </a:lnTo>
                    <a:lnTo>
                      <a:pt x="0" y="91902"/>
                    </a:lnTo>
                    <a:lnTo>
                      <a:pt x="2484" y="97855"/>
                    </a:lnTo>
                    <a:lnTo>
                      <a:pt x="5903" y="103809"/>
                    </a:lnTo>
                    <a:lnTo>
                      <a:pt x="8098" y="115715"/>
                    </a:lnTo>
                    <a:lnTo>
                      <a:pt x="8277" y="118691"/>
                    </a:lnTo>
                    <a:lnTo>
                      <a:pt x="9390" y="120676"/>
                    </a:lnTo>
                    <a:lnTo>
                      <a:pt x="11123" y="121999"/>
                    </a:lnTo>
                    <a:lnTo>
                      <a:pt x="16294" y="124122"/>
                    </a:lnTo>
                    <a:lnTo>
                      <a:pt x="21931" y="129232"/>
                    </a:lnTo>
                    <a:lnTo>
                      <a:pt x="23453" y="129686"/>
                    </a:lnTo>
                    <a:lnTo>
                      <a:pt x="24468" y="128998"/>
                    </a:lnTo>
                    <a:lnTo>
                      <a:pt x="25144" y="127547"/>
                    </a:lnTo>
                    <a:lnTo>
                      <a:pt x="26588" y="126579"/>
                    </a:lnTo>
                    <a:lnTo>
                      <a:pt x="33359" y="125218"/>
                    </a:lnTo>
                    <a:lnTo>
                      <a:pt x="47453" y="124719"/>
                    </a:lnTo>
                    <a:lnTo>
                      <a:pt x="53339" y="122031"/>
                    </a:lnTo>
                    <a:lnTo>
                      <a:pt x="65203" y="112222"/>
                    </a:lnTo>
                    <a:lnTo>
                      <a:pt x="68504" y="106556"/>
                    </a:lnTo>
                    <a:lnTo>
                      <a:pt x="75364" y="90094"/>
                    </a:lnTo>
                    <a:lnTo>
                      <a:pt x="95337" y="62298"/>
                    </a:lnTo>
                    <a:lnTo>
                      <a:pt x="97165" y="50609"/>
                    </a:lnTo>
                    <a:lnTo>
                      <a:pt x="97921" y="23183"/>
                    </a:lnTo>
                    <a:lnTo>
                      <a:pt x="96933" y="21285"/>
                    </a:lnTo>
                    <a:lnTo>
                      <a:pt x="95283" y="20019"/>
                    </a:lnTo>
                    <a:lnTo>
                      <a:pt x="90245" y="17989"/>
                    </a:lnTo>
                    <a:lnTo>
                      <a:pt x="66808" y="17490"/>
                    </a:lnTo>
                    <a:lnTo>
                      <a:pt x="65277" y="18482"/>
                    </a:lnTo>
                    <a:lnTo>
                      <a:pt x="64257" y="20135"/>
                    </a:lnTo>
                    <a:lnTo>
                      <a:pt x="62216" y="2641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71" name="SMARTInkShape-314"/>
              <p:cNvSpPr/>
              <p:nvPr>
                <p:custDataLst>
                  <p:tags r:id="rId90"/>
                </p:custDataLst>
              </p:nvPr>
            </p:nvSpPr>
            <p:spPr bwMode="auto">
              <a:xfrm>
                <a:off x="2455664" y="6054328"/>
                <a:ext cx="89298" cy="71437"/>
              </a:xfrm>
              <a:custGeom>
                <a:avLst/>
                <a:gdLst/>
                <a:ahLst/>
                <a:cxnLst/>
                <a:rect l="0" t="0" r="0" b="0"/>
                <a:pathLst>
                  <a:path w="89298" h="71437">
                    <a:moveTo>
                      <a:pt x="8930" y="8929"/>
                    </a:moveTo>
                    <a:lnTo>
                      <a:pt x="1241" y="8929"/>
                    </a:lnTo>
                    <a:lnTo>
                      <a:pt x="827" y="7938"/>
                    </a:lnTo>
                    <a:lnTo>
                      <a:pt x="0" y="0"/>
                    </a:lnTo>
                    <a:lnTo>
                      <a:pt x="4740" y="0"/>
                    </a:lnTo>
                    <a:lnTo>
                      <a:pt x="6137" y="992"/>
                    </a:lnTo>
                    <a:lnTo>
                      <a:pt x="7068" y="2645"/>
                    </a:lnTo>
                    <a:lnTo>
                      <a:pt x="8820" y="8561"/>
                    </a:lnTo>
                    <a:lnTo>
                      <a:pt x="8897" y="13561"/>
                    </a:lnTo>
                    <a:lnTo>
                      <a:pt x="9900" y="14994"/>
                    </a:lnTo>
                    <a:lnTo>
                      <a:pt x="11561" y="15949"/>
                    </a:lnTo>
                    <a:lnTo>
                      <a:pt x="13660" y="16586"/>
                    </a:lnTo>
                    <a:lnTo>
                      <a:pt x="15060" y="18002"/>
                    </a:lnTo>
                    <a:lnTo>
                      <a:pt x="17490" y="25436"/>
                    </a:lnTo>
                    <a:lnTo>
                      <a:pt x="17859" y="53578"/>
                    </a:lnTo>
                    <a:lnTo>
                      <a:pt x="22600" y="53578"/>
                    </a:lnTo>
                    <a:lnTo>
                      <a:pt x="23996" y="52586"/>
                    </a:lnTo>
                    <a:lnTo>
                      <a:pt x="24927" y="50932"/>
                    </a:lnTo>
                    <a:lnTo>
                      <a:pt x="26421" y="41150"/>
                    </a:lnTo>
                    <a:lnTo>
                      <a:pt x="27536" y="39339"/>
                    </a:lnTo>
                    <a:lnTo>
                      <a:pt x="29271" y="38133"/>
                    </a:lnTo>
                    <a:lnTo>
                      <a:pt x="33845" y="35799"/>
                    </a:lnTo>
                    <a:lnTo>
                      <a:pt x="43030" y="28171"/>
                    </a:lnTo>
                    <a:lnTo>
                      <a:pt x="43929" y="24757"/>
                    </a:lnTo>
                    <a:lnTo>
                      <a:pt x="44169" y="22459"/>
                    </a:lnTo>
                    <a:lnTo>
                      <a:pt x="45321" y="20926"/>
                    </a:lnTo>
                    <a:lnTo>
                      <a:pt x="55653" y="15393"/>
                    </a:lnTo>
                    <a:lnTo>
                      <a:pt x="57938" y="13238"/>
                    </a:lnTo>
                    <a:lnTo>
                      <a:pt x="59461" y="12794"/>
                    </a:lnTo>
                    <a:lnTo>
                      <a:pt x="60477" y="13490"/>
                    </a:lnTo>
                    <a:lnTo>
                      <a:pt x="62107" y="16996"/>
                    </a:lnTo>
                    <a:lnTo>
                      <a:pt x="70161" y="17783"/>
                    </a:lnTo>
                    <a:lnTo>
                      <a:pt x="79014" y="25541"/>
                    </a:lnTo>
                    <a:lnTo>
                      <a:pt x="79966" y="31159"/>
                    </a:lnTo>
                    <a:lnTo>
                      <a:pt x="81092" y="32679"/>
                    </a:lnTo>
                    <a:lnTo>
                      <a:pt x="84989" y="34367"/>
                    </a:lnTo>
                    <a:lnTo>
                      <a:pt x="86425" y="35810"/>
                    </a:lnTo>
                    <a:lnTo>
                      <a:pt x="88918" y="43289"/>
                    </a:lnTo>
                    <a:lnTo>
                      <a:pt x="89264" y="52217"/>
                    </a:lnTo>
                    <a:lnTo>
                      <a:pt x="88282" y="52671"/>
                    </a:lnTo>
                    <a:lnTo>
                      <a:pt x="84546" y="53175"/>
                    </a:lnTo>
                    <a:lnTo>
                      <a:pt x="83153" y="54302"/>
                    </a:lnTo>
                    <a:lnTo>
                      <a:pt x="80734" y="61232"/>
                    </a:lnTo>
                    <a:lnTo>
                      <a:pt x="89297" y="7143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72" name="SMARTInkShape-315"/>
              <p:cNvSpPr/>
              <p:nvPr>
                <p:custDataLst>
                  <p:tags r:id="rId91"/>
                </p:custDataLst>
              </p:nvPr>
            </p:nvSpPr>
            <p:spPr bwMode="auto">
              <a:xfrm>
                <a:off x="2366367" y="5973961"/>
                <a:ext cx="17860" cy="178559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78559">
                    <a:moveTo>
                      <a:pt x="17859" y="26789"/>
                    </a:moveTo>
                    <a:lnTo>
                      <a:pt x="17859" y="18227"/>
                    </a:lnTo>
                    <a:lnTo>
                      <a:pt x="9297" y="17869"/>
                    </a:lnTo>
                    <a:lnTo>
                      <a:pt x="8930" y="8939"/>
                    </a:lnTo>
                    <a:lnTo>
                      <a:pt x="0" y="0"/>
                    </a:lnTo>
                    <a:lnTo>
                      <a:pt x="7689" y="7688"/>
                    </a:lnTo>
                    <a:lnTo>
                      <a:pt x="8562" y="13302"/>
                    </a:lnTo>
                    <a:lnTo>
                      <a:pt x="8897" y="29888"/>
                    </a:lnTo>
                    <a:lnTo>
                      <a:pt x="11561" y="35773"/>
                    </a:lnTo>
                    <a:lnTo>
                      <a:pt x="15060" y="41695"/>
                    </a:lnTo>
                    <a:lnTo>
                      <a:pt x="17030" y="51600"/>
                    </a:lnTo>
                    <a:lnTo>
                      <a:pt x="17845" y="96201"/>
                    </a:lnTo>
                    <a:lnTo>
                      <a:pt x="17859" y="139891"/>
                    </a:lnTo>
                    <a:lnTo>
                      <a:pt x="17859" y="178558"/>
                    </a:lnTo>
                    <a:lnTo>
                      <a:pt x="17859" y="169664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73" name="SMARTInkShape-316"/>
              <p:cNvSpPr/>
              <p:nvPr>
                <p:custDataLst>
                  <p:tags r:id="rId92"/>
                </p:custDataLst>
              </p:nvPr>
            </p:nvSpPr>
            <p:spPr bwMode="auto">
              <a:xfrm>
                <a:off x="2053828" y="6170414"/>
                <a:ext cx="125017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125017" h="17860">
                    <a:moveTo>
                      <a:pt x="8930" y="0"/>
                    </a:moveTo>
                    <a:lnTo>
                      <a:pt x="3785" y="0"/>
                    </a:lnTo>
                    <a:lnTo>
                      <a:pt x="5982" y="0"/>
                    </a:lnTo>
                    <a:lnTo>
                      <a:pt x="3316" y="0"/>
                    </a:lnTo>
                    <a:lnTo>
                      <a:pt x="2210" y="992"/>
                    </a:lnTo>
                    <a:lnTo>
                      <a:pt x="1" y="8925"/>
                    </a:lnTo>
                    <a:lnTo>
                      <a:pt x="0" y="8929"/>
                    </a:lnTo>
                    <a:lnTo>
                      <a:pt x="5145" y="8929"/>
                    </a:lnTo>
                    <a:lnTo>
                      <a:pt x="2948" y="8929"/>
                    </a:lnTo>
                    <a:lnTo>
                      <a:pt x="44876" y="8929"/>
                    </a:lnTo>
                    <a:lnTo>
                      <a:pt x="87227" y="8929"/>
                    </a:lnTo>
                    <a:lnTo>
                      <a:pt x="102480" y="8929"/>
                    </a:lnTo>
                    <a:lnTo>
                      <a:pt x="104038" y="7938"/>
                    </a:lnTo>
                    <a:lnTo>
                      <a:pt x="105078" y="6284"/>
                    </a:lnTo>
                    <a:lnTo>
                      <a:pt x="105771" y="4189"/>
                    </a:lnTo>
                    <a:lnTo>
                      <a:pt x="107225" y="3785"/>
                    </a:lnTo>
                    <a:lnTo>
                      <a:pt x="111486" y="5981"/>
                    </a:lnTo>
                    <a:lnTo>
                      <a:pt x="113019" y="5972"/>
                    </a:lnTo>
                    <a:lnTo>
                      <a:pt x="114041" y="4973"/>
                    </a:lnTo>
                    <a:lnTo>
                      <a:pt x="116085" y="2"/>
                    </a:lnTo>
                    <a:lnTo>
                      <a:pt x="120826" y="4741"/>
                    </a:lnTo>
                    <a:lnTo>
                      <a:pt x="123154" y="9713"/>
                    </a:lnTo>
                    <a:lnTo>
                      <a:pt x="125016" y="1785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382" name="SMARTInkShape-Group79"/>
            <p:cNvGrpSpPr/>
            <p:nvPr/>
          </p:nvGrpSpPr>
          <p:grpSpPr>
            <a:xfrm>
              <a:off x="2527111" y="6206132"/>
              <a:ext cx="1026905" cy="294681"/>
              <a:chOff x="2527111" y="6206132"/>
              <a:chExt cx="1026905" cy="294681"/>
            </a:xfrm>
          </p:grpSpPr>
          <p:sp>
            <p:nvSpPr>
              <p:cNvPr id="3375" name="SMARTInkShape-317"/>
              <p:cNvSpPr/>
              <p:nvPr>
                <p:custDataLst>
                  <p:tags r:id="rId78"/>
                </p:custDataLst>
              </p:nvPr>
            </p:nvSpPr>
            <p:spPr bwMode="auto">
              <a:xfrm>
                <a:off x="3464751" y="6232921"/>
                <a:ext cx="89265" cy="35611"/>
              </a:xfrm>
              <a:custGeom>
                <a:avLst/>
                <a:gdLst/>
                <a:ahLst/>
                <a:cxnLst/>
                <a:rect l="0" t="0" r="0" b="0"/>
                <a:pathLst>
                  <a:path w="89265" h="35611">
                    <a:moveTo>
                      <a:pt x="8897" y="26790"/>
                    </a:moveTo>
                    <a:lnTo>
                      <a:pt x="77" y="35610"/>
                    </a:lnTo>
                    <a:lnTo>
                      <a:pt x="0" y="30947"/>
                    </a:lnTo>
                    <a:lnTo>
                      <a:pt x="981" y="29561"/>
                    </a:lnTo>
                    <a:lnTo>
                      <a:pt x="2628" y="28637"/>
                    </a:lnTo>
                    <a:lnTo>
                      <a:pt x="9064" y="27033"/>
                    </a:lnTo>
                    <a:lnTo>
                      <a:pt x="22168" y="26799"/>
                    </a:lnTo>
                    <a:lnTo>
                      <a:pt x="27363" y="24148"/>
                    </a:lnTo>
                    <a:lnTo>
                      <a:pt x="32979" y="20655"/>
                    </a:lnTo>
                    <a:lnTo>
                      <a:pt x="44669" y="18412"/>
                    </a:lnTo>
                    <a:lnTo>
                      <a:pt x="56533" y="17970"/>
                    </a:lnTo>
                    <a:lnTo>
                      <a:pt x="62480" y="15262"/>
                    </a:lnTo>
                    <a:lnTo>
                      <a:pt x="68431" y="11744"/>
                    </a:lnTo>
                    <a:lnTo>
                      <a:pt x="77359" y="8772"/>
                    </a:lnTo>
                    <a:lnTo>
                      <a:pt x="89264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76" name="SMARTInkShape-318"/>
              <p:cNvSpPr/>
              <p:nvPr>
                <p:custDataLst>
                  <p:tags r:id="rId79"/>
                </p:custDataLst>
              </p:nvPr>
            </p:nvSpPr>
            <p:spPr bwMode="auto">
              <a:xfrm>
                <a:off x="3438039" y="6206132"/>
                <a:ext cx="71329" cy="17861"/>
              </a:xfrm>
              <a:custGeom>
                <a:avLst/>
                <a:gdLst/>
                <a:ahLst/>
                <a:cxnLst/>
                <a:rect l="0" t="0" r="0" b="0"/>
                <a:pathLst>
                  <a:path w="71329" h="17861">
                    <a:moveTo>
                      <a:pt x="8820" y="17860"/>
                    </a:moveTo>
                    <a:lnTo>
                      <a:pt x="0" y="9039"/>
                    </a:lnTo>
                    <a:lnTo>
                      <a:pt x="4664" y="8963"/>
                    </a:lnTo>
                    <a:lnTo>
                      <a:pt x="9618" y="6298"/>
                    </a:lnTo>
                    <a:lnTo>
                      <a:pt x="16144" y="1245"/>
                    </a:lnTo>
                    <a:lnTo>
                      <a:pt x="24562" y="246"/>
                    </a:lnTo>
                    <a:lnTo>
                      <a:pt x="66994" y="0"/>
                    </a:lnTo>
                    <a:lnTo>
                      <a:pt x="68438" y="993"/>
                    </a:lnTo>
                    <a:lnTo>
                      <a:pt x="69402" y="2646"/>
                    </a:lnTo>
                    <a:lnTo>
                      <a:pt x="71328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77" name="SMARTInkShape-319"/>
              <p:cNvSpPr/>
              <p:nvPr>
                <p:custDataLst>
                  <p:tags r:id="rId80"/>
                </p:custDataLst>
              </p:nvPr>
            </p:nvSpPr>
            <p:spPr bwMode="auto">
              <a:xfrm>
                <a:off x="3116464" y="6340078"/>
                <a:ext cx="133943" cy="89295"/>
              </a:xfrm>
              <a:custGeom>
                <a:avLst/>
                <a:gdLst/>
                <a:ahLst/>
                <a:cxnLst/>
                <a:rect l="0" t="0" r="0" b="0"/>
                <a:pathLst>
                  <a:path w="133943" h="89295">
                    <a:moveTo>
                      <a:pt x="8926" y="8929"/>
                    </a:moveTo>
                    <a:lnTo>
                      <a:pt x="8926" y="110"/>
                    </a:lnTo>
                    <a:lnTo>
                      <a:pt x="0" y="0"/>
                    </a:lnTo>
                    <a:lnTo>
                      <a:pt x="8926" y="0"/>
                    </a:lnTo>
                    <a:lnTo>
                      <a:pt x="8926" y="13638"/>
                    </a:lnTo>
                    <a:lnTo>
                      <a:pt x="9919" y="15045"/>
                    </a:lnTo>
                    <a:lnTo>
                      <a:pt x="11572" y="15982"/>
                    </a:lnTo>
                    <a:lnTo>
                      <a:pt x="16615" y="17489"/>
                    </a:lnTo>
                    <a:lnTo>
                      <a:pt x="17304" y="20340"/>
                    </a:lnTo>
                    <a:lnTo>
                      <a:pt x="17824" y="38840"/>
                    </a:lnTo>
                    <a:lnTo>
                      <a:pt x="16842" y="40776"/>
                    </a:lnTo>
                    <a:lnTo>
                      <a:pt x="15196" y="42066"/>
                    </a:lnTo>
                    <a:lnTo>
                      <a:pt x="13106" y="42928"/>
                    </a:lnTo>
                    <a:lnTo>
                      <a:pt x="11713" y="44494"/>
                    </a:lnTo>
                    <a:lnTo>
                      <a:pt x="10165" y="48879"/>
                    </a:lnTo>
                    <a:lnTo>
                      <a:pt x="8926" y="89294"/>
                    </a:lnTo>
                    <a:lnTo>
                      <a:pt x="8926" y="80734"/>
                    </a:lnTo>
                    <a:lnTo>
                      <a:pt x="16615" y="72711"/>
                    </a:lnTo>
                    <a:lnTo>
                      <a:pt x="17747" y="63861"/>
                    </a:lnTo>
                    <a:lnTo>
                      <a:pt x="17846" y="54938"/>
                    </a:lnTo>
                    <a:lnTo>
                      <a:pt x="25544" y="46008"/>
                    </a:lnTo>
                    <a:lnTo>
                      <a:pt x="26677" y="37078"/>
                    </a:lnTo>
                    <a:lnTo>
                      <a:pt x="44527" y="17979"/>
                    </a:lnTo>
                    <a:lnTo>
                      <a:pt x="52323" y="17869"/>
                    </a:lnTo>
                    <a:lnTo>
                      <a:pt x="52740" y="18858"/>
                    </a:lnTo>
                    <a:lnTo>
                      <a:pt x="53465" y="25549"/>
                    </a:lnTo>
                    <a:lnTo>
                      <a:pt x="61254" y="34369"/>
                    </a:lnTo>
                    <a:lnTo>
                      <a:pt x="62395" y="43289"/>
                    </a:lnTo>
                    <a:lnTo>
                      <a:pt x="62505" y="53543"/>
                    </a:lnTo>
                    <a:lnTo>
                      <a:pt x="79964" y="36119"/>
                    </a:lnTo>
                    <a:lnTo>
                      <a:pt x="93922" y="35721"/>
                    </a:lnTo>
                    <a:lnTo>
                      <a:pt x="95356" y="36713"/>
                    </a:lnTo>
                    <a:lnTo>
                      <a:pt x="96312" y="38366"/>
                    </a:lnTo>
                    <a:lnTo>
                      <a:pt x="97657" y="45432"/>
                    </a:lnTo>
                    <a:lnTo>
                      <a:pt x="98214" y="61998"/>
                    </a:lnTo>
                    <a:lnTo>
                      <a:pt x="102961" y="62357"/>
                    </a:lnTo>
                    <a:lnTo>
                      <a:pt x="104358" y="63399"/>
                    </a:lnTo>
                    <a:lnTo>
                      <a:pt x="105911" y="67204"/>
                    </a:lnTo>
                    <a:lnTo>
                      <a:pt x="107317" y="68615"/>
                    </a:lnTo>
                    <a:lnTo>
                      <a:pt x="111526" y="70182"/>
                    </a:lnTo>
                    <a:lnTo>
                      <a:pt x="133942" y="7143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78" name="SMARTInkShape-320"/>
              <p:cNvSpPr/>
              <p:nvPr>
                <p:custDataLst>
                  <p:tags r:id="rId81"/>
                </p:custDataLst>
              </p:nvPr>
            </p:nvSpPr>
            <p:spPr bwMode="auto">
              <a:xfrm>
                <a:off x="2946797" y="6295429"/>
                <a:ext cx="62508" cy="133947"/>
              </a:xfrm>
              <a:custGeom>
                <a:avLst/>
                <a:gdLst/>
                <a:ahLst/>
                <a:cxnLst/>
                <a:rect l="0" t="0" r="0" b="0"/>
                <a:pathLst>
                  <a:path w="62508" h="133947">
                    <a:moveTo>
                      <a:pt x="62507" y="0"/>
                    </a:moveTo>
                    <a:lnTo>
                      <a:pt x="40276" y="0"/>
                    </a:lnTo>
                    <a:lnTo>
                      <a:pt x="38757" y="992"/>
                    </a:lnTo>
                    <a:lnTo>
                      <a:pt x="37744" y="2646"/>
                    </a:lnTo>
                    <a:lnTo>
                      <a:pt x="37068" y="4740"/>
                    </a:lnTo>
                    <a:lnTo>
                      <a:pt x="35626" y="6138"/>
                    </a:lnTo>
                    <a:lnTo>
                      <a:pt x="26183" y="11024"/>
                    </a:lnTo>
                    <a:lnTo>
                      <a:pt x="1363" y="34358"/>
                    </a:lnTo>
                    <a:lnTo>
                      <a:pt x="35" y="44246"/>
                    </a:lnTo>
                    <a:lnTo>
                      <a:pt x="1" y="53199"/>
                    </a:lnTo>
                    <a:lnTo>
                      <a:pt x="8820" y="53577"/>
                    </a:lnTo>
                    <a:lnTo>
                      <a:pt x="16608" y="61267"/>
                    </a:lnTo>
                    <a:lnTo>
                      <a:pt x="25438" y="62399"/>
                    </a:lnTo>
                    <a:lnTo>
                      <a:pt x="33651" y="68624"/>
                    </a:lnTo>
                    <a:lnTo>
                      <a:pt x="43004" y="71067"/>
                    </a:lnTo>
                    <a:lnTo>
                      <a:pt x="52192" y="71406"/>
                    </a:lnTo>
                    <a:lnTo>
                      <a:pt x="62104" y="79999"/>
                    </a:lnTo>
                    <a:lnTo>
                      <a:pt x="62504" y="96874"/>
                    </a:lnTo>
                    <a:lnTo>
                      <a:pt x="50078" y="110537"/>
                    </a:lnTo>
                    <a:lnTo>
                      <a:pt x="44416" y="113620"/>
                    </a:lnTo>
                    <a:lnTo>
                      <a:pt x="38592" y="115982"/>
                    </a:lnTo>
                    <a:lnTo>
                      <a:pt x="20005" y="130880"/>
                    </a:lnTo>
                    <a:lnTo>
                      <a:pt x="10584" y="133542"/>
                    </a:lnTo>
                    <a:lnTo>
                      <a:pt x="0" y="13394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79" name="SMARTInkShape-321"/>
              <p:cNvSpPr/>
              <p:nvPr>
                <p:custDataLst>
                  <p:tags r:id="rId82"/>
                </p:custDataLst>
              </p:nvPr>
            </p:nvSpPr>
            <p:spPr bwMode="auto">
              <a:xfrm>
                <a:off x="2803922" y="6277572"/>
                <a:ext cx="71437" cy="142874"/>
              </a:xfrm>
              <a:custGeom>
                <a:avLst/>
                <a:gdLst/>
                <a:ahLst/>
                <a:cxnLst/>
                <a:rect l="0" t="0" r="0" b="0"/>
                <a:pathLst>
                  <a:path w="71437" h="142874">
                    <a:moveTo>
                      <a:pt x="44648" y="26787"/>
                    </a:moveTo>
                    <a:lnTo>
                      <a:pt x="44648" y="22047"/>
                    </a:lnTo>
                    <a:lnTo>
                      <a:pt x="45641" y="20650"/>
                    </a:lnTo>
                    <a:lnTo>
                      <a:pt x="47294" y="19720"/>
                    </a:lnTo>
                    <a:lnTo>
                      <a:pt x="52336" y="18225"/>
                    </a:lnTo>
                    <a:lnTo>
                      <a:pt x="53026" y="15375"/>
                    </a:lnTo>
                    <a:lnTo>
                      <a:pt x="53578" y="110"/>
                    </a:lnTo>
                    <a:lnTo>
                      <a:pt x="40276" y="0"/>
                    </a:lnTo>
                    <a:lnTo>
                      <a:pt x="38757" y="992"/>
                    </a:lnTo>
                    <a:lnTo>
                      <a:pt x="37744" y="2645"/>
                    </a:lnTo>
                    <a:lnTo>
                      <a:pt x="37068" y="4739"/>
                    </a:lnTo>
                    <a:lnTo>
                      <a:pt x="35626" y="6136"/>
                    </a:lnTo>
                    <a:lnTo>
                      <a:pt x="28149" y="8561"/>
                    </a:lnTo>
                    <a:lnTo>
                      <a:pt x="19219" y="8895"/>
                    </a:lnTo>
                    <a:lnTo>
                      <a:pt x="1360" y="25437"/>
                    </a:lnTo>
                    <a:lnTo>
                      <a:pt x="403" y="31128"/>
                    </a:lnTo>
                    <a:lnTo>
                      <a:pt x="0" y="70158"/>
                    </a:lnTo>
                    <a:lnTo>
                      <a:pt x="992" y="70584"/>
                    </a:lnTo>
                    <a:lnTo>
                      <a:pt x="13302" y="71402"/>
                    </a:lnTo>
                    <a:lnTo>
                      <a:pt x="14821" y="72405"/>
                    </a:lnTo>
                    <a:lnTo>
                      <a:pt x="15834" y="74067"/>
                    </a:lnTo>
                    <a:lnTo>
                      <a:pt x="16509" y="76166"/>
                    </a:lnTo>
                    <a:lnTo>
                      <a:pt x="17951" y="77566"/>
                    </a:lnTo>
                    <a:lnTo>
                      <a:pt x="22199" y="79121"/>
                    </a:lnTo>
                    <a:lnTo>
                      <a:pt x="50853" y="81351"/>
                    </a:lnTo>
                    <a:lnTo>
                      <a:pt x="62557" y="87431"/>
                    </a:lnTo>
                    <a:lnTo>
                      <a:pt x="69683" y="88927"/>
                    </a:lnTo>
                    <a:lnTo>
                      <a:pt x="70268" y="90041"/>
                    </a:lnTo>
                    <a:lnTo>
                      <a:pt x="71436" y="119205"/>
                    </a:lnTo>
                    <a:lnTo>
                      <a:pt x="70444" y="121141"/>
                    </a:lnTo>
                    <a:lnTo>
                      <a:pt x="68791" y="122432"/>
                    </a:lnTo>
                    <a:lnTo>
                      <a:pt x="64308" y="124859"/>
                    </a:lnTo>
                    <a:lnTo>
                      <a:pt x="56206" y="130811"/>
                    </a:lnTo>
                    <a:lnTo>
                      <a:pt x="50446" y="132550"/>
                    </a:lnTo>
                    <a:lnTo>
                      <a:pt x="48513" y="134007"/>
                    </a:lnTo>
                    <a:lnTo>
                      <a:pt x="44801" y="139805"/>
                    </a:lnTo>
                    <a:lnTo>
                      <a:pt x="40417" y="141509"/>
                    </a:lnTo>
                    <a:lnTo>
                      <a:pt x="0" y="142873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80" name="SMARTInkShape-322"/>
              <p:cNvSpPr/>
              <p:nvPr>
                <p:custDataLst>
                  <p:tags r:id="rId83"/>
                </p:custDataLst>
              </p:nvPr>
            </p:nvSpPr>
            <p:spPr bwMode="auto">
              <a:xfrm>
                <a:off x="2678906" y="6438304"/>
                <a:ext cx="17828" cy="62509"/>
              </a:xfrm>
              <a:custGeom>
                <a:avLst/>
                <a:gdLst/>
                <a:ahLst/>
                <a:cxnLst/>
                <a:rect l="0" t="0" r="0" b="0"/>
                <a:pathLst>
                  <a:path w="17828" h="62509">
                    <a:moveTo>
                      <a:pt x="8930" y="0"/>
                    </a:moveTo>
                    <a:lnTo>
                      <a:pt x="16618" y="7689"/>
                    </a:lnTo>
                    <a:lnTo>
                      <a:pt x="17750" y="16510"/>
                    </a:lnTo>
                    <a:lnTo>
                      <a:pt x="17827" y="22200"/>
                    </a:lnTo>
                    <a:lnTo>
                      <a:pt x="15199" y="27396"/>
                    </a:lnTo>
                    <a:lnTo>
                      <a:pt x="11716" y="33011"/>
                    </a:lnTo>
                    <a:lnTo>
                      <a:pt x="9480" y="44702"/>
                    </a:lnTo>
                    <a:lnTo>
                      <a:pt x="9297" y="47661"/>
                    </a:lnTo>
                    <a:lnTo>
                      <a:pt x="8182" y="49634"/>
                    </a:lnTo>
                    <a:lnTo>
                      <a:pt x="6447" y="50948"/>
                    </a:lnTo>
                    <a:lnTo>
                      <a:pt x="4298" y="51825"/>
                    </a:lnTo>
                    <a:lnTo>
                      <a:pt x="2865" y="53402"/>
                    </a:lnTo>
                    <a:lnTo>
                      <a:pt x="0" y="6250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81" name="SMARTInkShape-323"/>
              <p:cNvSpPr/>
              <p:nvPr>
                <p:custDataLst>
                  <p:tags r:id="rId84"/>
                </p:custDataLst>
              </p:nvPr>
            </p:nvSpPr>
            <p:spPr bwMode="auto">
              <a:xfrm>
                <a:off x="2527111" y="6322228"/>
                <a:ext cx="116074" cy="150519"/>
              </a:xfrm>
              <a:custGeom>
                <a:avLst/>
                <a:gdLst/>
                <a:ahLst/>
                <a:cxnLst/>
                <a:rect l="0" t="0" r="0" b="0"/>
                <a:pathLst>
                  <a:path w="116074" h="150519">
                    <a:moveTo>
                      <a:pt x="44639" y="17850"/>
                    </a:moveTo>
                    <a:lnTo>
                      <a:pt x="26789" y="17850"/>
                    </a:lnTo>
                    <a:lnTo>
                      <a:pt x="26780" y="25538"/>
                    </a:lnTo>
                    <a:lnTo>
                      <a:pt x="25788" y="25952"/>
                    </a:lnTo>
                    <a:lnTo>
                      <a:pt x="22040" y="26411"/>
                    </a:lnTo>
                    <a:lnTo>
                      <a:pt x="20643" y="27526"/>
                    </a:lnTo>
                    <a:lnTo>
                      <a:pt x="17103" y="35852"/>
                    </a:lnTo>
                    <a:lnTo>
                      <a:pt x="10194" y="43286"/>
                    </a:lnTo>
                    <a:lnTo>
                      <a:pt x="9032" y="52209"/>
                    </a:lnTo>
                    <a:lnTo>
                      <a:pt x="1241" y="61137"/>
                    </a:lnTo>
                    <a:lnTo>
                      <a:pt x="361" y="66835"/>
                    </a:lnTo>
                    <a:lnTo>
                      <a:pt x="0" y="84610"/>
                    </a:lnTo>
                    <a:lnTo>
                      <a:pt x="2641" y="89855"/>
                    </a:lnTo>
                    <a:lnTo>
                      <a:pt x="6129" y="95493"/>
                    </a:lnTo>
                    <a:lnTo>
                      <a:pt x="8369" y="107197"/>
                    </a:lnTo>
                    <a:lnTo>
                      <a:pt x="8553" y="110157"/>
                    </a:lnTo>
                    <a:lnTo>
                      <a:pt x="11402" y="116092"/>
                    </a:lnTo>
                    <a:lnTo>
                      <a:pt x="25426" y="132540"/>
                    </a:lnTo>
                    <a:lnTo>
                      <a:pt x="26379" y="138263"/>
                    </a:lnTo>
                    <a:lnTo>
                      <a:pt x="27504" y="139797"/>
                    </a:lnTo>
                    <a:lnTo>
                      <a:pt x="37788" y="145331"/>
                    </a:lnTo>
                    <a:lnTo>
                      <a:pt x="40072" y="147487"/>
                    </a:lnTo>
                    <a:lnTo>
                      <a:pt x="45255" y="149879"/>
                    </a:lnTo>
                    <a:lnTo>
                      <a:pt x="48026" y="150518"/>
                    </a:lnTo>
                    <a:lnTo>
                      <a:pt x="50866" y="149952"/>
                    </a:lnTo>
                    <a:lnTo>
                      <a:pt x="62339" y="143618"/>
                    </a:lnTo>
                    <a:lnTo>
                      <a:pt x="66727" y="143199"/>
                    </a:lnTo>
                    <a:lnTo>
                      <a:pt x="71984" y="140369"/>
                    </a:lnTo>
                    <a:lnTo>
                      <a:pt x="101305" y="112979"/>
                    </a:lnTo>
                    <a:lnTo>
                      <a:pt x="104551" y="107093"/>
                    </a:lnTo>
                    <a:lnTo>
                      <a:pt x="106377" y="95555"/>
                    </a:lnTo>
                    <a:lnTo>
                      <a:pt x="107797" y="86120"/>
                    </a:lnTo>
                    <a:lnTo>
                      <a:pt x="114147" y="71977"/>
                    </a:lnTo>
                    <a:lnTo>
                      <a:pt x="116070" y="29758"/>
                    </a:lnTo>
                    <a:lnTo>
                      <a:pt x="116073" y="23804"/>
                    </a:lnTo>
                    <a:lnTo>
                      <a:pt x="115082" y="21819"/>
                    </a:lnTo>
                    <a:lnTo>
                      <a:pt x="113429" y="20495"/>
                    </a:lnTo>
                    <a:lnTo>
                      <a:pt x="111335" y="19613"/>
                    </a:lnTo>
                    <a:lnTo>
                      <a:pt x="109939" y="18033"/>
                    </a:lnTo>
                    <a:lnTo>
                      <a:pt x="108388" y="13632"/>
                    </a:lnTo>
                    <a:lnTo>
                      <a:pt x="106982" y="12061"/>
                    </a:lnTo>
                    <a:lnTo>
                      <a:pt x="89104" y="2037"/>
                    </a:lnTo>
                    <a:lnTo>
                      <a:pt x="71365" y="14"/>
                    </a:lnTo>
                    <a:lnTo>
                      <a:pt x="67100" y="0"/>
                    </a:lnTo>
                    <a:lnTo>
                      <a:pt x="61898" y="2641"/>
                    </a:lnTo>
                    <a:lnTo>
                      <a:pt x="53569" y="892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sp>
          <p:nvSpPr>
            <p:cNvPr id="3383" name="SMARTInkShape-324"/>
            <p:cNvSpPr/>
            <p:nvPr>
              <p:custDataLst>
                <p:tags r:id="rId4"/>
              </p:custDataLst>
            </p:nvPr>
          </p:nvSpPr>
          <p:spPr bwMode="auto">
            <a:xfrm>
              <a:off x="3812976" y="6000750"/>
              <a:ext cx="96864" cy="267771"/>
            </a:xfrm>
            <a:custGeom>
              <a:avLst/>
              <a:gdLst/>
              <a:ahLst/>
              <a:cxnLst/>
              <a:rect l="0" t="0" r="0" b="0"/>
              <a:pathLst>
                <a:path w="96864" h="267771">
                  <a:moveTo>
                    <a:pt x="53578" y="8929"/>
                  </a:moveTo>
                  <a:lnTo>
                    <a:pt x="53578" y="3785"/>
                  </a:lnTo>
                  <a:lnTo>
                    <a:pt x="53578" y="5981"/>
                  </a:lnTo>
                  <a:lnTo>
                    <a:pt x="53578" y="3202"/>
                  </a:lnTo>
                  <a:lnTo>
                    <a:pt x="53578" y="5799"/>
                  </a:lnTo>
                  <a:lnTo>
                    <a:pt x="53578" y="0"/>
                  </a:lnTo>
                  <a:lnTo>
                    <a:pt x="53578" y="8561"/>
                  </a:lnTo>
                  <a:lnTo>
                    <a:pt x="48838" y="8820"/>
                  </a:lnTo>
                  <a:lnTo>
                    <a:pt x="47441" y="9849"/>
                  </a:lnTo>
                  <a:lnTo>
                    <a:pt x="44758" y="17488"/>
                  </a:lnTo>
                  <a:lnTo>
                    <a:pt x="44681" y="22490"/>
                  </a:lnTo>
                  <a:lnTo>
                    <a:pt x="43678" y="23923"/>
                  </a:lnTo>
                  <a:lnTo>
                    <a:pt x="42017" y="24878"/>
                  </a:lnTo>
                  <a:lnTo>
                    <a:pt x="36963" y="26412"/>
                  </a:lnTo>
                  <a:lnTo>
                    <a:pt x="36272" y="29267"/>
                  </a:lnTo>
                  <a:lnTo>
                    <a:pt x="35729" y="48035"/>
                  </a:lnTo>
                  <a:lnTo>
                    <a:pt x="34733" y="49883"/>
                  </a:lnTo>
                  <a:lnTo>
                    <a:pt x="33078" y="51115"/>
                  </a:lnTo>
                  <a:lnTo>
                    <a:pt x="30982" y="51936"/>
                  </a:lnTo>
                  <a:lnTo>
                    <a:pt x="29584" y="53475"/>
                  </a:lnTo>
                  <a:lnTo>
                    <a:pt x="19210" y="77474"/>
                  </a:lnTo>
                  <a:lnTo>
                    <a:pt x="17134" y="93061"/>
                  </a:lnTo>
                  <a:lnTo>
                    <a:pt x="11802" y="104523"/>
                  </a:lnTo>
                  <a:lnTo>
                    <a:pt x="8013" y="145773"/>
                  </a:lnTo>
                  <a:lnTo>
                    <a:pt x="1877" y="162776"/>
                  </a:lnTo>
                  <a:lnTo>
                    <a:pt x="33" y="206998"/>
                  </a:lnTo>
                  <a:lnTo>
                    <a:pt x="10" y="216886"/>
                  </a:lnTo>
                  <a:lnTo>
                    <a:pt x="2650" y="223062"/>
                  </a:lnTo>
                  <a:lnTo>
                    <a:pt x="6139" y="229115"/>
                  </a:lnTo>
                  <a:lnTo>
                    <a:pt x="9095" y="238101"/>
                  </a:lnTo>
                  <a:lnTo>
                    <a:pt x="31127" y="263287"/>
                  </a:lnTo>
                  <a:lnTo>
                    <a:pt x="36324" y="265844"/>
                  </a:lnTo>
                  <a:lnTo>
                    <a:pt x="51850" y="267770"/>
                  </a:lnTo>
                  <a:lnTo>
                    <a:pt x="63065" y="260807"/>
                  </a:lnTo>
                  <a:lnTo>
                    <a:pt x="65855" y="260191"/>
                  </a:lnTo>
                  <a:lnTo>
                    <a:pt x="74524" y="254585"/>
                  </a:lnTo>
                  <a:lnTo>
                    <a:pt x="77771" y="249409"/>
                  </a:lnTo>
                  <a:lnTo>
                    <a:pt x="80205" y="243801"/>
                  </a:lnTo>
                  <a:lnTo>
                    <a:pt x="93625" y="223203"/>
                  </a:lnTo>
                  <a:lnTo>
                    <a:pt x="96863" y="212206"/>
                  </a:lnTo>
                  <a:lnTo>
                    <a:pt x="96325" y="209933"/>
                  </a:lnTo>
                  <a:lnTo>
                    <a:pt x="94975" y="208415"/>
                  </a:lnTo>
                  <a:lnTo>
                    <a:pt x="93082" y="207406"/>
                  </a:lnTo>
                  <a:lnTo>
                    <a:pt x="91821" y="205738"/>
                  </a:lnTo>
                  <a:lnTo>
                    <a:pt x="90419" y="201240"/>
                  </a:lnTo>
                  <a:lnTo>
                    <a:pt x="89629" y="193131"/>
                  </a:lnTo>
                  <a:lnTo>
                    <a:pt x="88526" y="191262"/>
                  </a:lnTo>
                  <a:lnTo>
                    <a:pt x="86799" y="190016"/>
                  </a:lnTo>
                  <a:lnTo>
                    <a:pt x="82234" y="187639"/>
                  </a:lnTo>
                  <a:lnTo>
                    <a:pt x="74085" y="181715"/>
                  </a:lnTo>
                  <a:lnTo>
                    <a:pt x="65388" y="179518"/>
                  </a:lnTo>
                  <a:lnTo>
                    <a:pt x="41668" y="178629"/>
                  </a:lnTo>
                  <a:lnTo>
                    <a:pt x="35717" y="181255"/>
                  </a:lnTo>
                  <a:lnTo>
                    <a:pt x="29765" y="184738"/>
                  </a:lnTo>
                  <a:lnTo>
                    <a:pt x="17860" y="186973"/>
                  </a:lnTo>
                  <a:lnTo>
                    <a:pt x="0" y="18752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384" name="SMARTInkShape-325"/>
            <p:cNvSpPr/>
            <p:nvPr>
              <p:custDataLst>
                <p:tags r:id="rId5"/>
              </p:custDataLst>
            </p:nvPr>
          </p:nvSpPr>
          <p:spPr bwMode="auto">
            <a:xfrm>
              <a:off x="3973711" y="6215062"/>
              <a:ext cx="17860" cy="88926"/>
            </a:xfrm>
            <a:custGeom>
              <a:avLst/>
              <a:gdLst/>
              <a:ahLst/>
              <a:cxnLst/>
              <a:rect l="0" t="0" r="0" b="0"/>
              <a:pathLst>
                <a:path w="17860" h="88926">
                  <a:moveTo>
                    <a:pt x="17859" y="0"/>
                  </a:moveTo>
                  <a:lnTo>
                    <a:pt x="12714" y="0"/>
                  </a:lnTo>
                  <a:lnTo>
                    <a:pt x="16986" y="0"/>
                  </a:lnTo>
                  <a:lnTo>
                    <a:pt x="12542" y="0"/>
                  </a:lnTo>
                  <a:lnTo>
                    <a:pt x="16963" y="0"/>
                  </a:lnTo>
                  <a:lnTo>
                    <a:pt x="12537" y="0"/>
                  </a:lnTo>
                  <a:lnTo>
                    <a:pt x="17594" y="0"/>
                  </a:lnTo>
                  <a:lnTo>
                    <a:pt x="17859" y="41941"/>
                  </a:lnTo>
                  <a:lnTo>
                    <a:pt x="17859" y="51850"/>
                  </a:lnTo>
                  <a:lnTo>
                    <a:pt x="11722" y="60366"/>
                  </a:lnTo>
                  <a:lnTo>
                    <a:pt x="9757" y="68708"/>
                  </a:lnTo>
                  <a:lnTo>
                    <a:pt x="8929" y="88925"/>
                  </a:lnTo>
                  <a:lnTo>
                    <a:pt x="0" y="8036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385" name="SMARTInkShape-326"/>
            <p:cNvSpPr/>
            <p:nvPr>
              <p:custDataLst>
                <p:tags r:id="rId6"/>
              </p:custDataLst>
            </p:nvPr>
          </p:nvSpPr>
          <p:spPr bwMode="auto">
            <a:xfrm>
              <a:off x="4116586" y="5956502"/>
              <a:ext cx="125006" cy="213913"/>
            </a:xfrm>
            <a:custGeom>
              <a:avLst/>
              <a:gdLst/>
              <a:ahLst/>
              <a:cxnLst/>
              <a:rect l="0" t="0" r="0" b="0"/>
              <a:pathLst>
                <a:path w="125006" h="213913">
                  <a:moveTo>
                    <a:pt x="0" y="44248"/>
                  </a:moveTo>
                  <a:lnTo>
                    <a:pt x="0" y="27662"/>
                  </a:lnTo>
                  <a:lnTo>
                    <a:pt x="992" y="27237"/>
                  </a:lnTo>
                  <a:lnTo>
                    <a:pt x="4740" y="26765"/>
                  </a:lnTo>
                  <a:lnTo>
                    <a:pt x="6136" y="25648"/>
                  </a:lnTo>
                  <a:lnTo>
                    <a:pt x="7688" y="21758"/>
                  </a:lnTo>
                  <a:lnTo>
                    <a:pt x="9094" y="20326"/>
                  </a:lnTo>
                  <a:lnTo>
                    <a:pt x="13302" y="18732"/>
                  </a:lnTo>
                  <a:lnTo>
                    <a:pt x="24088" y="16718"/>
                  </a:lnTo>
                  <a:lnTo>
                    <a:pt x="32824" y="11396"/>
                  </a:lnTo>
                  <a:lnTo>
                    <a:pt x="70887" y="201"/>
                  </a:lnTo>
                  <a:lnTo>
                    <a:pt x="74047" y="0"/>
                  </a:lnTo>
                  <a:lnTo>
                    <a:pt x="76154" y="860"/>
                  </a:lnTo>
                  <a:lnTo>
                    <a:pt x="77558" y="2423"/>
                  </a:lnTo>
                  <a:lnTo>
                    <a:pt x="79812" y="7322"/>
                  </a:lnTo>
                  <a:lnTo>
                    <a:pt x="88007" y="16111"/>
                  </a:lnTo>
                  <a:lnTo>
                    <a:pt x="88915" y="21799"/>
                  </a:lnTo>
                  <a:lnTo>
                    <a:pt x="84443" y="34509"/>
                  </a:lnTo>
                  <a:lnTo>
                    <a:pt x="65080" y="69027"/>
                  </a:lnTo>
                  <a:lnTo>
                    <a:pt x="62659" y="76097"/>
                  </a:lnTo>
                  <a:lnTo>
                    <a:pt x="42737" y="99673"/>
                  </a:lnTo>
                  <a:lnTo>
                    <a:pt x="28440" y="114029"/>
                  </a:lnTo>
                  <a:lnTo>
                    <a:pt x="27523" y="117594"/>
                  </a:lnTo>
                  <a:lnTo>
                    <a:pt x="26934" y="123229"/>
                  </a:lnTo>
                  <a:lnTo>
                    <a:pt x="27878" y="123690"/>
                  </a:lnTo>
                  <a:lnTo>
                    <a:pt x="42776" y="125600"/>
                  </a:lnTo>
                  <a:lnTo>
                    <a:pt x="50929" y="130750"/>
                  </a:lnTo>
                  <a:lnTo>
                    <a:pt x="60787" y="133176"/>
                  </a:lnTo>
                  <a:lnTo>
                    <a:pt x="92564" y="133543"/>
                  </a:lnTo>
                  <a:lnTo>
                    <a:pt x="98356" y="136189"/>
                  </a:lnTo>
                  <a:lnTo>
                    <a:pt x="104237" y="139681"/>
                  </a:lnTo>
                  <a:lnTo>
                    <a:pt x="114329" y="142106"/>
                  </a:lnTo>
                  <a:lnTo>
                    <a:pt x="120306" y="147106"/>
                  </a:lnTo>
                  <a:lnTo>
                    <a:pt x="122922" y="152139"/>
                  </a:lnTo>
                  <a:lnTo>
                    <a:pt x="124893" y="164594"/>
                  </a:lnTo>
                  <a:lnTo>
                    <a:pt x="125005" y="181282"/>
                  </a:lnTo>
                  <a:lnTo>
                    <a:pt x="124016" y="183229"/>
                  </a:lnTo>
                  <a:lnTo>
                    <a:pt x="122365" y="184527"/>
                  </a:lnTo>
                  <a:lnTo>
                    <a:pt x="120272" y="185392"/>
                  </a:lnTo>
                  <a:lnTo>
                    <a:pt x="118876" y="186961"/>
                  </a:lnTo>
                  <a:lnTo>
                    <a:pt x="113991" y="196609"/>
                  </a:lnTo>
                  <a:lnTo>
                    <a:pt x="108506" y="203328"/>
                  </a:lnTo>
                  <a:lnTo>
                    <a:pt x="105110" y="204248"/>
                  </a:lnTo>
                  <a:lnTo>
                    <a:pt x="94845" y="204838"/>
                  </a:lnTo>
                  <a:lnTo>
                    <a:pt x="89117" y="207564"/>
                  </a:lnTo>
                  <a:lnTo>
                    <a:pt x="83263" y="211090"/>
                  </a:lnTo>
                  <a:lnTo>
                    <a:pt x="71421" y="213354"/>
                  </a:lnTo>
                  <a:lnTo>
                    <a:pt x="44648" y="21391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386" name="SMARTInkShape-327"/>
            <p:cNvSpPr/>
            <p:nvPr>
              <p:custDataLst>
                <p:tags r:id="rId7"/>
              </p:custDataLst>
            </p:nvPr>
          </p:nvSpPr>
          <p:spPr bwMode="auto">
            <a:xfrm>
              <a:off x="4304110" y="5902927"/>
              <a:ext cx="133910" cy="218970"/>
            </a:xfrm>
            <a:custGeom>
              <a:avLst/>
              <a:gdLst/>
              <a:ahLst/>
              <a:cxnLst/>
              <a:rect l="0" t="0" r="0" b="0"/>
              <a:pathLst>
                <a:path w="133910" h="218970">
                  <a:moveTo>
                    <a:pt x="8929" y="71034"/>
                  </a:moveTo>
                  <a:lnTo>
                    <a:pt x="0" y="71034"/>
                  </a:lnTo>
                  <a:lnTo>
                    <a:pt x="8561" y="71034"/>
                  </a:lnTo>
                  <a:lnTo>
                    <a:pt x="17481" y="62472"/>
                  </a:lnTo>
                  <a:lnTo>
                    <a:pt x="22487" y="62214"/>
                  </a:lnTo>
                  <a:lnTo>
                    <a:pt x="23921" y="61185"/>
                  </a:lnTo>
                  <a:lnTo>
                    <a:pt x="24877" y="59506"/>
                  </a:lnTo>
                  <a:lnTo>
                    <a:pt x="25514" y="57396"/>
                  </a:lnTo>
                  <a:lnTo>
                    <a:pt x="26931" y="55988"/>
                  </a:lnTo>
                  <a:lnTo>
                    <a:pt x="36334" y="51084"/>
                  </a:lnTo>
                  <a:lnTo>
                    <a:pt x="50682" y="39008"/>
                  </a:lnTo>
                  <a:lnTo>
                    <a:pt x="62523" y="33399"/>
                  </a:lnTo>
                  <a:lnTo>
                    <a:pt x="77392" y="21172"/>
                  </a:lnTo>
                  <a:lnTo>
                    <a:pt x="89297" y="15544"/>
                  </a:lnTo>
                  <a:lnTo>
                    <a:pt x="95249" y="11644"/>
                  </a:lnTo>
                  <a:lnTo>
                    <a:pt x="104179" y="8458"/>
                  </a:lnTo>
                  <a:lnTo>
                    <a:pt x="114321" y="959"/>
                  </a:lnTo>
                  <a:lnTo>
                    <a:pt x="120303" y="0"/>
                  </a:lnTo>
                  <a:lnTo>
                    <a:pt x="121874" y="857"/>
                  </a:lnTo>
                  <a:lnTo>
                    <a:pt x="122921" y="2421"/>
                  </a:lnTo>
                  <a:lnTo>
                    <a:pt x="123619" y="4456"/>
                  </a:lnTo>
                  <a:lnTo>
                    <a:pt x="125077" y="5813"/>
                  </a:lnTo>
                  <a:lnTo>
                    <a:pt x="129342" y="7320"/>
                  </a:lnTo>
                  <a:lnTo>
                    <a:pt x="130875" y="8714"/>
                  </a:lnTo>
                  <a:lnTo>
                    <a:pt x="132580" y="12909"/>
                  </a:lnTo>
                  <a:lnTo>
                    <a:pt x="133909" y="43069"/>
                  </a:lnTo>
                  <a:lnTo>
                    <a:pt x="125840" y="83044"/>
                  </a:lnTo>
                  <a:lnTo>
                    <a:pt x="124267" y="100831"/>
                  </a:lnTo>
                  <a:lnTo>
                    <a:pt x="109805" y="142657"/>
                  </a:lnTo>
                  <a:lnTo>
                    <a:pt x="93995" y="185275"/>
                  </a:lnTo>
                  <a:lnTo>
                    <a:pt x="89709" y="202792"/>
                  </a:lnTo>
                  <a:lnTo>
                    <a:pt x="89298" y="218969"/>
                  </a:lnTo>
                  <a:lnTo>
                    <a:pt x="89297" y="216819"/>
                  </a:lnTo>
                  <a:lnTo>
                    <a:pt x="90288" y="215849"/>
                  </a:lnTo>
                  <a:lnTo>
                    <a:pt x="96985" y="214164"/>
                  </a:lnTo>
                  <a:lnTo>
                    <a:pt x="102598" y="213985"/>
                  </a:lnTo>
                  <a:lnTo>
                    <a:pt x="107776" y="211297"/>
                  </a:lnTo>
                  <a:lnTo>
                    <a:pt x="116085" y="20497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387" name="SMARTInkShape-328"/>
            <p:cNvSpPr/>
            <p:nvPr>
              <p:custDataLst>
                <p:tags r:id="rId8"/>
              </p:custDataLst>
            </p:nvPr>
          </p:nvSpPr>
          <p:spPr bwMode="auto">
            <a:xfrm>
              <a:off x="4357687" y="6018609"/>
              <a:ext cx="178595" cy="44649"/>
            </a:xfrm>
            <a:custGeom>
              <a:avLst/>
              <a:gdLst/>
              <a:ahLst/>
              <a:cxnLst/>
              <a:rect l="0" t="0" r="0" b="0"/>
              <a:pathLst>
                <a:path w="178595" h="44649">
                  <a:moveTo>
                    <a:pt x="0" y="44648"/>
                  </a:moveTo>
                  <a:lnTo>
                    <a:pt x="12429" y="44648"/>
                  </a:lnTo>
                  <a:lnTo>
                    <a:pt x="18092" y="42003"/>
                  </a:lnTo>
                  <a:lnTo>
                    <a:pt x="23916" y="38512"/>
                  </a:lnTo>
                  <a:lnTo>
                    <a:pt x="33765" y="36547"/>
                  </a:lnTo>
                  <a:lnTo>
                    <a:pt x="59699" y="34799"/>
                  </a:lnTo>
                  <a:lnTo>
                    <a:pt x="81994" y="28040"/>
                  </a:lnTo>
                  <a:lnTo>
                    <a:pt x="101121" y="26044"/>
                  </a:lnTo>
                  <a:lnTo>
                    <a:pt x="140961" y="10959"/>
                  </a:lnTo>
                  <a:lnTo>
                    <a:pt x="157506" y="8205"/>
                  </a:lnTo>
                  <a:lnTo>
                    <a:pt x="169615" y="1915"/>
                  </a:lnTo>
                  <a:lnTo>
                    <a:pt x="178594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388" name="SMARTInkShape-329"/>
            <p:cNvSpPr/>
            <p:nvPr>
              <p:custDataLst>
                <p:tags r:id="rId9"/>
              </p:custDataLst>
            </p:nvPr>
          </p:nvSpPr>
          <p:spPr bwMode="auto">
            <a:xfrm>
              <a:off x="4572000" y="6125764"/>
              <a:ext cx="8930" cy="8932"/>
            </a:xfrm>
            <a:custGeom>
              <a:avLst/>
              <a:gdLst/>
              <a:ahLst/>
              <a:cxnLst/>
              <a:rect l="0" t="0" r="0" b="0"/>
              <a:pathLst>
                <a:path w="8930" h="8932">
                  <a:moveTo>
                    <a:pt x="8929" y="0"/>
                  </a:moveTo>
                  <a:lnTo>
                    <a:pt x="1241" y="7690"/>
                  </a:lnTo>
                  <a:lnTo>
                    <a:pt x="827" y="7110"/>
                  </a:lnTo>
                  <a:lnTo>
                    <a:pt x="109" y="1135"/>
                  </a:lnTo>
                  <a:lnTo>
                    <a:pt x="0" y="8830"/>
                  </a:lnTo>
                  <a:lnTo>
                    <a:pt x="8929" y="893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389" name="SMARTInkShape-330"/>
            <p:cNvSpPr/>
            <p:nvPr>
              <p:custDataLst>
                <p:tags r:id="rId10"/>
              </p:custDataLst>
            </p:nvPr>
          </p:nvSpPr>
          <p:spPr bwMode="auto">
            <a:xfrm>
              <a:off x="4643437" y="6107906"/>
              <a:ext cx="8931" cy="17859"/>
            </a:xfrm>
            <a:custGeom>
              <a:avLst/>
              <a:gdLst/>
              <a:ahLst/>
              <a:cxnLst/>
              <a:rect l="0" t="0" r="0" b="0"/>
              <a:pathLst>
                <a:path w="8931" h="17859">
                  <a:moveTo>
                    <a:pt x="8930" y="0"/>
                  </a:moveTo>
                  <a:lnTo>
                    <a:pt x="4191" y="0"/>
                  </a:lnTo>
                  <a:lnTo>
                    <a:pt x="2794" y="992"/>
                  </a:lnTo>
                  <a:lnTo>
                    <a:pt x="1862" y="2645"/>
                  </a:lnTo>
                  <a:lnTo>
                    <a:pt x="33" y="8820"/>
                  </a:lnTo>
                  <a:lnTo>
                    <a:pt x="0" y="1785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grpSp>
          <p:nvGrpSpPr>
            <p:cNvPr id="3393" name="SMARTInkShape-Group87"/>
            <p:cNvGrpSpPr/>
            <p:nvPr/>
          </p:nvGrpSpPr>
          <p:grpSpPr>
            <a:xfrm>
              <a:off x="4768453" y="5831086"/>
              <a:ext cx="339329" cy="321469"/>
              <a:chOff x="4768453" y="5831086"/>
              <a:chExt cx="339329" cy="321469"/>
            </a:xfrm>
          </p:grpSpPr>
          <p:sp>
            <p:nvSpPr>
              <p:cNvPr id="3390" name="SMARTInkShape-331"/>
              <p:cNvSpPr/>
              <p:nvPr>
                <p:custDataLst>
                  <p:tags r:id="rId75"/>
                </p:custDataLst>
              </p:nvPr>
            </p:nvSpPr>
            <p:spPr bwMode="auto">
              <a:xfrm>
                <a:off x="4768453" y="5956134"/>
                <a:ext cx="178595" cy="196421"/>
              </a:xfrm>
              <a:custGeom>
                <a:avLst/>
                <a:gdLst/>
                <a:ahLst/>
                <a:cxnLst/>
                <a:rect l="0" t="0" r="0" b="0"/>
                <a:pathLst>
                  <a:path w="178595" h="196421">
                    <a:moveTo>
                      <a:pt x="62508" y="8897"/>
                    </a:moveTo>
                    <a:lnTo>
                      <a:pt x="54820" y="8897"/>
                    </a:lnTo>
                    <a:lnTo>
                      <a:pt x="54406" y="7905"/>
                    </a:lnTo>
                    <a:lnTo>
                      <a:pt x="53588" y="76"/>
                    </a:lnTo>
                    <a:lnTo>
                      <a:pt x="48841" y="0"/>
                    </a:lnTo>
                    <a:lnTo>
                      <a:pt x="47443" y="981"/>
                    </a:lnTo>
                    <a:lnTo>
                      <a:pt x="46512" y="2627"/>
                    </a:lnTo>
                    <a:lnTo>
                      <a:pt x="44757" y="8530"/>
                    </a:lnTo>
                    <a:lnTo>
                      <a:pt x="35829" y="17715"/>
                    </a:lnTo>
                    <a:lnTo>
                      <a:pt x="35751" y="22535"/>
                    </a:lnTo>
                    <a:lnTo>
                      <a:pt x="33088" y="27526"/>
                    </a:lnTo>
                    <a:lnTo>
                      <a:pt x="29588" y="33052"/>
                    </a:lnTo>
                    <a:lnTo>
                      <a:pt x="27158" y="42897"/>
                    </a:lnTo>
                    <a:lnTo>
                      <a:pt x="26821" y="56894"/>
                    </a:lnTo>
                    <a:lnTo>
                      <a:pt x="24158" y="62641"/>
                    </a:lnTo>
                    <a:lnTo>
                      <a:pt x="20658" y="68501"/>
                    </a:lnTo>
                    <a:lnTo>
                      <a:pt x="18412" y="80349"/>
                    </a:lnTo>
                    <a:lnTo>
                      <a:pt x="16940" y="96211"/>
                    </a:lnTo>
                    <a:lnTo>
                      <a:pt x="10181" y="117789"/>
                    </a:lnTo>
                    <a:lnTo>
                      <a:pt x="8934" y="160697"/>
                    </a:lnTo>
                    <a:lnTo>
                      <a:pt x="8930" y="172607"/>
                    </a:lnTo>
                    <a:lnTo>
                      <a:pt x="7938" y="174591"/>
                    </a:lnTo>
                    <a:lnTo>
                      <a:pt x="6284" y="175915"/>
                    </a:lnTo>
                    <a:lnTo>
                      <a:pt x="4189" y="176797"/>
                    </a:lnTo>
                    <a:lnTo>
                      <a:pt x="2793" y="178377"/>
                    </a:lnTo>
                    <a:lnTo>
                      <a:pt x="1242" y="182779"/>
                    </a:lnTo>
                    <a:lnTo>
                      <a:pt x="1" y="196416"/>
                    </a:lnTo>
                    <a:lnTo>
                      <a:pt x="0" y="196419"/>
                    </a:lnTo>
                    <a:lnTo>
                      <a:pt x="0" y="196420"/>
                    </a:lnTo>
                    <a:lnTo>
                      <a:pt x="0" y="191680"/>
                    </a:lnTo>
                    <a:lnTo>
                      <a:pt x="992" y="190283"/>
                    </a:lnTo>
                    <a:lnTo>
                      <a:pt x="2645" y="189353"/>
                    </a:lnTo>
                    <a:lnTo>
                      <a:pt x="4740" y="188732"/>
                    </a:lnTo>
                    <a:lnTo>
                      <a:pt x="6136" y="187326"/>
                    </a:lnTo>
                    <a:lnTo>
                      <a:pt x="8562" y="179911"/>
                    </a:lnTo>
                    <a:lnTo>
                      <a:pt x="8919" y="162345"/>
                    </a:lnTo>
                    <a:lnTo>
                      <a:pt x="15064" y="153897"/>
                    </a:lnTo>
                    <a:lnTo>
                      <a:pt x="17031" y="145566"/>
                    </a:lnTo>
                    <a:lnTo>
                      <a:pt x="17491" y="139753"/>
                    </a:lnTo>
                    <a:lnTo>
                      <a:pt x="20342" y="133862"/>
                    </a:lnTo>
                    <a:lnTo>
                      <a:pt x="32674" y="118201"/>
                    </a:lnTo>
                    <a:lnTo>
                      <a:pt x="35318" y="108778"/>
                    </a:lnTo>
                    <a:lnTo>
                      <a:pt x="40340" y="102873"/>
                    </a:lnTo>
                    <a:lnTo>
                      <a:pt x="45379" y="100273"/>
                    </a:lnTo>
                    <a:lnTo>
                      <a:pt x="48112" y="99580"/>
                    </a:lnTo>
                    <a:lnTo>
                      <a:pt x="49934" y="98126"/>
                    </a:lnTo>
                    <a:lnTo>
                      <a:pt x="51958" y="93864"/>
                    </a:lnTo>
                    <a:lnTo>
                      <a:pt x="53490" y="92331"/>
                    </a:lnTo>
                    <a:lnTo>
                      <a:pt x="62097" y="89384"/>
                    </a:lnTo>
                    <a:lnTo>
                      <a:pt x="62386" y="84559"/>
                    </a:lnTo>
                    <a:lnTo>
                      <a:pt x="63419" y="83151"/>
                    </a:lnTo>
                    <a:lnTo>
                      <a:pt x="71067" y="80444"/>
                    </a:lnTo>
                    <a:lnTo>
                      <a:pt x="76068" y="80367"/>
                    </a:lnTo>
                    <a:lnTo>
                      <a:pt x="77501" y="81348"/>
                    </a:lnTo>
                    <a:lnTo>
                      <a:pt x="78456" y="82995"/>
                    </a:lnTo>
                    <a:lnTo>
                      <a:pt x="79989" y="88026"/>
                    </a:lnTo>
                    <a:lnTo>
                      <a:pt x="82845" y="88714"/>
                    </a:lnTo>
                    <a:lnTo>
                      <a:pt x="84995" y="88897"/>
                    </a:lnTo>
                    <a:lnTo>
                      <a:pt x="86429" y="90012"/>
                    </a:lnTo>
                    <a:lnTo>
                      <a:pt x="89185" y="97817"/>
                    </a:lnTo>
                    <a:lnTo>
                      <a:pt x="89297" y="132262"/>
                    </a:lnTo>
                    <a:lnTo>
                      <a:pt x="81609" y="141456"/>
                    </a:lnTo>
                    <a:lnTo>
                      <a:pt x="80370" y="151737"/>
                    </a:lnTo>
                    <a:lnTo>
                      <a:pt x="80368" y="147021"/>
                    </a:lnTo>
                    <a:lnTo>
                      <a:pt x="81360" y="145628"/>
                    </a:lnTo>
                    <a:lnTo>
                      <a:pt x="83012" y="144699"/>
                    </a:lnTo>
                    <a:lnTo>
                      <a:pt x="85107" y="144080"/>
                    </a:lnTo>
                    <a:lnTo>
                      <a:pt x="86503" y="142676"/>
                    </a:lnTo>
                    <a:lnTo>
                      <a:pt x="91391" y="133291"/>
                    </a:lnTo>
                    <a:lnTo>
                      <a:pt x="104097" y="118178"/>
                    </a:lnTo>
                    <a:lnTo>
                      <a:pt x="105796" y="112698"/>
                    </a:lnTo>
                    <a:lnTo>
                      <a:pt x="107242" y="110840"/>
                    </a:lnTo>
                    <a:lnTo>
                      <a:pt x="133998" y="91742"/>
                    </a:lnTo>
                    <a:lnTo>
                      <a:pt x="142355" y="89409"/>
                    </a:lnTo>
                    <a:lnTo>
                      <a:pt x="156164" y="89268"/>
                    </a:lnTo>
                    <a:lnTo>
                      <a:pt x="157687" y="90259"/>
                    </a:lnTo>
                    <a:lnTo>
                      <a:pt x="158702" y="91912"/>
                    </a:lnTo>
                    <a:lnTo>
                      <a:pt x="159380" y="94005"/>
                    </a:lnTo>
                    <a:lnTo>
                      <a:pt x="168304" y="105515"/>
                    </a:lnTo>
                    <a:lnTo>
                      <a:pt x="169544" y="127100"/>
                    </a:lnTo>
                    <a:lnTo>
                      <a:pt x="166966" y="133530"/>
                    </a:lnTo>
                    <a:lnTo>
                      <a:pt x="164888" y="136634"/>
                    </a:lnTo>
                    <a:lnTo>
                      <a:pt x="164496" y="139695"/>
                    </a:lnTo>
                    <a:lnTo>
                      <a:pt x="168788" y="149986"/>
                    </a:lnTo>
                    <a:lnTo>
                      <a:pt x="166629" y="153624"/>
                    </a:lnTo>
                    <a:lnTo>
                      <a:pt x="163354" y="158548"/>
                    </a:lnTo>
                    <a:lnTo>
                      <a:pt x="161079" y="167976"/>
                    </a:lnTo>
                    <a:lnTo>
                      <a:pt x="169633" y="178525"/>
                    </a:lnTo>
                    <a:lnTo>
                      <a:pt x="169661" y="170869"/>
                    </a:lnTo>
                    <a:lnTo>
                      <a:pt x="175800" y="162747"/>
                    </a:lnTo>
                    <a:lnTo>
                      <a:pt x="178594" y="151772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91" name="SMARTInkShape-332"/>
              <p:cNvSpPr/>
              <p:nvPr>
                <p:custDataLst>
                  <p:tags r:id="rId76"/>
                </p:custDataLst>
              </p:nvPr>
            </p:nvSpPr>
            <p:spPr bwMode="auto">
              <a:xfrm>
                <a:off x="4955986" y="5929312"/>
                <a:ext cx="98218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98218" h="17860">
                    <a:moveTo>
                      <a:pt x="17850" y="0"/>
                    </a:moveTo>
                    <a:lnTo>
                      <a:pt x="9288" y="0"/>
                    </a:lnTo>
                    <a:lnTo>
                      <a:pt x="102" y="8821"/>
                    </a:lnTo>
                    <a:lnTo>
                      <a:pt x="0" y="16609"/>
                    </a:lnTo>
                    <a:lnTo>
                      <a:pt x="989" y="17026"/>
                    </a:lnTo>
                    <a:lnTo>
                      <a:pt x="44655" y="17859"/>
                    </a:lnTo>
                    <a:lnTo>
                      <a:pt x="84576" y="17859"/>
                    </a:lnTo>
                    <a:lnTo>
                      <a:pt x="89838" y="15214"/>
                    </a:lnTo>
                    <a:lnTo>
                      <a:pt x="98217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92" name="SMARTInkShape-333"/>
              <p:cNvSpPr/>
              <p:nvPr>
                <p:custDataLst>
                  <p:tags r:id="rId77"/>
                </p:custDataLst>
              </p:nvPr>
            </p:nvSpPr>
            <p:spPr bwMode="auto">
              <a:xfrm>
                <a:off x="5089922" y="5831086"/>
                <a:ext cx="17860" cy="125016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25016">
                    <a:moveTo>
                      <a:pt x="0" y="0"/>
                    </a:moveTo>
                    <a:lnTo>
                      <a:pt x="4740" y="4740"/>
                    </a:lnTo>
                    <a:lnTo>
                      <a:pt x="5144" y="7129"/>
                    </a:lnTo>
                    <a:lnTo>
                      <a:pt x="4421" y="9713"/>
                    </a:lnTo>
                    <a:lnTo>
                      <a:pt x="2947" y="12428"/>
                    </a:lnTo>
                    <a:lnTo>
                      <a:pt x="873" y="25731"/>
                    </a:lnTo>
                    <a:lnTo>
                      <a:pt x="3034" y="33925"/>
                    </a:lnTo>
                    <a:lnTo>
                      <a:pt x="4999" y="37500"/>
                    </a:lnTo>
                    <a:lnTo>
                      <a:pt x="5317" y="41867"/>
                    </a:lnTo>
                    <a:lnTo>
                      <a:pt x="177" y="83261"/>
                    </a:lnTo>
                    <a:lnTo>
                      <a:pt x="6" y="110013"/>
                    </a:lnTo>
                    <a:lnTo>
                      <a:pt x="996" y="112038"/>
                    </a:lnTo>
                    <a:lnTo>
                      <a:pt x="2649" y="113387"/>
                    </a:lnTo>
                    <a:lnTo>
                      <a:pt x="4742" y="114286"/>
                    </a:lnTo>
                    <a:lnTo>
                      <a:pt x="6138" y="115878"/>
                    </a:lnTo>
                    <a:lnTo>
                      <a:pt x="8562" y="123616"/>
                    </a:lnTo>
                    <a:lnTo>
                      <a:pt x="11413" y="124394"/>
                    </a:lnTo>
                    <a:lnTo>
                      <a:pt x="17859" y="12501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sp>
          <p:nvSpPr>
            <p:cNvPr id="3394" name="SMARTInkShape-334"/>
            <p:cNvSpPr/>
            <p:nvPr>
              <p:custDataLst>
                <p:tags r:id="rId11"/>
              </p:custDataLst>
            </p:nvPr>
          </p:nvSpPr>
          <p:spPr bwMode="auto">
            <a:xfrm>
              <a:off x="5643562" y="3804046"/>
              <a:ext cx="8931" cy="26791"/>
            </a:xfrm>
            <a:custGeom>
              <a:avLst/>
              <a:gdLst/>
              <a:ahLst/>
              <a:cxnLst/>
              <a:rect l="0" t="0" r="0" b="0"/>
              <a:pathLst>
                <a:path w="8931" h="26791">
                  <a:moveTo>
                    <a:pt x="8930" y="26790"/>
                  </a:moveTo>
                  <a:lnTo>
                    <a:pt x="8930" y="8963"/>
                  </a:lnTo>
                  <a:lnTo>
                    <a:pt x="1" y="8930"/>
                  </a:lnTo>
                  <a:lnTo>
                    <a:pt x="0" y="0"/>
                  </a:lnTo>
                  <a:lnTo>
                    <a:pt x="0" y="5145"/>
                  </a:lnTo>
                  <a:lnTo>
                    <a:pt x="0" y="7"/>
                  </a:lnTo>
                  <a:lnTo>
                    <a:pt x="0" y="5147"/>
                  </a:lnTo>
                  <a:lnTo>
                    <a:pt x="0" y="259"/>
                  </a:lnTo>
                  <a:lnTo>
                    <a:pt x="0" y="5196"/>
                  </a:lnTo>
                  <a:lnTo>
                    <a:pt x="0" y="2971"/>
                  </a:lnTo>
                  <a:lnTo>
                    <a:pt x="0" y="8930"/>
                  </a:lnTo>
                  <a:lnTo>
                    <a:pt x="0" y="3786"/>
                  </a:lnTo>
                  <a:lnTo>
                    <a:pt x="0" y="8930"/>
                  </a:lnTo>
                  <a:lnTo>
                    <a:pt x="8930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395" name="SMARTInkShape-335"/>
            <p:cNvSpPr/>
            <p:nvPr>
              <p:custDataLst>
                <p:tags r:id="rId12"/>
              </p:custDataLst>
            </p:nvPr>
          </p:nvSpPr>
          <p:spPr bwMode="auto">
            <a:xfrm>
              <a:off x="3700682" y="5545336"/>
              <a:ext cx="1612260" cy="951692"/>
            </a:xfrm>
            <a:custGeom>
              <a:avLst/>
              <a:gdLst/>
              <a:ahLst/>
              <a:cxnLst/>
              <a:rect l="0" t="0" r="0" b="0"/>
              <a:pathLst>
                <a:path w="1612260" h="951692">
                  <a:moveTo>
                    <a:pt x="1478537" y="35718"/>
                  </a:moveTo>
                  <a:lnTo>
                    <a:pt x="1478537" y="28030"/>
                  </a:lnTo>
                  <a:lnTo>
                    <a:pt x="1479529" y="27617"/>
                  </a:lnTo>
                  <a:lnTo>
                    <a:pt x="1486225" y="26898"/>
                  </a:lnTo>
                  <a:lnTo>
                    <a:pt x="1486915" y="24191"/>
                  </a:lnTo>
                  <a:lnTo>
                    <a:pt x="1487099" y="22080"/>
                  </a:lnTo>
                  <a:lnTo>
                    <a:pt x="1488213" y="20673"/>
                  </a:lnTo>
                  <a:lnTo>
                    <a:pt x="1496284" y="17891"/>
                  </a:lnTo>
                  <a:lnTo>
                    <a:pt x="1496386" y="10174"/>
                  </a:lnTo>
                  <a:lnTo>
                    <a:pt x="1495397" y="9759"/>
                  </a:lnTo>
                  <a:lnTo>
                    <a:pt x="1488707" y="9038"/>
                  </a:lnTo>
                  <a:lnTo>
                    <a:pt x="1488017" y="6331"/>
                  </a:lnTo>
                  <a:lnTo>
                    <a:pt x="1487833" y="4221"/>
                  </a:lnTo>
                  <a:lnTo>
                    <a:pt x="1486719" y="2814"/>
                  </a:lnTo>
                  <a:lnTo>
                    <a:pt x="1482835" y="1251"/>
                  </a:lnTo>
                  <a:lnTo>
                    <a:pt x="1439837" y="2"/>
                  </a:lnTo>
                  <a:lnTo>
                    <a:pt x="1395560" y="0"/>
                  </a:lnTo>
                  <a:lnTo>
                    <a:pt x="1355111" y="0"/>
                  </a:lnTo>
                  <a:lnTo>
                    <a:pt x="1311445" y="0"/>
                  </a:lnTo>
                  <a:lnTo>
                    <a:pt x="1266823" y="0"/>
                  </a:lnTo>
                  <a:lnTo>
                    <a:pt x="1225506" y="992"/>
                  </a:lnTo>
                  <a:lnTo>
                    <a:pt x="1189809" y="8101"/>
                  </a:lnTo>
                  <a:lnTo>
                    <a:pt x="1147954" y="14994"/>
                  </a:lnTo>
                  <a:lnTo>
                    <a:pt x="1103653" y="17691"/>
                  </a:lnTo>
                  <a:lnTo>
                    <a:pt x="1061827" y="17849"/>
                  </a:lnTo>
                  <a:lnTo>
                    <a:pt x="1020146" y="17859"/>
                  </a:lnTo>
                  <a:lnTo>
                    <a:pt x="979283" y="17859"/>
                  </a:lnTo>
                  <a:lnTo>
                    <a:pt x="963610" y="18851"/>
                  </a:lnTo>
                  <a:lnTo>
                    <a:pt x="922574" y="25961"/>
                  </a:lnTo>
                  <a:lnTo>
                    <a:pt x="885266" y="26716"/>
                  </a:lnTo>
                  <a:lnTo>
                    <a:pt x="842385" y="26782"/>
                  </a:lnTo>
                  <a:lnTo>
                    <a:pt x="805906" y="27781"/>
                  </a:lnTo>
                  <a:lnTo>
                    <a:pt x="764166" y="35167"/>
                  </a:lnTo>
                  <a:lnTo>
                    <a:pt x="722490" y="35686"/>
                  </a:lnTo>
                  <a:lnTo>
                    <a:pt x="680818" y="43819"/>
                  </a:lnTo>
                  <a:lnTo>
                    <a:pt x="662958" y="45394"/>
                  </a:lnTo>
                  <a:lnTo>
                    <a:pt x="621286" y="55657"/>
                  </a:lnTo>
                  <a:lnTo>
                    <a:pt x="603427" y="60478"/>
                  </a:lnTo>
                  <a:lnTo>
                    <a:pt x="585568" y="64551"/>
                  </a:lnTo>
                  <a:lnTo>
                    <a:pt x="567708" y="69397"/>
                  </a:lnTo>
                  <a:lnTo>
                    <a:pt x="549849" y="73478"/>
                  </a:lnTo>
                  <a:lnTo>
                    <a:pt x="511125" y="84703"/>
                  </a:lnTo>
                  <a:lnTo>
                    <a:pt x="469045" y="104563"/>
                  </a:lnTo>
                  <a:lnTo>
                    <a:pt x="458374" y="106996"/>
                  </a:lnTo>
                  <a:lnTo>
                    <a:pt x="445796" y="112951"/>
                  </a:lnTo>
                  <a:lnTo>
                    <a:pt x="418505" y="120413"/>
                  </a:lnTo>
                  <a:lnTo>
                    <a:pt x="382265" y="140282"/>
                  </a:lnTo>
                  <a:lnTo>
                    <a:pt x="363949" y="147103"/>
                  </a:lnTo>
                  <a:lnTo>
                    <a:pt x="320251" y="172673"/>
                  </a:lnTo>
                  <a:lnTo>
                    <a:pt x="276929" y="202406"/>
                  </a:lnTo>
                  <a:lnTo>
                    <a:pt x="234712" y="235148"/>
                  </a:lnTo>
                  <a:lnTo>
                    <a:pt x="216855" y="250031"/>
                  </a:lnTo>
                  <a:lnTo>
                    <a:pt x="193218" y="267890"/>
                  </a:lnTo>
                  <a:lnTo>
                    <a:pt x="172205" y="285750"/>
                  </a:lnTo>
                  <a:lnTo>
                    <a:pt x="162734" y="292695"/>
                  </a:lnTo>
                  <a:lnTo>
                    <a:pt x="124222" y="337271"/>
                  </a:lnTo>
                  <a:lnTo>
                    <a:pt x="88482" y="381919"/>
                  </a:lnTo>
                  <a:lnTo>
                    <a:pt x="61693" y="422608"/>
                  </a:lnTo>
                  <a:lnTo>
                    <a:pt x="35896" y="453350"/>
                  </a:lnTo>
                  <a:lnTo>
                    <a:pt x="30065" y="471396"/>
                  </a:lnTo>
                  <a:lnTo>
                    <a:pt x="26139" y="478391"/>
                  </a:lnTo>
                  <a:lnTo>
                    <a:pt x="23928" y="488901"/>
                  </a:lnTo>
                  <a:lnTo>
                    <a:pt x="22281" y="503149"/>
                  </a:lnTo>
                  <a:lnTo>
                    <a:pt x="16942" y="515088"/>
                  </a:lnTo>
                  <a:lnTo>
                    <a:pt x="6041" y="559491"/>
                  </a:lnTo>
                  <a:lnTo>
                    <a:pt x="5191" y="598456"/>
                  </a:lnTo>
                  <a:lnTo>
                    <a:pt x="4169" y="609277"/>
                  </a:lnTo>
                  <a:lnTo>
                    <a:pt x="408" y="617394"/>
                  </a:lnTo>
                  <a:lnTo>
                    <a:pt x="0" y="621939"/>
                  </a:lnTo>
                  <a:lnTo>
                    <a:pt x="4966" y="663682"/>
                  </a:lnTo>
                  <a:lnTo>
                    <a:pt x="6079" y="675762"/>
                  </a:lnTo>
                  <a:lnTo>
                    <a:pt x="12252" y="690477"/>
                  </a:lnTo>
                  <a:lnTo>
                    <a:pt x="19373" y="702553"/>
                  </a:lnTo>
                  <a:lnTo>
                    <a:pt x="22916" y="717266"/>
                  </a:lnTo>
                  <a:lnTo>
                    <a:pt x="49837" y="761064"/>
                  </a:lnTo>
                  <a:lnTo>
                    <a:pt x="64676" y="781929"/>
                  </a:lnTo>
                  <a:lnTo>
                    <a:pt x="105100" y="823256"/>
                  </a:lnTo>
                  <a:lnTo>
                    <a:pt x="149349" y="851264"/>
                  </a:lnTo>
                  <a:lnTo>
                    <a:pt x="158859" y="854589"/>
                  </a:lnTo>
                  <a:lnTo>
                    <a:pt x="185875" y="861464"/>
                  </a:lnTo>
                  <a:lnTo>
                    <a:pt x="229168" y="880142"/>
                  </a:lnTo>
                  <a:lnTo>
                    <a:pt x="267876" y="890825"/>
                  </a:lnTo>
                  <a:lnTo>
                    <a:pt x="311872" y="906932"/>
                  </a:lnTo>
                  <a:lnTo>
                    <a:pt x="353807" y="910315"/>
                  </a:lnTo>
                  <a:lnTo>
                    <a:pt x="398098" y="917828"/>
                  </a:lnTo>
                  <a:lnTo>
                    <a:pt x="422204" y="921832"/>
                  </a:lnTo>
                  <a:lnTo>
                    <a:pt x="444560" y="926655"/>
                  </a:lnTo>
                  <a:lnTo>
                    <a:pt x="488579" y="934556"/>
                  </a:lnTo>
                  <a:lnTo>
                    <a:pt x="530176" y="937013"/>
                  </a:lnTo>
                  <a:lnTo>
                    <a:pt x="567350" y="937497"/>
                  </a:lnTo>
                  <a:lnTo>
                    <a:pt x="609493" y="938586"/>
                  </a:lnTo>
                  <a:lnTo>
                    <a:pt x="647510" y="944679"/>
                  </a:lnTo>
                  <a:lnTo>
                    <a:pt x="683683" y="946178"/>
                  </a:lnTo>
                  <a:lnTo>
                    <a:pt x="725628" y="946474"/>
                  </a:lnTo>
                  <a:lnTo>
                    <a:pt x="763606" y="946532"/>
                  </a:lnTo>
                  <a:lnTo>
                    <a:pt x="799770" y="946544"/>
                  </a:lnTo>
                  <a:lnTo>
                    <a:pt x="841714" y="951691"/>
                  </a:lnTo>
                  <a:lnTo>
                    <a:pt x="879692" y="947857"/>
                  </a:lnTo>
                  <a:lnTo>
                    <a:pt x="915856" y="946805"/>
                  </a:lnTo>
                  <a:lnTo>
                    <a:pt x="957800" y="945605"/>
                  </a:lnTo>
                  <a:lnTo>
                    <a:pt x="998423" y="939489"/>
                  </a:lnTo>
                  <a:lnTo>
                    <a:pt x="1039631" y="933246"/>
                  </a:lnTo>
                  <a:lnTo>
                    <a:pt x="1077426" y="928596"/>
                  </a:lnTo>
                  <a:lnTo>
                    <a:pt x="1119435" y="919151"/>
                  </a:lnTo>
                  <a:lnTo>
                    <a:pt x="1156690" y="907731"/>
                  </a:lnTo>
                  <a:lnTo>
                    <a:pt x="1198848" y="894929"/>
                  </a:lnTo>
                  <a:lnTo>
                    <a:pt x="1236868" y="876965"/>
                  </a:lnTo>
                  <a:lnTo>
                    <a:pt x="1281017" y="859479"/>
                  </a:lnTo>
                  <a:lnTo>
                    <a:pt x="1319034" y="837688"/>
                  </a:lnTo>
                  <a:lnTo>
                    <a:pt x="1359967" y="811984"/>
                  </a:lnTo>
                  <a:lnTo>
                    <a:pt x="1398026" y="782754"/>
                  </a:lnTo>
                  <a:lnTo>
                    <a:pt x="1435241" y="753059"/>
                  </a:lnTo>
                  <a:lnTo>
                    <a:pt x="1469001" y="720657"/>
                  </a:lnTo>
                  <a:lnTo>
                    <a:pt x="1505273" y="676561"/>
                  </a:lnTo>
                  <a:lnTo>
                    <a:pt x="1534092" y="634724"/>
                  </a:lnTo>
                  <a:lnTo>
                    <a:pt x="1552427" y="597011"/>
                  </a:lnTo>
                  <a:lnTo>
                    <a:pt x="1567764" y="553473"/>
                  </a:lnTo>
                  <a:lnTo>
                    <a:pt x="1574748" y="536698"/>
                  </a:lnTo>
                  <a:lnTo>
                    <a:pt x="1587852" y="515106"/>
                  </a:lnTo>
                  <a:lnTo>
                    <a:pt x="1598472" y="472902"/>
                  </a:lnTo>
                  <a:lnTo>
                    <a:pt x="1609951" y="431222"/>
                  </a:lnTo>
                  <a:lnTo>
                    <a:pt x="1612259" y="390488"/>
                  </a:lnTo>
                  <a:lnTo>
                    <a:pt x="1611391" y="374963"/>
                  </a:lnTo>
                  <a:lnTo>
                    <a:pt x="1604371" y="335612"/>
                  </a:lnTo>
                  <a:lnTo>
                    <a:pt x="1603916" y="319818"/>
                  </a:lnTo>
                  <a:lnTo>
                    <a:pt x="1598422" y="305521"/>
                  </a:lnTo>
                  <a:lnTo>
                    <a:pt x="1591350" y="292553"/>
                  </a:lnTo>
                  <a:lnTo>
                    <a:pt x="1576309" y="250081"/>
                  </a:lnTo>
                  <a:lnTo>
                    <a:pt x="1565053" y="232187"/>
                  </a:lnTo>
                  <a:lnTo>
                    <a:pt x="1555684" y="219280"/>
                  </a:lnTo>
                  <a:lnTo>
                    <a:pt x="1532273" y="177284"/>
                  </a:lnTo>
                  <a:lnTo>
                    <a:pt x="1515500" y="154522"/>
                  </a:lnTo>
                  <a:lnTo>
                    <a:pt x="1477918" y="118169"/>
                  </a:lnTo>
                  <a:lnTo>
                    <a:pt x="1433321" y="89351"/>
                  </a:lnTo>
                  <a:lnTo>
                    <a:pt x="1421730" y="84360"/>
                  </a:lnTo>
                  <a:lnTo>
                    <a:pt x="1383629" y="79478"/>
                  </a:lnTo>
                  <a:lnTo>
                    <a:pt x="1371381" y="71437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grpSp>
          <p:nvGrpSpPr>
            <p:cNvPr id="3400" name="SMARTInkShape-Group90"/>
            <p:cNvGrpSpPr/>
            <p:nvPr/>
          </p:nvGrpSpPr>
          <p:grpSpPr>
            <a:xfrm>
              <a:off x="5656277" y="3786299"/>
              <a:ext cx="505208" cy="339217"/>
              <a:chOff x="5656277" y="3786299"/>
              <a:chExt cx="505208" cy="339217"/>
            </a:xfrm>
          </p:grpSpPr>
          <p:sp>
            <p:nvSpPr>
              <p:cNvPr id="3396" name="SMARTInkShape-336"/>
              <p:cNvSpPr/>
              <p:nvPr>
                <p:custDataLst>
                  <p:tags r:id="rId71"/>
                </p:custDataLst>
              </p:nvPr>
            </p:nvSpPr>
            <p:spPr bwMode="auto">
              <a:xfrm>
                <a:off x="5656277" y="3821906"/>
                <a:ext cx="39622" cy="303610"/>
              </a:xfrm>
              <a:custGeom>
                <a:avLst/>
                <a:gdLst/>
                <a:ahLst/>
                <a:cxnLst/>
                <a:rect l="0" t="0" r="0" b="0"/>
                <a:pathLst>
                  <a:path w="39622" h="303610">
                    <a:moveTo>
                      <a:pt x="5144" y="8930"/>
                    </a:moveTo>
                    <a:lnTo>
                      <a:pt x="5144" y="0"/>
                    </a:lnTo>
                    <a:lnTo>
                      <a:pt x="0" y="0"/>
                    </a:lnTo>
                    <a:lnTo>
                      <a:pt x="5144" y="0"/>
                    </a:lnTo>
                    <a:lnTo>
                      <a:pt x="5144" y="22200"/>
                    </a:lnTo>
                    <a:lnTo>
                      <a:pt x="10289" y="39149"/>
                    </a:lnTo>
                    <a:lnTo>
                      <a:pt x="8102" y="50846"/>
                    </a:lnTo>
                    <a:lnTo>
                      <a:pt x="10872" y="65447"/>
                    </a:lnTo>
                    <a:lnTo>
                      <a:pt x="8275" y="77490"/>
                    </a:lnTo>
                    <a:lnTo>
                      <a:pt x="13647" y="116266"/>
                    </a:lnTo>
                    <a:lnTo>
                      <a:pt x="15011" y="145875"/>
                    </a:lnTo>
                    <a:lnTo>
                      <a:pt x="22449" y="180457"/>
                    </a:lnTo>
                    <a:lnTo>
                      <a:pt x="23750" y="191328"/>
                    </a:lnTo>
                    <a:lnTo>
                      <a:pt x="31084" y="225299"/>
                    </a:lnTo>
                    <a:lnTo>
                      <a:pt x="31923" y="269581"/>
                    </a:lnTo>
                    <a:lnTo>
                      <a:pt x="34575" y="276249"/>
                    </a:lnTo>
                    <a:lnTo>
                      <a:pt x="39621" y="283873"/>
                    </a:lnTo>
                    <a:lnTo>
                      <a:pt x="39042" y="285491"/>
                    </a:lnTo>
                    <a:lnTo>
                      <a:pt x="32269" y="294263"/>
                    </a:lnTo>
                    <a:lnTo>
                      <a:pt x="31934" y="303607"/>
                    </a:lnTo>
                    <a:lnTo>
                      <a:pt x="23372" y="303609"/>
                    </a:lnTo>
                    <a:lnTo>
                      <a:pt x="23004" y="29468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97" name="SMARTInkShape-337"/>
              <p:cNvSpPr/>
              <p:nvPr>
                <p:custDataLst>
                  <p:tags r:id="rId72"/>
                </p:custDataLst>
              </p:nvPr>
            </p:nvSpPr>
            <p:spPr bwMode="auto">
              <a:xfrm>
                <a:off x="5875734" y="3929062"/>
                <a:ext cx="80368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80368" h="17860">
                    <a:moveTo>
                      <a:pt x="8930" y="8930"/>
                    </a:moveTo>
                    <a:lnTo>
                      <a:pt x="10" y="8930"/>
                    </a:lnTo>
                    <a:lnTo>
                      <a:pt x="0" y="109"/>
                    </a:lnTo>
                    <a:lnTo>
                      <a:pt x="39074" y="0"/>
                    </a:lnTo>
                    <a:lnTo>
                      <a:pt x="44816" y="2646"/>
                    </a:lnTo>
                    <a:lnTo>
                      <a:pt x="51848" y="7689"/>
                    </a:lnTo>
                    <a:lnTo>
                      <a:pt x="62095" y="8898"/>
                    </a:lnTo>
                    <a:lnTo>
                      <a:pt x="70160" y="8927"/>
                    </a:lnTo>
                    <a:lnTo>
                      <a:pt x="70586" y="9920"/>
                    </a:lnTo>
                    <a:lnTo>
                      <a:pt x="71058" y="13670"/>
                    </a:lnTo>
                    <a:lnTo>
                      <a:pt x="72177" y="15067"/>
                    </a:lnTo>
                    <a:lnTo>
                      <a:pt x="80367" y="1785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98" name="SMARTInkShape-338"/>
              <p:cNvSpPr/>
              <p:nvPr>
                <p:custDataLst>
                  <p:tags r:id="rId73"/>
                </p:custDataLst>
              </p:nvPr>
            </p:nvSpPr>
            <p:spPr bwMode="auto">
              <a:xfrm>
                <a:off x="5893626" y="3982640"/>
                <a:ext cx="80336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80336" h="8931">
                    <a:moveTo>
                      <a:pt x="8897" y="8930"/>
                    </a:moveTo>
                    <a:lnTo>
                      <a:pt x="0" y="8930"/>
                    </a:lnTo>
                    <a:lnTo>
                      <a:pt x="4718" y="8930"/>
                    </a:lnTo>
                    <a:lnTo>
                      <a:pt x="6111" y="7938"/>
                    </a:lnTo>
                    <a:lnTo>
                      <a:pt x="7039" y="6284"/>
                    </a:lnTo>
                    <a:lnTo>
                      <a:pt x="8530" y="1242"/>
                    </a:lnTo>
                    <a:lnTo>
                      <a:pt x="11381" y="552"/>
                    </a:lnTo>
                    <a:lnTo>
                      <a:pt x="54112" y="0"/>
                    </a:lnTo>
                    <a:lnTo>
                      <a:pt x="60823" y="0"/>
                    </a:lnTo>
                    <a:lnTo>
                      <a:pt x="69277" y="6137"/>
                    </a:lnTo>
                    <a:lnTo>
                      <a:pt x="80335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399" name="SMARTInkShape-339"/>
              <p:cNvSpPr/>
              <p:nvPr>
                <p:custDataLst>
                  <p:tags r:id="rId74"/>
                </p:custDataLst>
              </p:nvPr>
            </p:nvSpPr>
            <p:spPr bwMode="auto">
              <a:xfrm>
                <a:off x="6152554" y="3786299"/>
                <a:ext cx="8931" cy="239210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239210">
                    <a:moveTo>
                      <a:pt x="8930" y="17747"/>
                    </a:moveTo>
                    <a:lnTo>
                      <a:pt x="8930" y="9186"/>
                    </a:lnTo>
                    <a:lnTo>
                      <a:pt x="109" y="0"/>
                    </a:lnTo>
                    <a:lnTo>
                      <a:pt x="0" y="40834"/>
                    </a:lnTo>
                    <a:lnTo>
                      <a:pt x="0" y="82515"/>
                    </a:lnTo>
                    <a:lnTo>
                      <a:pt x="0" y="125025"/>
                    </a:lnTo>
                    <a:lnTo>
                      <a:pt x="2646" y="153775"/>
                    </a:lnTo>
                    <a:lnTo>
                      <a:pt x="7689" y="183082"/>
                    </a:lnTo>
                    <a:lnTo>
                      <a:pt x="4345" y="214023"/>
                    </a:lnTo>
                    <a:lnTo>
                      <a:pt x="5874" y="220035"/>
                    </a:lnTo>
                    <a:lnTo>
                      <a:pt x="4926" y="232007"/>
                    </a:lnTo>
                    <a:lnTo>
                      <a:pt x="3786" y="23920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407" name="SMARTInkShape-Group91"/>
            <p:cNvGrpSpPr/>
            <p:nvPr/>
          </p:nvGrpSpPr>
          <p:grpSpPr>
            <a:xfrm>
              <a:off x="6241852" y="3741575"/>
              <a:ext cx="848320" cy="365701"/>
              <a:chOff x="6241852" y="3741575"/>
              <a:chExt cx="848320" cy="365701"/>
            </a:xfrm>
          </p:grpSpPr>
          <p:sp>
            <p:nvSpPr>
              <p:cNvPr id="3401" name="SMARTInkShape-340"/>
              <p:cNvSpPr/>
              <p:nvPr>
                <p:custDataLst>
                  <p:tags r:id="rId65"/>
                </p:custDataLst>
              </p:nvPr>
            </p:nvSpPr>
            <p:spPr bwMode="auto">
              <a:xfrm>
                <a:off x="6474058" y="3911203"/>
                <a:ext cx="124981" cy="116076"/>
              </a:xfrm>
              <a:custGeom>
                <a:avLst/>
                <a:gdLst/>
                <a:ahLst/>
                <a:cxnLst/>
                <a:rect l="0" t="0" r="0" b="0"/>
                <a:pathLst>
                  <a:path w="124981" h="116076">
                    <a:moveTo>
                      <a:pt x="17824" y="35718"/>
                    </a:moveTo>
                    <a:lnTo>
                      <a:pt x="17824" y="53468"/>
                    </a:lnTo>
                    <a:lnTo>
                      <a:pt x="48869" y="53578"/>
                    </a:lnTo>
                    <a:lnTo>
                      <a:pt x="50427" y="52586"/>
                    </a:lnTo>
                    <a:lnTo>
                      <a:pt x="51465" y="50932"/>
                    </a:lnTo>
                    <a:lnTo>
                      <a:pt x="52158" y="48837"/>
                    </a:lnTo>
                    <a:lnTo>
                      <a:pt x="53613" y="47441"/>
                    </a:lnTo>
                    <a:lnTo>
                      <a:pt x="63074" y="42555"/>
                    </a:lnTo>
                    <a:lnTo>
                      <a:pt x="70915" y="36118"/>
                    </a:lnTo>
                    <a:lnTo>
                      <a:pt x="71258" y="31097"/>
                    </a:lnTo>
                    <a:lnTo>
                      <a:pt x="72298" y="29661"/>
                    </a:lnTo>
                    <a:lnTo>
                      <a:pt x="76100" y="28065"/>
                    </a:lnTo>
                    <a:lnTo>
                      <a:pt x="77510" y="26648"/>
                    </a:lnTo>
                    <a:lnTo>
                      <a:pt x="79960" y="19213"/>
                    </a:lnTo>
                    <a:lnTo>
                      <a:pt x="80300" y="10290"/>
                    </a:lnTo>
                    <a:lnTo>
                      <a:pt x="71770" y="403"/>
                    </a:lnTo>
                    <a:lnTo>
                      <a:pt x="41233" y="0"/>
                    </a:lnTo>
                    <a:lnTo>
                      <a:pt x="39383" y="992"/>
                    </a:lnTo>
                    <a:lnTo>
                      <a:pt x="38151" y="2646"/>
                    </a:lnTo>
                    <a:lnTo>
                      <a:pt x="37328" y="4741"/>
                    </a:lnTo>
                    <a:lnTo>
                      <a:pt x="35787" y="6137"/>
                    </a:lnTo>
                    <a:lnTo>
                      <a:pt x="26685" y="9676"/>
                    </a:lnTo>
                    <a:lnTo>
                      <a:pt x="22424" y="13561"/>
                    </a:lnTo>
                    <a:lnTo>
                      <a:pt x="19868" y="18595"/>
                    </a:lnTo>
                    <a:lnTo>
                      <a:pt x="19188" y="21326"/>
                    </a:lnTo>
                    <a:lnTo>
                      <a:pt x="2006" y="52273"/>
                    </a:lnTo>
                    <a:lnTo>
                      <a:pt x="0" y="75632"/>
                    </a:lnTo>
                    <a:lnTo>
                      <a:pt x="2626" y="80909"/>
                    </a:lnTo>
                    <a:lnTo>
                      <a:pt x="6109" y="86561"/>
                    </a:lnTo>
                    <a:lnTo>
                      <a:pt x="9061" y="95322"/>
                    </a:lnTo>
                    <a:lnTo>
                      <a:pt x="22165" y="111377"/>
                    </a:lnTo>
                    <a:lnTo>
                      <a:pt x="27361" y="113993"/>
                    </a:lnTo>
                    <a:lnTo>
                      <a:pt x="44667" y="115902"/>
                    </a:lnTo>
                    <a:lnTo>
                      <a:pt x="73142" y="116075"/>
                    </a:lnTo>
                    <a:lnTo>
                      <a:pt x="79782" y="113435"/>
                    </a:lnTo>
                    <a:lnTo>
                      <a:pt x="86041" y="109947"/>
                    </a:lnTo>
                    <a:lnTo>
                      <a:pt x="98143" y="107708"/>
                    </a:lnTo>
                    <a:lnTo>
                      <a:pt x="101136" y="107524"/>
                    </a:lnTo>
                    <a:lnTo>
                      <a:pt x="107107" y="104674"/>
                    </a:lnTo>
                    <a:lnTo>
                      <a:pt x="113068" y="101092"/>
                    </a:lnTo>
                    <a:lnTo>
                      <a:pt x="124980" y="9822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02" name="SMARTInkShape-341"/>
              <p:cNvSpPr/>
              <p:nvPr>
                <p:custDataLst>
                  <p:tags r:id="rId66"/>
                </p:custDataLst>
              </p:nvPr>
            </p:nvSpPr>
            <p:spPr bwMode="auto">
              <a:xfrm>
                <a:off x="6241852" y="4027289"/>
                <a:ext cx="62096" cy="79987"/>
              </a:xfrm>
              <a:custGeom>
                <a:avLst/>
                <a:gdLst/>
                <a:ahLst/>
                <a:cxnLst/>
                <a:rect l="0" t="0" r="0" b="0"/>
                <a:pathLst>
                  <a:path w="62096" h="79987">
                    <a:moveTo>
                      <a:pt x="17859" y="8929"/>
                    </a:moveTo>
                    <a:lnTo>
                      <a:pt x="23003" y="8929"/>
                    </a:lnTo>
                    <a:lnTo>
                      <a:pt x="20806" y="8929"/>
                    </a:lnTo>
                    <a:lnTo>
                      <a:pt x="26788" y="8929"/>
                    </a:lnTo>
                    <a:lnTo>
                      <a:pt x="21644" y="8929"/>
                    </a:lnTo>
                    <a:lnTo>
                      <a:pt x="25915" y="8929"/>
                    </a:lnTo>
                    <a:lnTo>
                      <a:pt x="26737" y="828"/>
                    </a:lnTo>
                    <a:lnTo>
                      <a:pt x="26788" y="0"/>
                    </a:lnTo>
                    <a:lnTo>
                      <a:pt x="19100" y="0"/>
                    </a:lnTo>
                    <a:lnTo>
                      <a:pt x="18687" y="992"/>
                    </a:lnTo>
                    <a:lnTo>
                      <a:pt x="17891" y="13302"/>
                    </a:lnTo>
                    <a:lnTo>
                      <a:pt x="16888" y="14821"/>
                    </a:lnTo>
                    <a:lnTo>
                      <a:pt x="15227" y="15834"/>
                    </a:lnTo>
                    <a:lnTo>
                      <a:pt x="13128" y="16509"/>
                    </a:lnTo>
                    <a:lnTo>
                      <a:pt x="11728" y="17951"/>
                    </a:lnTo>
                    <a:lnTo>
                      <a:pt x="10174" y="22200"/>
                    </a:lnTo>
                    <a:lnTo>
                      <a:pt x="8766" y="23730"/>
                    </a:lnTo>
                    <a:lnTo>
                      <a:pt x="4557" y="25429"/>
                    </a:lnTo>
                    <a:lnTo>
                      <a:pt x="3038" y="26875"/>
                    </a:lnTo>
                    <a:lnTo>
                      <a:pt x="1349" y="31126"/>
                    </a:lnTo>
                    <a:lnTo>
                      <a:pt x="0" y="69707"/>
                    </a:lnTo>
                    <a:lnTo>
                      <a:pt x="992" y="70284"/>
                    </a:lnTo>
                    <a:lnTo>
                      <a:pt x="4739" y="70924"/>
                    </a:lnTo>
                    <a:lnTo>
                      <a:pt x="6136" y="72088"/>
                    </a:lnTo>
                    <a:lnTo>
                      <a:pt x="7687" y="76026"/>
                    </a:lnTo>
                    <a:lnTo>
                      <a:pt x="9094" y="77473"/>
                    </a:lnTo>
                    <a:lnTo>
                      <a:pt x="13301" y="79081"/>
                    </a:lnTo>
                    <a:lnTo>
                      <a:pt x="21249" y="79986"/>
                    </a:lnTo>
                    <a:lnTo>
                      <a:pt x="23095" y="79121"/>
                    </a:lnTo>
                    <a:lnTo>
                      <a:pt x="24327" y="77552"/>
                    </a:lnTo>
                    <a:lnTo>
                      <a:pt x="25147" y="75514"/>
                    </a:lnTo>
                    <a:lnTo>
                      <a:pt x="26686" y="74154"/>
                    </a:lnTo>
                    <a:lnTo>
                      <a:pt x="36286" y="69328"/>
                    </a:lnTo>
                    <a:lnTo>
                      <a:pt x="47737" y="59115"/>
                    </a:lnTo>
                    <a:lnTo>
                      <a:pt x="50981" y="53393"/>
                    </a:lnTo>
                    <a:lnTo>
                      <a:pt x="51847" y="50478"/>
                    </a:lnTo>
                    <a:lnTo>
                      <a:pt x="53416" y="48535"/>
                    </a:lnTo>
                    <a:lnTo>
                      <a:pt x="59372" y="44808"/>
                    </a:lnTo>
                    <a:lnTo>
                      <a:pt x="62095" y="37112"/>
                    </a:lnTo>
                    <a:lnTo>
                      <a:pt x="61240" y="36647"/>
                    </a:lnTo>
                    <a:lnTo>
                      <a:pt x="57644" y="36132"/>
                    </a:lnTo>
                    <a:lnTo>
                      <a:pt x="56289" y="35002"/>
                    </a:lnTo>
                    <a:lnTo>
                      <a:pt x="54783" y="31100"/>
                    </a:lnTo>
                    <a:lnTo>
                      <a:pt x="53389" y="29663"/>
                    </a:lnTo>
                    <a:lnTo>
                      <a:pt x="45995" y="27167"/>
                    </a:lnTo>
                    <a:lnTo>
                      <a:pt x="10682" y="26790"/>
                    </a:lnTo>
                    <a:lnTo>
                      <a:pt x="10097" y="27782"/>
                    </a:lnTo>
                    <a:lnTo>
                      <a:pt x="9275" y="31933"/>
                    </a:lnTo>
                    <a:lnTo>
                      <a:pt x="8929" y="2678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03" name="SMARTInkShape-342"/>
              <p:cNvSpPr/>
              <p:nvPr>
                <p:custDataLst>
                  <p:tags r:id="rId67"/>
                </p:custDataLst>
              </p:nvPr>
            </p:nvSpPr>
            <p:spPr bwMode="auto">
              <a:xfrm>
                <a:off x="6625827" y="3812976"/>
                <a:ext cx="80369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80369" h="8931">
                    <a:moveTo>
                      <a:pt x="0" y="8930"/>
                    </a:moveTo>
                    <a:lnTo>
                      <a:pt x="0" y="3"/>
                    </a:lnTo>
                    <a:lnTo>
                      <a:pt x="38710" y="0"/>
                    </a:lnTo>
                    <a:lnTo>
                      <a:pt x="44656" y="2647"/>
                    </a:lnTo>
                    <a:lnTo>
                      <a:pt x="50604" y="6137"/>
                    </a:lnTo>
                    <a:lnTo>
                      <a:pt x="62509" y="8378"/>
                    </a:lnTo>
                    <a:lnTo>
                      <a:pt x="80368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04" name="SMARTInkShape-343"/>
              <p:cNvSpPr/>
              <p:nvPr>
                <p:custDataLst>
                  <p:tags r:id="rId68"/>
                </p:custDataLst>
              </p:nvPr>
            </p:nvSpPr>
            <p:spPr bwMode="auto">
              <a:xfrm>
                <a:off x="6732984" y="3741575"/>
                <a:ext cx="187524" cy="142808"/>
              </a:xfrm>
              <a:custGeom>
                <a:avLst/>
                <a:gdLst/>
                <a:ahLst/>
                <a:cxnLst/>
                <a:rect l="0" t="0" r="0" b="0"/>
                <a:pathLst>
                  <a:path w="187524" h="142808">
                    <a:moveTo>
                      <a:pt x="0" y="124979"/>
                    </a:moveTo>
                    <a:lnTo>
                      <a:pt x="0" y="142807"/>
                    </a:lnTo>
                    <a:lnTo>
                      <a:pt x="0" y="138089"/>
                    </a:lnTo>
                    <a:lnTo>
                      <a:pt x="992" y="136695"/>
                    </a:lnTo>
                    <a:lnTo>
                      <a:pt x="2646" y="135767"/>
                    </a:lnTo>
                    <a:lnTo>
                      <a:pt x="4740" y="135147"/>
                    </a:lnTo>
                    <a:lnTo>
                      <a:pt x="6136" y="133742"/>
                    </a:lnTo>
                    <a:lnTo>
                      <a:pt x="8562" y="126330"/>
                    </a:lnTo>
                    <a:lnTo>
                      <a:pt x="11413" y="125580"/>
                    </a:lnTo>
                    <a:lnTo>
                      <a:pt x="13562" y="125379"/>
                    </a:lnTo>
                    <a:lnTo>
                      <a:pt x="14994" y="124254"/>
                    </a:lnTo>
                    <a:lnTo>
                      <a:pt x="24759" y="106903"/>
                    </a:lnTo>
                    <a:lnTo>
                      <a:pt x="25436" y="103999"/>
                    </a:lnTo>
                    <a:lnTo>
                      <a:pt x="26879" y="102063"/>
                    </a:lnTo>
                    <a:lnTo>
                      <a:pt x="28833" y="100772"/>
                    </a:lnTo>
                    <a:lnTo>
                      <a:pt x="31129" y="99911"/>
                    </a:lnTo>
                    <a:lnTo>
                      <a:pt x="32658" y="98346"/>
                    </a:lnTo>
                    <a:lnTo>
                      <a:pt x="42607" y="80166"/>
                    </a:lnTo>
                    <a:lnTo>
                      <a:pt x="45371" y="65427"/>
                    </a:lnTo>
                    <a:lnTo>
                      <a:pt x="60888" y="46376"/>
                    </a:lnTo>
                    <a:lnTo>
                      <a:pt x="66768" y="40394"/>
                    </a:lnTo>
                    <a:lnTo>
                      <a:pt x="69363" y="35131"/>
                    </a:lnTo>
                    <a:lnTo>
                      <a:pt x="71316" y="19555"/>
                    </a:lnTo>
                    <a:lnTo>
                      <a:pt x="80335" y="8930"/>
                    </a:lnTo>
                    <a:lnTo>
                      <a:pt x="80357" y="4164"/>
                    </a:lnTo>
                    <a:lnTo>
                      <a:pt x="79368" y="3756"/>
                    </a:lnTo>
                    <a:lnTo>
                      <a:pt x="71546" y="8817"/>
                    </a:lnTo>
                    <a:lnTo>
                      <a:pt x="58138" y="22194"/>
                    </a:lnTo>
                    <a:lnTo>
                      <a:pt x="55606" y="27372"/>
                    </a:lnTo>
                    <a:lnTo>
                      <a:pt x="52665" y="50589"/>
                    </a:lnTo>
                    <a:lnTo>
                      <a:pt x="46526" y="62476"/>
                    </a:lnTo>
                    <a:lnTo>
                      <a:pt x="45019" y="69638"/>
                    </a:lnTo>
                    <a:lnTo>
                      <a:pt x="52368" y="78935"/>
                    </a:lnTo>
                    <a:lnTo>
                      <a:pt x="53472" y="87897"/>
                    </a:lnTo>
                    <a:lnTo>
                      <a:pt x="54500" y="88351"/>
                    </a:lnTo>
                    <a:lnTo>
                      <a:pt x="66878" y="89225"/>
                    </a:lnTo>
                    <a:lnTo>
                      <a:pt x="68398" y="88245"/>
                    </a:lnTo>
                    <a:lnTo>
                      <a:pt x="69411" y="86599"/>
                    </a:lnTo>
                    <a:lnTo>
                      <a:pt x="70086" y="84510"/>
                    </a:lnTo>
                    <a:lnTo>
                      <a:pt x="71529" y="83117"/>
                    </a:lnTo>
                    <a:lnTo>
                      <a:pt x="80974" y="78236"/>
                    </a:lnTo>
                    <a:lnTo>
                      <a:pt x="95330" y="66164"/>
                    </a:lnTo>
                    <a:lnTo>
                      <a:pt x="107172" y="60555"/>
                    </a:lnTo>
                    <a:lnTo>
                      <a:pt x="145851" y="23766"/>
                    </a:lnTo>
                    <a:lnTo>
                      <a:pt x="149159" y="17818"/>
                    </a:lnTo>
                    <a:lnTo>
                      <a:pt x="150042" y="14843"/>
                    </a:lnTo>
                    <a:lnTo>
                      <a:pt x="151621" y="12861"/>
                    </a:lnTo>
                    <a:lnTo>
                      <a:pt x="157594" y="9077"/>
                    </a:lnTo>
                    <a:lnTo>
                      <a:pt x="160725" y="0"/>
                    </a:lnTo>
                    <a:lnTo>
                      <a:pt x="160734" y="21214"/>
                    </a:lnTo>
                    <a:lnTo>
                      <a:pt x="158089" y="26937"/>
                    </a:lnTo>
                    <a:lnTo>
                      <a:pt x="154598" y="32788"/>
                    </a:lnTo>
                    <a:lnTo>
                      <a:pt x="153046" y="38695"/>
                    </a:lnTo>
                    <a:lnTo>
                      <a:pt x="153624" y="41660"/>
                    </a:lnTo>
                    <a:lnTo>
                      <a:pt x="159980" y="53360"/>
                    </a:lnTo>
                    <a:lnTo>
                      <a:pt x="160399" y="57761"/>
                    </a:lnTo>
                    <a:lnTo>
                      <a:pt x="161503" y="59331"/>
                    </a:lnTo>
                    <a:lnTo>
                      <a:pt x="163231" y="60378"/>
                    </a:lnTo>
                    <a:lnTo>
                      <a:pt x="170404" y="61851"/>
                    </a:lnTo>
                    <a:lnTo>
                      <a:pt x="187523" y="62471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05" name="SMARTInkShape-344"/>
              <p:cNvSpPr/>
              <p:nvPr>
                <p:custDataLst>
                  <p:tags r:id="rId69"/>
                </p:custDataLst>
              </p:nvPr>
            </p:nvSpPr>
            <p:spPr bwMode="auto">
              <a:xfrm>
                <a:off x="6974454" y="3759398"/>
                <a:ext cx="115718" cy="53579"/>
              </a:xfrm>
              <a:custGeom>
                <a:avLst/>
                <a:gdLst/>
                <a:ahLst/>
                <a:cxnLst/>
                <a:rect l="0" t="0" r="0" b="0"/>
                <a:pathLst>
                  <a:path w="115718" h="53579">
                    <a:moveTo>
                      <a:pt x="8561" y="0"/>
                    </a:moveTo>
                    <a:lnTo>
                      <a:pt x="0" y="0"/>
                    </a:lnTo>
                    <a:lnTo>
                      <a:pt x="7352" y="7689"/>
                    </a:lnTo>
                    <a:lnTo>
                      <a:pt x="8203" y="13302"/>
                    </a:lnTo>
                    <a:lnTo>
                      <a:pt x="9315" y="14821"/>
                    </a:lnTo>
                    <a:lnTo>
                      <a:pt x="11048" y="15834"/>
                    </a:lnTo>
                    <a:lnTo>
                      <a:pt x="13195" y="16510"/>
                    </a:lnTo>
                    <a:lnTo>
                      <a:pt x="26639" y="24750"/>
                    </a:lnTo>
                    <a:lnTo>
                      <a:pt x="29543" y="25430"/>
                    </a:lnTo>
                    <a:lnTo>
                      <a:pt x="38370" y="31127"/>
                    </a:lnTo>
                    <a:lnTo>
                      <a:pt x="47270" y="39098"/>
                    </a:lnTo>
                    <a:lnTo>
                      <a:pt x="55861" y="42182"/>
                    </a:lnTo>
                    <a:lnTo>
                      <a:pt x="76195" y="45316"/>
                    </a:lnTo>
                    <a:lnTo>
                      <a:pt x="88765" y="51652"/>
                    </a:lnTo>
                    <a:lnTo>
                      <a:pt x="115717" y="5357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06" name="SMARTInkShape-345"/>
              <p:cNvSpPr/>
              <p:nvPr>
                <p:custDataLst>
                  <p:tags r:id="rId70"/>
                </p:custDataLst>
              </p:nvPr>
            </p:nvSpPr>
            <p:spPr bwMode="auto">
              <a:xfrm>
                <a:off x="6991945" y="3750468"/>
                <a:ext cx="80368" cy="107158"/>
              </a:xfrm>
              <a:custGeom>
                <a:avLst/>
                <a:gdLst/>
                <a:ahLst/>
                <a:cxnLst/>
                <a:rect l="0" t="0" r="0" b="0"/>
                <a:pathLst>
                  <a:path w="80368" h="107158">
                    <a:moveTo>
                      <a:pt x="80367" y="0"/>
                    </a:moveTo>
                    <a:lnTo>
                      <a:pt x="75627" y="0"/>
                    </a:lnTo>
                    <a:lnTo>
                      <a:pt x="74231" y="993"/>
                    </a:lnTo>
                    <a:lnTo>
                      <a:pt x="73300" y="2647"/>
                    </a:lnTo>
                    <a:lnTo>
                      <a:pt x="72679" y="4741"/>
                    </a:lnTo>
                    <a:lnTo>
                      <a:pt x="56638" y="30808"/>
                    </a:lnTo>
                    <a:lnTo>
                      <a:pt x="54937" y="37836"/>
                    </a:lnTo>
                    <a:lnTo>
                      <a:pt x="36976" y="60533"/>
                    </a:lnTo>
                    <a:lnTo>
                      <a:pt x="11955" y="93354"/>
                    </a:lnTo>
                    <a:lnTo>
                      <a:pt x="3984" y="97775"/>
                    </a:lnTo>
                    <a:lnTo>
                      <a:pt x="0" y="107157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420" name="SMARTInkShape-Group92"/>
            <p:cNvGrpSpPr/>
            <p:nvPr/>
          </p:nvGrpSpPr>
          <p:grpSpPr>
            <a:xfrm>
              <a:off x="5697140" y="4125515"/>
              <a:ext cx="1518048" cy="419696"/>
              <a:chOff x="5697140" y="4125515"/>
              <a:chExt cx="1518048" cy="419696"/>
            </a:xfrm>
          </p:grpSpPr>
          <p:sp>
            <p:nvSpPr>
              <p:cNvPr id="3408" name="SMARTInkShape-346"/>
              <p:cNvSpPr/>
              <p:nvPr>
                <p:custDataLst>
                  <p:tags r:id="rId53"/>
                </p:custDataLst>
              </p:nvPr>
            </p:nvSpPr>
            <p:spPr bwMode="auto">
              <a:xfrm>
                <a:off x="5697140" y="4339828"/>
                <a:ext cx="14252" cy="205383"/>
              </a:xfrm>
              <a:custGeom>
                <a:avLst/>
                <a:gdLst/>
                <a:ahLst/>
                <a:cxnLst/>
                <a:rect l="0" t="0" r="0" b="0"/>
                <a:pathLst>
                  <a:path w="14252" h="205383">
                    <a:moveTo>
                      <a:pt x="0" y="8929"/>
                    </a:moveTo>
                    <a:lnTo>
                      <a:pt x="0" y="0"/>
                    </a:lnTo>
                    <a:lnTo>
                      <a:pt x="7689" y="7688"/>
                    </a:lnTo>
                    <a:lnTo>
                      <a:pt x="8821" y="16509"/>
                    </a:lnTo>
                    <a:lnTo>
                      <a:pt x="8930" y="39099"/>
                    </a:lnTo>
                    <a:lnTo>
                      <a:pt x="11575" y="44827"/>
                    </a:lnTo>
                    <a:lnTo>
                      <a:pt x="13670" y="47744"/>
                    </a:lnTo>
                    <a:lnTo>
                      <a:pt x="14075" y="50681"/>
                    </a:lnTo>
                    <a:lnTo>
                      <a:pt x="9803" y="65495"/>
                    </a:lnTo>
                    <a:lnTo>
                      <a:pt x="10504" y="68468"/>
                    </a:lnTo>
                    <a:lnTo>
                      <a:pt x="13930" y="74417"/>
                    </a:lnTo>
                    <a:lnTo>
                      <a:pt x="14247" y="78384"/>
                    </a:lnTo>
                    <a:lnTo>
                      <a:pt x="9827" y="99962"/>
                    </a:lnTo>
                    <a:lnTo>
                      <a:pt x="11974" y="106605"/>
                    </a:lnTo>
                    <a:lnTo>
                      <a:pt x="13936" y="109765"/>
                    </a:lnTo>
                    <a:lnTo>
                      <a:pt x="14251" y="113857"/>
                    </a:lnTo>
                    <a:lnTo>
                      <a:pt x="9827" y="135648"/>
                    </a:lnTo>
                    <a:lnTo>
                      <a:pt x="11974" y="142309"/>
                    </a:lnTo>
                    <a:lnTo>
                      <a:pt x="13936" y="145474"/>
                    </a:lnTo>
                    <a:lnTo>
                      <a:pt x="14251" y="148577"/>
                    </a:lnTo>
                    <a:lnTo>
                      <a:pt x="9009" y="176827"/>
                    </a:lnTo>
                    <a:lnTo>
                      <a:pt x="8930" y="205382"/>
                    </a:lnTo>
                    <a:lnTo>
                      <a:pt x="8930" y="196453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09" name="SMARTInkShape-347"/>
              <p:cNvSpPr/>
              <p:nvPr>
                <p:custDataLst>
                  <p:tags r:id="rId54"/>
                </p:custDataLst>
              </p:nvPr>
            </p:nvSpPr>
            <p:spPr bwMode="auto">
              <a:xfrm>
                <a:off x="5982999" y="4384476"/>
                <a:ext cx="89189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89189" h="8931">
                    <a:moveTo>
                      <a:pt x="17751" y="0"/>
                    </a:moveTo>
                    <a:lnTo>
                      <a:pt x="259" y="0"/>
                    </a:lnTo>
                    <a:lnTo>
                      <a:pt x="0" y="4741"/>
                    </a:lnTo>
                    <a:lnTo>
                      <a:pt x="956" y="6137"/>
                    </a:lnTo>
                    <a:lnTo>
                      <a:pt x="2586" y="7068"/>
                    </a:lnTo>
                    <a:lnTo>
                      <a:pt x="8992" y="8685"/>
                    </a:lnTo>
                    <a:lnTo>
                      <a:pt x="53474" y="8929"/>
                    </a:lnTo>
                    <a:lnTo>
                      <a:pt x="69565" y="8930"/>
                    </a:lnTo>
                    <a:lnTo>
                      <a:pt x="75547" y="4189"/>
                    </a:lnTo>
                    <a:lnTo>
                      <a:pt x="77118" y="3785"/>
                    </a:lnTo>
                    <a:lnTo>
                      <a:pt x="78165" y="4508"/>
                    </a:lnTo>
                    <a:lnTo>
                      <a:pt x="78863" y="5982"/>
                    </a:lnTo>
                    <a:lnTo>
                      <a:pt x="80320" y="6964"/>
                    </a:lnTo>
                    <a:lnTo>
                      <a:pt x="89188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10" name="SMARTInkShape-348"/>
              <p:cNvSpPr/>
              <p:nvPr>
                <p:custDataLst>
                  <p:tags r:id="rId55"/>
                </p:custDataLst>
              </p:nvPr>
            </p:nvSpPr>
            <p:spPr bwMode="auto">
              <a:xfrm>
                <a:off x="6000750" y="4446984"/>
                <a:ext cx="71438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71438" h="8931">
                    <a:moveTo>
                      <a:pt x="0" y="8930"/>
                    </a:moveTo>
                    <a:lnTo>
                      <a:pt x="30147" y="8930"/>
                    </a:lnTo>
                    <a:lnTo>
                      <a:pt x="35888" y="6284"/>
                    </a:lnTo>
                    <a:lnTo>
                      <a:pt x="42918" y="1242"/>
                    </a:lnTo>
                    <a:lnTo>
                      <a:pt x="53165" y="33"/>
                    </a:lnTo>
                    <a:lnTo>
                      <a:pt x="71437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11" name="SMARTInkShape-349"/>
              <p:cNvSpPr/>
              <p:nvPr>
                <p:custDataLst>
                  <p:tags r:id="rId56"/>
                </p:custDataLst>
              </p:nvPr>
            </p:nvSpPr>
            <p:spPr bwMode="auto">
              <a:xfrm>
                <a:off x="6225234" y="4321968"/>
                <a:ext cx="25548" cy="142876"/>
              </a:xfrm>
              <a:custGeom>
                <a:avLst/>
                <a:gdLst/>
                <a:ahLst/>
                <a:cxnLst/>
                <a:rect l="0" t="0" r="0" b="0"/>
                <a:pathLst>
                  <a:path w="25548" h="142876">
                    <a:moveTo>
                      <a:pt x="16617" y="8930"/>
                    </a:moveTo>
                    <a:lnTo>
                      <a:pt x="16617" y="1"/>
                    </a:lnTo>
                    <a:lnTo>
                      <a:pt x="11473" y="0"/>
                    </a:lnTo>
                    <a:lnTo>
                      <a:pt x="13669" y="0"/>
                    </a:lnTo>
                    <a:lnTo>
                      <a:pt x="13660" y="993"/>
                    </a:lnTo>
                    <a:lnTo>
                      <a:pt x="9898" y="7129"/>
                    </a:lnTo>
                    <a:lnTo>
                      <a:pt x="8342" y="16224"/>
                    </a:lnTo>
                    <a:lnTo>
                      <a:pt x="7705" y="57495"/>
                    </a:lnTo>
                    <a:lnTo>
                      <a:pt x="6697" y="86219"/>
                    </a:lnTo>
                    <a:lnTo>
                      <a:pt x="0" y="108748"/>
                    </a:lnTo>
                    <a:lnTo>
                      <a:pt x="578" y="112187"/>
                    </a:lnTo>
                    <a:lnTo>
                      <a:pt x="6555" y="127871"/>
                    </a:lnTo>
                    <a:lnTo>
                      <a:pt x="7587" y="141101"/>
                    </a:lnTo>
                    <a:lnTo>
                      <a:pt x="8613" y="141692"/>
                    </a:lnTo>
                    <a:lnTo>
                      <a:pt x="17362" y="142844"/>
                    </a:lnTo>
                    <a:lnTo>
                      <a:pt x="25547" y="14287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12" name="SMARTInkShape-350"/>
              <p:cNvSpPr/>
              <p:nvPr>
                <p:custDataLst>
                  <p:tags r:id="rId57"/>
                </p:custDataLst>
              </p:nvPr>
            </p:nvSpPr>
            <p:spPr bwMode="auto">
              <a:xfrm>
                <a:off x="6281682" y="4339828"/>
                <a:ext cx="94077" cy="124612"/>
              </a:xfrm>
              <a:custGeom>
                <a:avLst/>
                <a:gdLst/>
                <a:ahLst/>
                <a:cxnLst/>
                <a:rect l="0" t="0" r="0" b="0"/>
                <a:pathLst>
                  <a:path w="94077" h="124612">
                    <a:moveTo>
                      <a:pt x="67325" y="0"/>
                    </a:moveTo>
                    <a:lnTo>
                      <a:pt x="54023" y="0"/>
                    </a:lnTo>
                    <a:lnTo>
                      <a:pt x="48846" y="2645"/>
                    </a:lnTo>
                    <a:lnTo>
                      <a:pt x="28594" y="20991"/>
                    </a:lnTo>
                    <a:lnTo>
                      <a:pt x="25307" y="29504"/>
                    </a:lnTo>
                    <a:lnTo>
                      <a:pt x="22854" y="38910"/>
                    </a:lnTo>
                    <a:lnTo>
                      <a:pt x="7300" y="69413"/>
                    </a:lnTo>
                    <a:lnTo>
                      <a:pt x="0" y="92191"/>
                    </a:lnTo>
                    <a:lnTo>
                      <a:pt x="4572" y="111255"/>
                    </a:lnTo>
                    <a:lnTo>
                      <a:pt x="5645" y="112865"/>
                    </a:lnTo>
                    <a:lnTo>
                      <a:pt x="7354" y="113939"/>
                    </a:lnTo>
                    <a:lnTo>
                      <a:pt x="9486" y="114655"/>
                    </a:lnTo>
                    <a:lnTo>
                      <a:pt x="10906" y="116124"/>
                    </a:lnTo>
                    <a:lnTo>
                      <a:pt x="12484" y="120402"/>
                    </a:lnTo>
                    <a:lnTo>
                      <a:pt x="13898" y="121940"/>
                    </a:lnTo>
                    <a:lnTo>
                      <a:pt x="18114" y="123649"/>
                    </a:lnTo>
                    <a:lnTo>
                      <a:pt x="26065" y="124611"/>
                    </a:lnTo>
                    <a:lnTo>
                      <a:pt x="31790" y="122190"/>
                    </a:lnTo>
                    <a:lnTo>
                      <a:pt x="37641" y="118799"/>
                    </a:lnTo>
                    <a:lnTo>
                      <a:pt x="43549" y="117292"/>
                    </a:lnTo>
                    <a:lnTo>
                      <a:pt x="49482" y="111330"/>
                    </a:lnTo>
                    <a:lnTo>
                      <a:pt x="61375" y="96074"/>
                    </a:lnTo>
                    <a:lnTo>
                      <a:pt x="78424" y="83506"/>
                    </a:lnTo>
                    <a:lnTo>
                      <a:pt x="89035" y="63742"/>
                    </a:lnTo>
                    <a:lnTo>
                      <a:pt x="93111" y="48457"/>
                    </a:lnTo>
                    <a:lnTo>
                      <a:pt x="94076" y="23845"/>
                    </a:lnTo>
                    <a:lnTo>
                      <a:pt x="91451" y="17874"/>
                    </a:lnTo>
                    <a:lnTo>
                      <a:pt x="89363" y="14893"/>
                    </a:lnTo>
                    <a:lnTo>
                      <a:pt x="84396" y="11579"/>
                    </a:lnTo>
                    <a:lnTo>
                      <a:pt x="76255" y="892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13" name="SMARTInkShape-351"/>
              <p:cNvSpPr/>
              <p:nvPr>
                <p:custDataLst>
                  <p:tags r:id="rId58"/>
                </p:custDataLst>
              </p:nvPr>
            </p:nvSpPr>
            <p:spPr bwMode="auto">
              <a:xfrm>
                <a:off x="6395029" y="4321968"/>
                <a:ext cx="104385" cy="107112"/>
              </a:xfrm>
              <a:custGeom>
                <a:avLst/>
                <a:gdLst/>
                <a:ahLst/>
                <a:cxnLst/>
                <a:rect l="0" t="0" r="0" b="0"/>
                <a:pathLst>
                  <a:path w="104385" h="107112">
                    <a:moveTo>
                      <a:pt x="78994" y="0"/>
                    </a:moveTo>
                    <a:lnTo>
                      <a:pt x="66566" y="0"/>
                    </a:lnTo>
                    <a:lnTo>
                      <a:pt x="64755" y="993"/>
                    </a:lnTo>
                    <a:lnTo>
                      <a:pt x="63549" y="2646"/>
                    </a:lnTo>
                    <a:lnTo>
                      <a:pt x="62744" y="4741"/>
                    </a:lnTo>
                    <a:lnTo>
                      <a:pt x="61216" y="6137"/>
                    </a:lnTo>
                    <a:lnTo>
                      <a:pt x="51633" y="11024"/>
                    </a:lnTo>
                    <a:lnTo>
                      <a:pt x="45998" y="16806"/>
                    </a:lnTo>
                    <a:lnTo>
                      <a:pt x="36254" y="30226"/>
                    </a:lnTo>
                    <a:lnTo>
                      <a:pt x="23226" y="40927"/>
                    </a:lnTo>
                    <a:lnTo>
                      <a:pt x="12633" y="61197"/>
                    </a:lnTo>
                    <a:lnTo>
                      <a:pt x="5579" y="79802"/>
                    </a:lnTo>
                    <a:lnTo>
                      <a:pt x="1717" y="86070"/>
                    </a:lnTo>
                    <a:lnTo>
                      <a:pt x="0" y="92163"/>
                    </a:lnTo>
                    <a:lnTo>
                      <a:pt x="534" y="95177"/>
                    </a:lnTo>
                    <a:lnTo>
                      <a:pt x="3774" y="101171"/>
                    </a:lnTo>
                    <a:lnTo>
                      <a:pt x="6027" y="103166"/>
                    </a:lnTo>
                    <a:lnTo>
                      <a:pt x="14913" y="106631"/>
                    </a:lnTo>
                    <a:lnTo>
                      <a:pt x="36466" y="107111"/>
                    </a:lnTo>
                    <a:lnTo>
                      <a:pt x="42894" y="104490"/>
                    </a:lnTo>
                    <a:lnTo>
                      <a:pt x="84697" y="74384"/>
                    </a:lnTo>
                    <a:lnTo>
                      <a:pt x="92811" y="65475"/>
                    </a:lnTo>
                    <a:lnTo>
                      <a:pt x="98701" y="53577"/>
                    </a:lnTo>
                    <a:lnTo>
                      <a:pt x="104384" y="46412"/>
                    </a:lnTo>
                    <a:lnTo>
                      <a:pt x="103858" y="44832"/>
                    </a:lnTo>
                    <a:lnTo>
                      <a:pt x="99370" y="37868"/>
                    </a:lnTo>
                    <a:lnTo>
                      <a:pt x="97972" y="32374"/>
                    </a:lnTo>
                    <a:lnTo>
                      <a:pt x="96607" y="30512"/>
                    </a:lnTo>
                    <a:lnTo>
                      <a:pt x="94705" y="29272"/>
                    </a:lnTo>
                    <a:lnTo>
                      <a:pt x="88952" y="27893"/>
                    </a:lnTo>
                    <a:lnTo>
                      <a:pt x="61135" y="2678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14" name="SMARTInkShape-352"/>
              <p:cNvSpPr/>
              <p:nvPr>
                <p:custDataLst>
                  <p:tags r:id="rId59"/>
                </p:custDataLst>
              </p:nvPr>
            </p:nvSpPr>
            <p:spPr bwMode="auto">
              <a:xfrm>
                <a:off x="6531415" y="4268390"/>
                <a:ext cx="48481" cy="53426"/>
              </a:xfrm>
              <a:custGeom>
                <a:avLst/>
                <a:gdLst/>
                <a:ahLst/>
                <a:cxnLst/>
                <a:rect l="0" t="0" r="0" b="0"/>
                <a:pathLst>
                  <a:path w="48481" h="53426">
                    <a:moveTo>
                      <a:pt x="31905" y="0"/>
                    </a:moveTo>
                    <a:lnTo>
                      <a:pt x="24217" y="0"/>
                    </a:lnTo>
                    <a:lnTo>
                      <a:pt x="6757" y="16250"/>
                    </a:lnTo>
                    <a:lnTo>
                      <a:pt x="5846" y="19790"/>
                    </a:lnTo>
                    <a:lnTo>
                      <a:pt x="5260" y="30147"/>
                    </a:lnTo>
                    <a:lnTo>
                      <a:pt x="2534" y="35889"/>
                    </a:lnTo>
                    <a:lnTo>
                      <a:pt x="418" y="38809"/>
                    </a:lnTo>
                    <a:lnTo>
                      <a:pt x="0" y="41748"/>
                    </a:lnTo>
                    <a:lnTo>
                      <a:pt x="4247" y="51825"/>
                    </a:lnTo>
                    <a:lnTo>
                      <a:pt x="7376" y="52799"/>
                    </a:lnTo>
                    <a:lnTo>
                      <a:pt x="17468" y="53425"/>
                    </a:lnTo>
                    <a:lnTo>
                      <a:pt x="19304" y="52484"/>
                    </a:lnTo>
                    <a:lnTo>
                      <a:pt x="20528" y="50865"/>
                    </a:lnTo>
                    <a:lnTo>
                      <a:pt x="21344" y="48793"/>
                    </a:lnTo>
                    <a:lnTo>
                      <a:pt x="22880" y="47411"/>
                    </a:lnTo>
                    <a:lnTo>
                      <a:pt x="32473" y="42549"/>
                    </a:lnTo>
                    <a:lnTo>
                      <a:pt x="39184" y="37069"/>
                    </a:lnTo>
                    <a:lnTo>
                      <a:pt x="40101" y="33673"/>
                    </a:lnTo>
                    <a:lnTo>
                      <a:pt x="40346" y="31378"/>
                    </a:lnTo>
                    <a:lnTo>
                      <a:pt x="43263" y="26183"/>
                    </a:lnTo>
                    <a:lnTo>
                      <a:pt x="48480" y="19504"/>
                    </a:lnTo>
                    <a:lnTo>
                      <a:pt x="47916" y="17963"/>
                    </a:lnTo>
                    <a:lnTo>
                      <a:pt x="44643" y="13606"/>
                    </a:lnTo>
                    <a:lnTo>
                      <a:pt x="22975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15" name="SMARTInkShape-353"/>
              <p:cNvSpPr/>
              <p:nvPr>
                <p:custDataLst>
                  <p:tags r:id="rId60"/>
                </p:custDataLst>
              </p:nvPr>
            </p:nvSpPr>
            <p:spPr bwMode="auto">
              <a:xfrm>
                <a:off x="6599038" y="4242843"/>
                <a:ext cx="71439" cy="195212"/>
              </a:xfrm>
              <a:custGeom>
                <a:avLst/>
                <a:gdLst/>
                <a:ahLst/>
                <a:cxnLst/>
                <a:rect l="0" t="0" r="0" b="0"/>
                <a:pathLst>
                  <a:path w="71439" h="195212">
                    <a:moveTo>
                      <a:pt x="71438" y="7688"/>
                    </a:moveTo>
                    <a:lnTo>
                      <a:pt x="63750" y="0"/>
                    </a:lnTo>
                    <a:lnTo>
                      <a:pt x="63336" y="578"/>
                    </a:lnTo>
                    <a:lnTo>
                      <a:pt x="61538" y="14594"/>
                    </a:lnTo>
                    <a:lnTo>
                      <a:pt x="56378" y="22853"/>
                    </a:lnTo>
                    <a:lnTo>
                      <a:pt x="43565" y="64598"/>
                    </a:lnTo>
                    <a:lnTo>
                      <a:pt x="32642" y="82207"/>
                    </a:lnTo>
                    <a:lnTo>
                      <a:pt x="17419" y="123780"/>
                    </a:lnTo>
                    <a:lnTo>
                      <a:pt x="11445" y="138989"/>
                    </a:lnTo>
                    <a:lnTo>
                      <a:pt x="6505" y="166328"/>
                    </a:lnTo>
                    <a:lnTo>
                      <a:pt x="2892" y="173444"/>
                    </a:lnTo>
                    <a:lnTo>
                      <a:pt x="254" y="186017"/>
                    </a:lnTo>
                    <a:lnTo>
                      <a:pt x="0" y="195211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16" name="SMARTInkShape-354"/>
              <p:cNvSpPr/>
              <p:nvPr>
                <p:custDataLst>
                  <p:tags r:id="rId61"/>
                </p:custDataLst>
              </p:nvPr>
            </p:nvSpPr>
            <p:spPr bwMode="auto">
              <a:xfrm>
                <a:off x="6653030" y="4375546"/>
                <a:ext cx="88835" cy="89143"/>
              </a:xfrm>
              <a:custGeom>
                <a:avLst/>
                <a:gdLst/>
                <a:ahLst/>
                <a:cxnLst/>
                <a:rect l="0" t="0" r="0" b="0"/>
                <a:pathLst>
                  <a:path w="88835" h="89143">
                    <a:moveTo>
                      <a:pt x="62094" y="0"/>
                    </a:moveTo>
                    <a:lnTo>
                      <a:pt x="62094" y="4741"/>
                    </a:lnTo>
                    <a:lnTo>
                      <a:pt x="61103" y="6137"/>
                    </a:lnTo>
                    <a:lnTo>
                      <a:pt x="59449" y="7068"/>
                    </a:lnTo>
                    <a:lnTo>
                      <a:pt x="46863" y="9677"/>
                    </a:lnTo>
                    <a:lnTo>
                      <a:pt x="26355" y="27007"/>
                    </a:lnTo>
                    <a:lnTo>
                      <a:pt x="17440" y="38430"/>
                    </a:lnTo>
                    <a:lnTo>
                      <a:pt x="11161" y="51736"/>
                    </a:lnTo>
                    <a:lnTo>
                      <a:pt x="8699" y="58713"/>
                    </a:lnTo>
                    <a:lnTo>
                      <a:pt x="2727" y="68219"/>
                    </a:lnTo>
                    <a:lnTo>
                      <a:pt x="517" y="77319"/>
                    </a:lnTo>
                    <a:lnTo>
                      <a:pt x="0" y="83312"/>
                    </a:lnTo>
                    <a:lnTo>
                      <a:pt x="855" y="85307"/>
                    </a:lnTo>
                    <a:lnTo>
                      <a:pt x="2416" y="86637"/>
                    </a:lnTo>
                    <a:lnTo>
                      <a:pt x="6798" y="88115"/>
                    </a:lnTo>
                    <a:lnTo>
                      <a:pt x="25329" y="89142"/>
                    </a:lnTo>
                    <a:lnTo>
                      <a:pt x="33517" y="86583"/>
                    </a:lnTo>
                    <a:lnTo>
                      <a:pt x="76129" y="56524"/>
                    </a:lnTo>
                    <a:lnTo>
                      <a:pt x="84663" y="47616"/>
                    </a:lnTo>
                    <a:lnTo>
                      <a:pt x="87008" y="41668"/>
                    </a:lnTo>
                    <a:lnTo>
                      <a:pt x="88834" y="27312"/>
                    </a:lnTo>
                    <a:lnTo>
                      <a:pt x="81192" y="19147"/>
                    </a:lnTo>
                    <a:lnTo>
                      <a:pt x="71024" y="1786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17" name="SMARTInkShape-355"/>
              <p:cNvSpPr/>
              <p:nvPr>
                <p:custDataLst>
                  <p:tags r:id="rId62"/>
                </p:custDataLst>
              </p:nvPr>
            </p:nvSpPr>
            <p:spPr bwMode="auto">
              <a:xfrm>
                <a:off x="6866929" y="4339828"/>
                <a:ext cx="8931" cy="1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1">
                    <a:moveTo>
                      <a:pt x="8930" y="0"/>
                    </a:move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18" name="SMARTInkShape-356"/>
              <p:cNvSpPr/>
              <p:nvPr>
                <p:custDataLst>
                  <p:tags r:id="rId63"/>
                </p:custDataLst>
              </p:nvPr>
            </p:nvSpPr>
            <p:spPr bwMode="auto">
              <a:xfrm>
                <a:off x="7002152" y="4278597"/>
                <a:ext cx="132669" cy="141195"/>
              </a:xfrm>
              <a:custGeom>
                <a:avLst/>
                <a:gdLst/>
                <a:ahLst/>
                <a:cxnLst/>
                <a:rect l="0" t="0" r="0" b="0"/>
                <a:pathLst>
                  <a:path w="132669" h="141195">
                    <a:moveTo>
                      <a:pt x="25511" y="52301"/>
                    </a:moveTo>
                    <a:lnTo>
                      <a:pt x="17823" y="52301"/>
                    </a:lnTo>
                    <a:lnTo>
                      <a:pt x="17409" y="53294"/>
                    </a:lnTo>
                    <a:lnTo>
                      <a:pt x="16585" y="61199"/>
                    </a:lnTo>
                    <a:lnTo>
                      <a:pt x="50659" y="61231"/>
                    </a:lnTo>
                    <a:lnTo>
                      <a:pt x="60098" y="55094"/>
                    </a:lnTo>
                    <a:lnTo>
                      <a:pt x="80937" y="52669"/>
                    </a:lnTo>
                    <a:lnTo>
                      <a:pt x="83298" y="51555"/>
                    </a:lnTo>
                    <a:lnTo>
                      <a:pt x="84872" y="49819"/>
                    </a:lnTo>
                    <a:lnTo>
                      <a:pt x="87613" y="45245"/>
                    </a:lnTo>
                    <a:lnTo>
                      <a:pt x="92138" y="39905"/>
                    </a:lnTo>
                    <a:lnTo>
                      <a:pt x="97457" y="36870"/>
                    </a:lnTo>
                    <a:lnTo>
                      <a:pt x="103128" y="34528"/>
                    </a:lnTo>
                    <a:lnTo>
                      <a:pt x="113075" y="26896"/>
                    </a:lnTo>
                    <a:lnTo>
                      <a:pt x="114038" y="23481"/>
                    </a:lnTo>
                    <a:lnTo>
                      <a:pt x="114796" y="9013"/>
                    </a:lnTo>
                    <a:lnTo>
                      <a:pt x="113808" y="8560"/>
                    </a:lnTo>
                    <a:lnTo>
                      <a:pt x="110064" y="8056"/>
                    </a:lnTo>
                    <a:lnTo>
                      <a:pt x="108669" y="6929"/>
                    </a:lnTo>
                    <a:lnTo>
                      <a:pt x="107119" y="3032"/>
                    </a:lnTo>
                    <a:lnTo>
                      <a:pt x="105713" y="1595"/>
                    </a:lnTo>
                    <a:lnTo>
                      <a:pt x="101506" y="0"/>
                    </a:lnTo>
                    <a:lnTo>
                      <a:pt x="98995" y="566"/>
                    </a:lnTo>
                    <a:lnTo>
                      <a:pt x="87835" y="5959"/>
                    </a:lnTo>
                    <a:lnTo>
                      <a:pt x="64200" y="8579"/>
                    </a:lnTo>
                    <a:lnTo>
                      <a:pt x="52300" y="14708"/>
                    </a:lnTo>
                    <a:lnTo>
                      <a:pt x="49324" y="15332"/>
                    </a:lnTo>
                    <a:lnTo>
                      <a:pt x="40395" y="20953"/>
                    </a:lnTo>
                    <a:lnTo>
                      <a:pt x="22536" y="37541"/>
                    </a:lnTo>
                    <a:lnTo>
                      <a:pt x="19228" y="43426"/>
                    </a:lnTo>
                    <a:lnTo>
                      <a:pt x="16765" y="49349"/>
                    </a:lnTo>
                    <a:lnTo>
                      <a:pt x="10793" y="58261"/>
                    </a:lnTo>
                    <a:lnTo>
                      <a:pt x="8583" y="67186"/>
                    </a:lnTo>
                    <a:lnTo>
                      <a:pt x="8066" y="73138"/>
                    </a:lnTo>
                    <a:lnTo>
                      <a:pt x="5191" y="79091"/>
                    </a:lnTo>
                    <a:lnTo>
                      <a:pt x="1597" y="85043"/>
                    </a:lnTo>
                    <a:lnTo>
                      <a:pt x="0" y="90997"/>
                    </a:lnTo>
                    <a:lnTo>
                      <a:pt x="566" y="93973"/>
                    </a:lnTo>
                    <a:lnTo>
                      <a:pt x="5959" y="105879"/>
                    </a:lnTo>
                    <a:lnTo>
                      <a:pt x="6523" y="108856"/>
                    </a:lnTo>
                    <a:lnTo>
                      <a:pt x="12058" y="117786"/>
                    </a:lnTo>
                    <a:lnTo>
                      <a:pt x="17217" y="121093"/>
                    </a:lnTo>
                    <a:lnTo>
                      <a:pt x="22818" y="123555"/>
                    </a:lnTo>
                    <a:lnTo>
                      <a:pt x="31548" y="129528"/>
                    </a:lnTo>
                    <a:lnTo>
                      <a:pt x="62969" y="140234"/>
                    </a:lnTo>
                    <a:lnTo>
                      <a:pt x="77510" y="141194"/>
                    </a:lnTo>
                    <a:lnTo>
                      <a:pt x="85995" y="138773"/>
                    </a:lnTo>
                    <a:lnTo>
                      <a:pt x="93072" y="135382"/>
                    </a:lnTo>
                    <a:lnTo>
                      <a:pt x="132668" y="12373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19" name="SMARTInkShape-357"/>
              <p:cNvSpPr/>
              <p:nvPr>
                <p:custDataLst>
                  <p:tags r:id="rId64"/>
                </p:custDataLst>
              </p:nvPr>
            </p:nvSpPr>
            <p:spPr bwMode="auto">
              <a:xfrm>
                <a:off x="7099101" y="4125515"/>
                <a:ext cx="116087" cy="26790"/>
              </a:xfrm>
              <a:custGeom>
                <a:avLst/>
                <a:gdLst/>
                <a:ahLst/>
                <a:cxnLst/>
                <a:rect l="0" t="0" r="0" b="0"/>
                <a:pathLst>
                  <a:path w="116087" h="26790">
                    <a:moveTo>
                      <a:pt x="8929" y="26789"/>
                    </a:moveTo>
                    <a:lnTo>
                      <a:pt x="0" y="26789"/>
                    </a:lnTo>
                    <a:lnTo>
                      <a:pt x="43472" y="26789"/>
                    </a:lnTo>
                    <a:lnTo>
                      <a:pt x="51733" y="24144"/>
                    </a:lnTo>
                    <a:lnTo>
                      <a:pt x="59704" y="20653"/>
                    </a:lnTo>
                    <a:lnTo>
                      <a:pt x="85421" y="17113"/>
                    </a:lnTo>
                    <a:lnTo>
                      <a:pt x="98050" y="10840"/>
                    </a:lnTo>
                    <a:lnTo>
                      <a:pt x="114687" y="8963"/>
                    </a:lnTo>
                    <a:lnTo>
                      <a:pt x="115153" y="7960"/>
                    </a:lnTo>
                    <a:lnTo>
                      <a:pt x="116086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435" name="SMARTInkShape-Group93"/>
            <p:cNvGrpSpPr/>
            <p:nvPr/>
          </p:nvGrpSpPr>
          <p:grpSpPr>
            <a:xfrm>
              <a:off x="7322455" y="3947031"/>
              <a:ext cx="1535795" cy="267772"/>
              <a:chOff x="7322455" y="3947031"/>
              <a:chExt cx="1535795" cy="267772"/>
            </a:xfrm>
          </p:grpSpPr>
          <p:sp>
            <p:nvSpPr>
              <p:cNvPr id="3421" name="SMARTInkShape-358"/>
              <p:cNvSpPr/>
              <p:nvPr>
                <p:custDataLst>
                  <p:tags r:id="rId39"/>
                </p:custDataLst>
              </p:nvPr>
            </p:nvSpPr>
            <p:spPr bwMode="auto">
              <a:xfrm>
                <a:off x="7322455" y="4009429"/>
                <a:ext cx="71317" cy="160736"/>
              </a:xfrm>
              <a:custGeom>
                <a:avLst/>
                <a:gdLst/>
                <a:ahLst/>
                <a:cxnLst/>
                <a:rect l="0" t="0" r="0" b="0"/>
                <a:pathLst>
                  <a:path w="71317" h="160736">
                    <a:moveTo>
                      <a:pt x="35607" y="8930"/>
                    </a:moveTo>
                    <a:lnTo>
                      <a:pt x="35607" y="0"/>
                    </a:lnTo>
                    <a:lnTo>
                      <a:pt x="26677" y="8930"/>
                    </a:lnTo>
                    <a:lnTo>
                      <a:pt x="26677" y="13671"/>
                    </a:lnTo>
                    <a:lnTo>
                      <a:pt x="25686" y="15067"/>
                    </a:lnTo>
                    <a:lnTo>
                      <a:pt x="24032" y="15998"/>
                    </a:lnTo>
                    <a:lnTo>
                      <a:pt x="17780" y="17850"/>
                    </a:lnTo>
                    <a:lnTo>
                      <a:pt x="17747" y="40089"/>
                    </a:lnTo>
                    <a:lnTo>
                      <a:pt x="16756" y="41609"/>
                    </a:lnTo>
                    <a:lnTo>
                      <a:pt x="15103" y="42623"/>
                    </a:lnTo>
                    <a:lnTo>
                      <a:pt x="13008" y="43298"/>
                    </a:lnTo>
                    <a:lnTo>
                      <a:pt x="11611" y="44740"/>
                    </a:lnTo>
                    <a:lnTo>
                      <a:pt x="8927" y="53176"/>
                    </a:lnTo>
                    <a:lnTo>
                      <a:pt x="8818" y="96101"/>
                    </a:lnTo>
                    <a:lnTo>
                      <a:pt x="8818" y="138196"/>
                    </a:lnTo>
                    <a:lnTo>
                      <a:pt x="9810" y="139756"/>
                    </a:lnTo>
                    <a:lnTo>
                      <a:pt x="11464" y="140796"/>
                    </a:lnTo>
                    <a:lnTo>
                      <a:pt x="16506" y="142464"/>
                    </a:lnTo>
                    <a:lnTo>
                      <a:pt x="17196" y="145338"/>
                    </a:lnTo>
                    <a:lnTo>
                      <a:pt x="17639" y="150528"/>
                    </a:lnTo>
                    <a:lnTo>
                      <a:pt x="26307" y="160334"/>
                    </a:lnTo>
                    <a:lnTo>
                      <a:pt x="53063" y="160735"/>
                    </a:lnTo>
                    <a:lnTo>
                      <a:pt x="66758" y="147433"/>
                    </a:lnTo>
                    <a:lnTo>
                      <a:pt x="69295" y="142255"/>
                    </a:lnTo>
                    <a:lnTo>
                      <a:pt x="71316" y="125426"/>
                    </a:lnTo>
                    <a:lnTo>
                      <a:pt x="63637" y="117364"/>
                    </a:lnTo>
                    <a:lnTo>
                      <a:pt x="54816" y="116199"/>
                    </a:lnTo>
                    <a:lnTo>
                      <a:pt x="46604" y="109972"/>
                    </a:lnTo>
                    <a:lnTo>
                      <a:pt x="41156" y="108408"/>
                    </a:lnTo>
                    <a:lnTo>
                      <a:pt x="39306" y="108983"/>
                    </a:lnTo>
                    <a:lnTo>
                      <a:pt x="38073" y="110359"/>
                    </a:lnTo>
                    <a:lnTo>
                      <a:pt x="37251" y="112268"/>
                    </a:lnTo>
                    <a:lnTo>
                      <a:pt x="35711" y="113541"/>
                    </a:lnTo>
                    <a:lnTo>
                      <a:pt x="31353" y="114955"/>
                    </a:lnTo>
                    <a:lnTo>
                      <a:pt x="10204" y="116078"/>
                    </a:lnTo>
                    <a:lnTo>
                      <a:pt x="9742" y="117073"/>
                    </a:lnTo>
                    <a:lnTo>
                      <a:pt x="9228" y="120824"/>
                    </a:lnTo>
                    <a:lnTo>
                      <a:pt x="8100" y="122221"/>
                    </a:lnTo>
                    <a:lnTo>
                      <a:pt x="0" y="124984"/>
                    </a:lnTo>
                    <a:lnTo>
                      <a:pt x="8818" y="12501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22" name="SMARTInkShape-359"/>
              <p:cNvSpPr/>
              <p:nvPr>
                <p:custDataLst>
                  <p:tags r:id="rId40"/>
                </p:custDataLst>
              </p:nvPr>
            </p:nvSpPr>
            <p:spPr bwMode="auto">
              <a:xfrm>
                <a:off x="7438429" y="4152304"/>
                <a:ext cx="8931" cy="62499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62499">
                    <a:moveTo>
                      <a:pt x="8930" y="0"/>
                    </a:moveTo>
                    <a:lnTo>
                      <a:pt x="8930" y="39950"/>
                    </a:lnTo>
                    <a:lnTo>
                      <a:pt x="6285" y="45206"/>
                    </a:lnTo>
                    <a:lnTo>
                      <a:pt x="1242" y="51925"/>
                    </a:lnTo>
                    <a:lnTo>
                      <a:pt x="1" y="62498"/>
                    </a:lnTo>
                    <a:lnTo>
                      <a:pt x="0" y="5357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23" name="SMARTInkShape-360"/>
              <p:cNvSpPr/>
              <p:nvPr>
                <p:custDataLst>
                  <p:tags r:id="rId41"/>
                </p:custDataLst>
              </p:nvPr>
            </p:nvSpPr>
            <p:spPr bwMode="auto">
              <a:xfrm>
                <a:off x="7500937" y="4000500"/>
                <a:ext cx="79008" cy="177199"/>
              </a:xfrm>
              <a:custGeom>
                <a:avLst/>
                <a:gdLst/>
                <a:ahLst/>
                <a:cxnLst/>
                <a:rect l="0" t="0" r="0" b="0"/>
                <a:pathLst>
                  <a:path w="79008" h="177199">
                    <a:moveTo>
                      <a:pt x="8929" y="8929"/>
                    </a:moveTo>
                    <a:lnTo>
                      <a:pt x="8929" y="3"/>
                    </a:lnTo>
                    <a:lnTo>
                      <a:pt x="21358" y="0"/>
                    </a:lnTo>
                    <a:lnTo>
                      <a:pt x="23169" y="992"/>
                    </a:lnTo>
                    <a:lnTo>
                      <a:pt x="24375" y="2646"/>
                    </a:lnTo>
                    <a:lnTo>
                      <a:pt x="25180" y="4740"/>
                    </a:lnTo>
                    <a:lnTo>
                      <a:pt x="26708" y="6137"/>
                    </a:lnTo>
                    <a:lnTo>
                      <a:pt x="36291" y="11023"/>
                    </a:lnTo>
                    <a:lnTo>
                      <a:pt x="41927" y="14821"/>
                    </a:lnTo>
                    <a:lnTo>
                      <a:pt x="50677" y="16959"/>
                    </a:lnTo>
                    <a:lnTo>
                      <a:pt x="60754" y="17740"/>
                    </a:lnTo>
                    <a:lnTo>
                      <a:pt x="70042" y="25537"/>
                    </a:lnTo>
                    <a:lnTo>
                      <a:pt x="70817" y="28878"/>
                    </a:lnTo>
                    <a:lnTo>
                      <a:pt x="71315" y="39108"/>
                    </a:lnTo>
                    <a:lnTo>
                      <a:pt x="70364" y="40954"/>
                    </a:lnTo>
                    <a:lnTo>
                      <a:pt x="68737" y="42186"/>
                    </a:lnTo>
                    <a:lnTo>
                      <a:pt x="64284" y="44546"/>
                    </a:lnTo>
                    <a:lnTo>
                      <a:pt x="58998" y="48902"/>
                    </a:lnTo>
                    <a:lnTo>
                      <a:pt x="55987" y="54146"/>
                    </a:lnTo>
                    <a:lnTo>
                      <a:pt x="55184" y="56933"/>
                    </a:lnTo>
                    <a:lnTo>
                      <a:pt x="53657" y="58791"/>
                    </a:lnTo>
                    <a:lnTo>
                      <a:pt x="37370" y="70051"/>
                    </a:lnTo>
                    <a:lnTo>
                      <a:pt x="36453" y="73467"/>
                    </a:lnTo>
                    <a:lnTo>
                      <a:pt x="36208" y="75767"/>
                    </a:lnTo>
                    <a:lnTo>
                      <a:pt x="35053" y="77300"/>
                    </a:lnTo>
                    <a:lnTo>
                      <a:pt x="27042" y="80288"/>
                    </a:lnTo>
                    <a:lnTo>
                      <a:pt x="26901" y="80332"/>
                    </a:lnTo>
                    <a:lnTo>
                      <a:pt x="40352" y="80367"/>
                    </a:lnTo>
                    <a:lnTo>
                      <a:pt x="45385" y="83013"/>
                    </a:lnTo>
                    <a:lnTo>
                      <a:pt x="51959" y="88055"/>
                    </a:lnTo>
                    <a:lnTo>
                      <a:pt x="57839" y="88929"/>
                    </a:lnTo>
                    <a:lnTo>
                      <a:pt x="59395" y="90043"/>
                    </a:lnTo>
                    <a:lnTo>
                      <a:pt x="60433" y="91779"/>
                    </a:lnTo>
                    <a:lnTo>
                      <a:pt x="61124" y="93928"/>
                    </a:lnTo>
                    <a:lnTo>
                      <a:pt x="62577" y="95361"/>
                    </a:lnTo>
                    <a:lnTo>
                      <a:pt x="66838" y="96953"/>
                    </a:lnTo>
                    <a:lnTo>
                      <a:pt x="68372" y="98369"/>
                    </a:lnTo>
                    <a:lnTo>
                      <a:pt x="79007" y="114444"/>
                    </a:lnTo>
                    <a:lnTo>
                      <a:pt x="78469" y="115983"/>
                    </a:lnTo>
                    <a:lnTo>
                      <a:pt x="73963" y="122891"/>
                    </a:lnTo>
                    <a:lnTo>
                      <a:pt x="71936" y="134113"/>
                    </a:lnTo>
                    <a:lnTo>
                      <a:pt x="71769" y="137034"/>
                    </a:lnTo>
                    <a:lnTo>
                      <a:pt x="68940" y="142925"/>
                    </a:lnTo>
                    <a:lnTo>
                      <a:pt x="66796" y="145885"/>
                    </a:lnTo>
                    <a:lnTo>
                      <a:pt x="39425" y="165697"/>
                    </a:lnTo>
                    <a:lnTo>
                      <a:pt x="33067" y="167901"/>
                    </a:lnTo>
                    <a:lnTo>
                      <a:pt x="30974" y="169480"/>
                    </a:lnTo>
                    <a:lnTo>
                      <a:pt x="28649" y="173882"/>
                    </a:lnTo>
                    <a:lnTo>
                      <a:pt x="26045" y="175452"/>
                    </a:lnTo>
                    <a:lnTo>
                      <a:pt x="17859" y="177198"/>
                    </a:lnTo>
                    <a:lnTo>
                      <a:pt x="14883" y="176671"/>
                    </a:lnTo>
                    <a:lnTo>
                      <a:pt x="12898" y="175327"/>
                    </a:lnTo>
                    <a:lnTo>
                      <a:pt x="11576" y="173439"/>
                    </a:lnTo>
                    <a:lnTo>
                      <a:pt x="9701" y="172181"/>
                    </a:lnTo>
                    <a:lnTo>
                      <a:pt x="0" y="169664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24" name="SMARTInkShape-361"/>
              <p:cNvSpPr/>
              <p:nvPr>
                <p:custDataLst>
                  <p:tags r:id="rId42"/>
                </p:custDataLst>
              </p:nvPr>
            </p:nvSpPr>
            <p:spPr bwMode="auto">
              <a:xfrm>
                <a:off x="7625952" y="4009439"/>
                <a:ext cx="98119" cy="169241"/>
              </a:xfrm>
              <a:custGeom>
                <a:avLst/>
                <a:gdLst/>
                <a:ahLst/>
                <a:cxnLst/>
                <a:rect l="0" t="0" r="0" b="0"/>
                <a:pathLst>
                  <a:path w="98119" h="169241">
                    <a:moveTo>
                      <a:pt x="0" y="35709"/>
                    </a:moveTo>
                    <a:lnTo>
                      <a:pt x="7689" y="35709"/>
                    </a:lnTo>
                    <a:lnTo>
                      <a:pt x="24722" y="20888"/>
                    </a:lnTo>
                    <a:lnTo>
                      <a:pt x="33012" y="18750"/>
                    </a:lnTo>
                    <a:lnTo>
                      <a:pt x="38817" y="18250"/>
                    </a:lnTo>
                    <a:lnTo>
                      <a:pt x="44702" y="15382"/>
                    </a:lnTo>
                    <a:lnTo>
                      <a:pt x="50627" y="11792"/>
                    </a:lnTo>
                    <a:lnTo>
                      <a:pt x="62513" y="9487"/>
                    </a:lnTo>
                    <a:lnTo>
                      <a:pt x="65488" y="9299"/>
                    </a:lnTo>
                    <a:lnTo>
                      <a:pt x="67471" y="8180"/>
                    </a:lnTo>
                    <a:lnTo>
                      <a:pt x="68794" y="6443"/>
                    </a:lnTo>
                    <a:lnTo>
                      <a:pt x="69675" y="4292"/>
                    </a:lnTo>
                    <a:lnTo>
                      <a:pt x="71254" y="2858"/>
                    </a:lnTo>
                    <a:lnTo>
                      <a:pt x="75656" y="1265"/>
                    </a:lnTo>
                    <a:lnTo>
                      <a:pt x="89152" y="0"/>
                    </a:lnTo>
                    <a:lnTo>
                      <a:pt x="96973" y="7680"/>
                    </a:lnTo>
                    <a:lnTo>
                      <a:pt x="97855" y="13293"/>
                    </a:lnTo>
                    <a:lnTo>
                      <a:pt x="98118" y="21240"/>
                    </a:lnTo>
                    <a:lnTo>
                      <a:pt x="84922" y="60928"/>
                    </a:lnTo>
                    <a:lnTo>
                      <a:pt x="73505" y="100284"/>
                    </a:lnTo>
                    <a:lnTo>
                      <a:pt x="66207" y="112940"/>
                    </a:lnTo>
                    <a:lnTo>
                      <a:pt x="62612" y="127825"/>
                    </a:lnTo>
                    <a:lnTo>
                      <a:pt x="55657" y="142246"/>
                    </a:lnTo>
                    <a:lnTo>
                      <a:pt x="53589" y="168255"/>
                    </a:lnTo>
                    <a:lnTo>
                      <a:pt x="54578" y="168722"/>
                    </a:lnTo>
                    <a:lnTo>
                      <a:pt x="58322" y="169240"/>
                    </a:lnTo>
                    <a:lnTo>
                      <a:pt x="59718" y="168386"/>
                    </a:lnTo>
                    <a:lnTo>
                      <a:pt x="60649" y="166824"/>
                    </a:lnTo>
                    <a:lnTo>
                      <a:pt x="62508" y="16072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25" name="SMARTInkShape-362"/>
              <p:cNvSpPr/>
              <p:nvPr>
                <p:custDataLst>
                  <p:tags r:id="rId43"/>
                </p:custDataLst>
              </p:nvPr>
            </p:nvSpPr>
            <p:spPr bwMode="auto">
              <a:xfrm>
                <a:off x="7661671" y="4089796"/>
                <a:ext cx="107157" cy="8922"/>
              </a:xfrm>
              <a:custGeom>
                <a:avLst/>
                <a:gdLst/>
                <a:ahLst/>
                <a:cxnLst/>
                <a:rect l="0" t="0" r="0" b="0"/>
                <a:pathLst>
                  <a:path w="107157" h="8922">
                    <a:moveTo>
                      <a:pt x="0" y="0"/>
                    </a:moveTo>
                    <a:lnTo>
                      <a:pt x="29812" y="0"/>
                    </a:lnTo>
                    <a:lnTo>
                      <a:pt x="35740" y="2646"/>
                    </a:lnTo>
                    <a:lnTo>
                      <a:pt x="41682" y="6137"/>
                    </a:lnTo>
                    <a:lnTo>
                      <a:pt x="53581" y="8379"/>
                    </a:lnTo>
                    <a:lnTo>
                      <a:pt x="83344" y="8921"/>
                    </a:lnTo>
                    <a:lnTo>
                      <a:pt x="89297" y="6280"/>
                    </a:lnTo>
                    <a:lnTo>
                      <a:pt x="95251" y="2792"/>
                    </a:lnTo>
                    <a:lnTo>
                      <a:pt x="107156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26" name="SMARTInkShape-363"/>
              <p:cNvSpPr/>
              <p:nvPr>
                <p:custDataLst>
                  <p:tags r:id="rId44"/>
                </p:custDataLst>
              </p:nvPr>
            </p:nvSpPr>
            <p:spPr bwMode="auto">
              <a:xfrm>
                <a:off x="7822405" y="4071947"/>
                <a:ext cx="133947" cy="80358"/>
              </a:xfrm>
              <a:custGeom>
                <a:avLst/>
                <a:gdLst/>
                <a:ahLst/>
                <a:cxnLst/>
                <a:rect l="0" t="0" r="0" b="0"/>
                <a:pathLst>
                  <a:path w="133947" h="80358">
                    <a:moveTo>
                      <a:pt x="8930" y="17849"/>
                    </a:moveTo>
                    <a:lnTo>
                      <a:pt x="8930" y="0"/>
                    </a:lnTo>
                    <a:lnTo>
                      <a:pt x="8930" y="42565"/>
                    </a:lnTo>
                    <a:lnTo>
                      <a:pt x="8930" y="48017"/>
                    </a:lnTo>
                    <a:lnTo>
                      <a:pt x="6285" y="53747"/>
                    </a:lnTo>
                    <a:lnTo>
                      <a:pt x="2794" y="59601"/>
                    </a:lnTo>
                    <a:lnTo>
                      <a:pt x="369" y="69674"/>
                    </a:lnTo>
                    <a:lnTo>
                      <a:pt x="0" y="80357"/>
                    </a:lnTo>
                    <a:lnTo>
                      <a:pt x="0" y="75617"/>
                    </a:lnTo>
                    <a:lnTo>
                      <a:pt x="993" y="74221"/>
                    </a:lnTo>
                    <a:lnTo>
                      <a:pt x="2647" y="73290"/>
                    </a:lnTo>
                    <a:lnTo>
                      <a:pt x="7689" y="71796"/>
                    </a:lnTo>
                    <a:lnTo>
                      <a:pt x="8379" y="68946"/>
                    </a:lnTo>
                    <a:lnTo>
                      <a:pt x="8563" y="66796"/>
                    </a:lnTo>
                    <a:lnTo>
                      <a:pt x="9677" y="65364"/>
                    </a:lnTo>
                    <a:lnTo>
                      <a:pt x="13562" y="63771"/>
                    </a:lnTo>
                    <a:lnTo>
                      <a:pt x="14995" y="62355"/>
                    </a:lnTo>
                    <a:lnTo>
                      <a:pt x="16586" y="58135"/>
                    </a:lnTo>
                    <a:lnTo>
                      <a:pt x="17483" y="50181"/>
                    </a:lnTo>
                    <a:lnTo>
                      <a:pt x="18601" y="48334"/>
                    </a:lnTo>
                    <a:lnTo>
                      <a:pt x="20339" y="47102"/>
                    </a:lnTo>
                    <a:lnTo>
                      <a:pt x="25516" y="45125"/>
                    </a:lnTo>
                    <a:lnTo>
                      <a:pt x="31153" y="40042"/>
                    </a:lnTo>
                    <a:lnTo>
                      <a:pt x="33690" y="34989"/>
                    </a:lnTo>
                    <a:lnTo>
                      <a:pt x="34366" y="32252"/>
                    </a:lnTo>
                    <a:lnTo>
                      <a:pt x="35809" y="30428"/>
                    </a:lnTo>
                    <a:lnTo>
                      <a:pt x="40059" y="28401"/>
                    </a:lnTo>
                    <a:lnTo>
                      <a:pt x="41589" y="26868"/>
                    </a:lnTo>
                    <a:lnTo>
                      <a:pt x="44246" y="19233"/>
                    </a:lnTo>
                    <a:lnTo>
                      <a:pt x="47115" y="18464"/>
                    </a:lnTo>
                    <a:lnTo>
                      <a:pt x="53579" y="17849"/>
                    </a:lnTo>
                    <a:lnTo>
                      <a:pt x="53579" y="25538"/>
                    </a:lnTo>
                    <a:lnTo>
                      <a:pt x="47443" y="33663"/>
                    </a:lnTo>
                    <a:lnTo>
                      <a:pt x="45477" y="41938"/>
                    </a:lnTo>
                    <a:lnTo>
                      <a:pt x="44652" y="53524"/>
                    </a:lnTo>
                    <a:lnTo>
                      <a:pt x="49390" y="53555"/>
                    </a:lnTo>
                    <a:lnTo>
                      <a:pt x="54363" y="50917"/>
                    </a:lnTo>
                    <a:lnTo>
                      <a:pt x="68565" y="39329"/>
                    </a:lnTo>
                    <a:lnTo>
                      <a:pt x="74461" y="37318"/>
                    </a:lnTo>
                    <a:lnTo>
                      <a:pt x="76430" y="35789"/>
                    </a:lnTo>
                    <a:lnTo>
                      <a:pt x="80192" y="29890"/>
                    </a:lnTo>
                    <a:lnTo>
                      <a:pt x="87902" y="27189"/>
                    </a:lnTo>
                    <a:lnTo>
                      <a:pt x="88367" y="28045"/>
                    </a:lnTo>
                    <a:lnTo>
                      <a:pt x="88884" y="31641"/>
                    </a:lnTo>
                    <a:lnTo>
                      <a:pt x="90014" y="32997"/>
                    </a:lnTo>
                    <a:lnTo>
                      <a:pt x="96950" y="35352"/>
                    </a:lnTo>
                    <a:lnTo>
                      <a:pt x="97660" y="38196"/>
                    </a:lnTo>
                    <a:lnTo>
                      <a:pt x="97849" y="40343"/>
                    </a:lnTo>
                    <a:lnTo>
                      <a:pt x="100705" y="45376"/>
                    </a:lnTo>
                    <a:lnTo>
                      <a:pt x="104289" y="50919"/>
                    </a:lnTo>
                    <a:lnTo>
                      <a:pt x="106307" y="59619"/>
                    </a:lnTo>
                    <a:lnTo>
                      <a:pt x="107154" y="79944"/>
                    </a:lnTo>
                    <a:lnTo>
                      <a:pt x="114845" y="80321"/>
                    </a:lnTo>
                    <a:lnTo>
                      <a:pt x="133946" y="6249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27" name="SMARTInkShape-364"/>
              <p:cNvSpPr/>
              <p:nvPr>
                <p:custDataLst>
                  <p:tags r:id="rId45"/>
                </p:custDataLst>
              </p:nvPr>
            </p:nvSpPr>
            <p:spPr bwMode="auto">
              <a:xfrm>
                <a:off x="7902805" y="4009797"/>
                <a:ext cx="62476" cy="8563"/>
              </a:xfrm>
              <a:custGeom>
                <a:avLst/>
                <a:gdLst/>
                <a:ahLst/>
                <a:cxnLst/>
                <a:rect l="0" t="0" r="0" b="0"/>
                <a:pathLst>
                  <a:path w="62476" h="8563">
                    <a:moveTo>
                      <a:pt x="8897" y="8562"/>
                    </a:moveTo>
                    <a:lnTo>
                      <a:pt x="0" y="8562"/>
                    </a:lnTo>
                    <a:lnTo>
                      <a:pt x="4719" y="8562"/>
                    </a:lnTo>
                    <a:lnTo>
                      <a:pt x="6111" y="7570"/>
                    </a:lnTo>
                    <a:lnTo>
                      <a:pt x="7040" y="5916"/>
                    </a:lnTo>
                    <a:lnTo>
                      <a:pt x="7659" y="3822"/>
                    </a:lnTo>
                    <a:lnTo>
                      <a:pt x="9065" y="2425"/>
                    </a:lnTo>
                    <a:lnTo>
                      <a:pt x="13272" y="874"/>
                    </a:lnTo>
                    <a:lnTo>
                      <a:pt x="21218" y="0"/>
                    </a:lnTo>
                    <a:lnTo>
                      <a:pt x="23064" y="870"/>
                    </a:lnTo>
                    <a:lnTo>
                      <a:pt x="24296" y="2442"/>
                    </a:lnTo>
                    <a:lnTo>
                      <a:pt x="25116" y="4482"/>
                    </a:lnTo>
                    <a:lnTo>
                      <a:pt x="26656" y="5842"/>
                    </a:lnTo>
                    <a:lnTo>
                      <a:pt x="31012" y="7354"/>
                    </a:lnTo>
                    <a:lnTo>
                      <a:pt x="62475" y="8562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28" name="SMARTInkShape-365"/>
              <p:cNvSpPr/>
              <p:nvPr>
                <p:custDataLst>
                  <p:tags r:id="rId46"/>
                </p:custDataLst>
              </p:nvPr>
            </p:nvSpPr>
            <p:spPr bwMode="auto">
              <a:xfrm>
                <a:off x="8009929" y="3947031"/>
                <a:ext cx="17752" cy="89188"/>
              </a:xfrm>
              <a:custGeom>
                <a:avLst/>
                <a:gdLst/>
                <a:ahLst/>
                <a:cxnLst/>
                <a:rect l="0" t="0" r="0" b="0"/>
                <a:pathLst>
                  <a:path w="17752" h="89188">
                    <a:moveTo>
                      <a:pt x="8930" y="8820"/>
                    </a:moveTo>
                    <a:lnTo>
                      <a:pt x="8930" y="0"/>
                    </a:lnTo>
                    <a:lnTo>
                      <a:pt x="13670" y="4664"/>
                    </a:lnTo>
                    <a:lnTo>
                      <a:pt x="15997" y="9619"/>
                    </a:lnTo>
                    <a:lnTo>
                      <a:pt x="17751" y="22015"/>
                    </a:lnTo>
                    <a:lnTo>
                      <a:pt x="8182" y="59199"/>
                    </a:lnTo>
                    <a:lnTo>
                      <a:pt x="1273" y="69535"/>
                    </a:lnTo>
                    <a:lnTo>
                      <a:pt x="112" y="78859"/>
                    </a:lnTo>
                    <a:lnTo>
                      <a:pt x="0" y="89187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29" name="SMARTInkShape-366"/>
              <p:cNvSpPr/>
              <p:nvPr>
                <p:custDataLst>
                  <p:tags r:id="rId47"/>
                </p:custDataLst>
              </p:nvPr>
            </p:nvSpPr>
            <p:spPr bwMode="auto">
              <a:xfrm>
                <a:off x="8091538" y="4071937"/>
                <a:ext cx="16618" cy="1"/>
              </a:xfrm>
              <a:custGeom>
                <a:avLst/>
                <a:gdLst/>
                <a:ahLst/>
                <a:cxnLst/>
                <a:rect l="0" t="0" r="0" b="0"/>
                <a:pathLst>
                  <a:path w="16618" h="1">
                    <a:moveTo>
                      <a:pt x="7688" y="0"/>
                    </a:moveTo>
                    <a:lnTo>
                      <a:pt x="0" y="0"/>
                    </a:lnTo>
                    <a:lnTo>
                      <a:pt x="16617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30" name="SMARTInkShape-367"/>
              <p:cNvSpPr/>
              <p:nvPr>
                <p:custDataLst>
                  <p:tags r:id="rId48"/>
                </p:custDataLst>
              </p:nvPr>
            </p:nvSpPr>
            <p:spPr bwMode="auto">
              <a:xfrm>
                <a:off x="8251065" y="3973711"/>
                <a:ext cx="138102" cy="125003"/>
              </a:xfrm>
              <a:custGeom>
                <a:avLst/>
                <a:gdLst/>
                <a:ahLst/>
                <a:cxnLst/>
                <a:rect l="0" t="0" r="0" b="0"/>
                <a:pathLst>
                  <a:path w="138102" h="125003">
                    <a:moveTo>
                      <a:pt x="53544" y="17859"/>
                    </a:moveTo>
                    <a:lnTo>
                      <a:pt x="53544" y="9039"/>
                    </a:lnTo>
                    <a:lnTo>
                      <a:pt x="39982" y="8930"/>
                    </a:lnTo>
                    <a:lnTo>
                      <a:pt x="38550" y="9922"/>
                    </a:lnTo>
                    <a:lnTo>
                      <a:pt x="37596" y="11576"/>
                    </a:lnTo>
                    <a:lnTo>
                      <a:pt x="36959" y="13670"/>
                    </a:lnTo>
                    <a:lnTo>
                      <a:pt x="35542" y="15066"/>
                    </a:lnTo>
                    <a:lnTo>
                      <a:pt x="28108" y="17492"/>
                    </a:lnTo>
                    <a:lnTo>
                      <a:pt x="27356" y="20341"/>
                    </a:lnTo>
                    <a:lnTo>
                      <a:pt x="27156" y="22491"/>
                    </a:lnTo>
                    <a:lnTo>
                      <a:pt x="24286" y="27524"/>
                    </a:lnTo>
                    <a:lnTo>
                      <a:pt x="10515" y="42927"/>
                    </a:lnTo>
                    <a:lnTo>
                      <a:pt x="8223" y="57574"/>
                    </a:lnTo>
                    <a:lnTo>
                      <a:pt x="1891" y="71051"/>
                    </a:lnTo>
                    <a:lnTo>
                      <a:pt x="0" y="101196"/>
                    </a:lnTo>
                    <a:lnTo>
                      <a:pt x="2627" y="107153"/>
                    </a:lnTo>
                    <a:lnTo>
                      <a:pt x="12398" y="119062"/>
                    </a:lnTo>
                    <a:lnTo>
                      <a:pt x="18059" y="122369"/>
                    </a:lnTo>
                    <a:lnTo>
                      <a:pt x="29778" y="124493"/>
                    </a:lnTo>
                    <a:lnTo>
                      <a:pt x="64210" y="125002"/>
                    </a:lnTo>
                    <a:lnTo>
                      <a:pt x="90889" y="117326"/>
                    </a:lnTo>
                    <a:lnTo>
                      <a:pt x="110016" y="103065"/>
                    </a:lnTo>
                    <a:lnTo>
                      <a:pt x="120107" y="92825"/>
                    </a:lnTo>
                    <a:lnTo>
                      <a:pt x="129080" y="77463"/>
                    </a:lnTo>
                    <a:lnTo>
                      <a:pt x="137220" y="68482"/>
                    </a:lnTo>
                    <a:lnTo>
                      <a:pt x="138101" y="64506"/>
                    </a:lnTo>
                    <a:lnTo>
                      <a:pt x="134133" y="37851"/>
                    </a:lnTo>
                    <a:lnTo>
                      <a:pt x="121501" y="23477"/>
                    </a:lnTo>
                    <a:lnTo>
                      <a:pt x="103862" y="12832"/>
                    </a:lnTo>
                    <a:lnTo>
                      <a:pt x="93037" y="9094"/>
                    </a:lnTo>
                    <a:lnTo>
                      <a:pt x="83546" y="3135"/>
                    </a:lnTo>
                    <a:lnTo>
                      <a:pt x="74449" y="929"/>
                    </a:lnTo>
                    <a:lnTo>
                      <a:pt x="53544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31" name="SMARTInkShape-368"/>
              <p:cNvSpPr/>
              <p:nvPr>
                <p:custDataLst>
                  <p:tags r:id="rId49"/>
                </p:custDataLst>
              </p:nvPr>
            </p:nvSpPr>
            <p:spPr bwMode="auto">
              <a:xfrm>
                <a:off x="8367116" y="4098726"/>
                <a:ext cx="35720" cy="71439"/>
              </a:xfrm>
              <a:custGeom>
                <a:avLst/>
                <a:gdLst/>
                <a:ahLst/>
                <a:cxnLst/>
                <a:rect l="0" t="0" r="0" b="0"/>
                <a:pathLst>
                  <a:path w="35720" h="71439">
                    <a:moveTo>
                      <a:pt x="35719" y="0"/>
                    </a:moveTo>
                    <a:lnTo>
                      <a:pt x="30979" y="4741"/>
                    </a:lnTo>
                    <a:lnTo>
                      <a:pt x="28651" y="9714"/>
                    </a:lnTo>
                    <a:lnTo>
                      <a:pt x="19134" y="46398"/>
                    </a:lnTo>
                    <a:lnTo>
                      <a:pt x="17717" y="48791"/>
                    </a:lnTo>
                    <a:lnTo>
                      <a:pt x="15781" y="50387"/>
                    </a:lnTo>
                    <a:lnTo>
                      <a:pt x="10983" y="53152"/>
                    </a:lnTo>
                    <a:lnTo>
                      <a:pt x="5543" y="57688"/>
                    </a:lnTo>
                    <a:lnTo>
                      <a:pt x="2464" y="63011"/>
                    </a:lnTo>
                    <a:lnTo>
                      <a:pt x="0" y="7143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32" name="SMARTInkShape-369"/>
              <p:cNvSpPr/>
              <p:nvPr>
                <p:custDataLst>
                  <p:tags r:id="rId50"/>
                </p:custDataLst>
              </p:nvPr>
            </p:nvSpPr>
            <p:spPr bwMode="auto">
              <a:xfrm>
                <a:off x="8474273" y="3973711"/>
                <a:ext cx="35719" cy="116086"/>
              </a:xfrm>
              <a:custGeom>
                <a:avLst/>
                <a:gdLst/>
                <a:ahLst/>
                <a:cxnLst/>
                <a:rect l="0" t="0" r="0" b="0"/>
                <a:pathLst>
                  <a:path w="35719" h="116086">
                    <a:moveTo>
                      <a:pt x="35718" y="0"/>
                    </a:moveTo>
                    <a:lnTo>
                      <a:pt x="30978" y="0"/>
                    </a:lnTo>
                    <a:lnTo>
                      <a:pt x="29581" y="992"/>
                    </a:lnTo>
                    <a:lnTo>
                      <a:pt x="28651" y="2646"/>
                    </a:lnTo>
                    <a:lnTo>
                      <a:pt x="28031" y="4740"/>
                    </a:lnTo>
                    <a:lnTo>
                      <a:pt x="19884" y="18091"/>
                    </a:lnTo>
                    <a:lnTo>
                      <a:pt x="17134" y="32773"/>
                    </a:lnTo>
                    <a:lnTo>
                      <a:pt x="11801" y="42673"/>
                    </a:lnTo>
                    <a:lnTo>
                      <a:pt x="8189" y="67634"/>
                    </a:lnTo>
                    <a:lnTo>
                      <a:pt x="1912" y="80204"/>
                    </a:lnTo>
                    <a:lnTo>
                      <a:pt x="0" y="11608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33" name="SMARTInkShape-370"/>
              <p:cNvSpPr/>
              <p:nvPr>
                <p:custDataLst>
                  <p:tags r:id="rId51"/>
                </p:custDataLst>
              </p:nvPr>
            </p:nvSpPr>
            <p:spPr bwMode="auto">
              <a:xfrm>
                <a:off x="8563570" y="3955851"/>
                <a:ext cx="98227" cy="167937"/>
              </a:xfrm>
              <a:custGeom>
                <a:avLst/>
                <a:gdLst/>
                <a:ahLst/>
                <a:cxnLst/>
                <a:rect l="0" t="0" r="0" b="0"/>
                <a:pathLst>
                  <a:path w="98227" h="167937">
                    <a:moveTo>
                      <a:pt x="98226" y="35719"/>
                    </a:moveTo>
                    <a:lnTo>
                      <a:pt x="98226" y="28031"/>
                    </a:lnTo>
                    <a:lnTo>
                      <a:pt x="97235" y="27617"/>
                    </a:lnTo>
                    <a:lnTo>
                      <a:pt x="89664" y="26822"/>
                    </a:lnTo>
                    <a:lnTo>
                      <a:pt x="81641" y="19104"/>
                    </a:lnTo>
                    <a:lnTo>
                      <a:pt x="76004" y="18229"/>
                    </a:lnTo>
                    <a:lnTo>
                      <a:pt x="68050" y="17969"/>
                    </a:lnTo>
                    <a:lnTo>
                      <a:pt x="62326" y="15262"/>
                    </a:lnTo>
                    <a:lnTo>
                      <a:pt x="56474" y="11744"/>
                    </a:lnTo>
                    <a:lnTo>
                      <a:pt x="46401" y="9301"/>
                    </a:lnTo>
                    <a:lnTo>
                      <a:pt x="40427" y="9040"/>
                    </a:lnTo>
                    <a:lnTo>
                      <a:pt x="35166" y="6333"/>
                    </a:lnTo>
                    <a:lnTo>
                      <a:pt x="28444" y="1251"/>
                    </a:lnTo>
                    <a:lnTo>
                      <a:pt x="17870" y="1"/>
                    </a:lnTo>
                    <a:lnTo>
                      <a:pt x="17863" y="0"/>
                    </a:lnTo>
                    <a:lnTo>
                      <a:pt x="13120" y="4741"/>
                    </a:lnTo>
                    <a:lnTo>
                      <a:pt x="10792" y="9714"/>
                    </a:lnTo>
                    <a:lnTo>
                      <a:pt x="8939" y="44681"/>
                    </a:lnTo>
                    <a:lnTo>
                      <a:pt x="8929" y="78965"/>
                    </a:lnTo>
                    <a:lnTo>
                      <a:pt x="9921" y="79433"/>
                    </a:lnTo>
                    <a:lnTo>
                      <a:pt x="13670" y="79952"/>
                    </a:lnTo>
                    <a:lnTo>
                      <a:pt x="15067" y="81082"/>
                    </a:lnTo>
                    <a:lnTo>
                      <a:pt x="16619" y="84985"/>
                    </a:lnTo>
                    <a:lnTo>
                      <a:pt x="18024" y="86422"/>
                    </a:lnTo>
                    <a:lnTo>
                      <a:pt x="22232" y="88019"/>
                    </a:lnTo>
                    <a:lnTo>
                      <a:pt x="33018" y="90037"/>
                    </a:lnTo>
                    <a:lnTo>
                      <a:pt x="42921" y="96952"/>
                    </a:lnTo>
                    <a:lnTo>
                      <a:pt x="48876" y="97850"/>
                    </a:lnTo>
                    <a:lnTo>
                      <a:pt x="54133" y="103351"/>
                    </a:lnTo>
                    <a:lnTo>
                      <a:pt x="68841" y="124682"/>
                    </a:lnTo>
                    <a:lnTo>
                      <a:pt x="71209" y="135778"/>
                    </a:lnTo>
                    <a:lnTo>
                      <a:pt x="71392" y="141474"/>
                    </a:lnTo>
                    <a:lnTo>
                      <a:pt x="55990" y="160912"/>
                    </a:lnTo>
                    <a:lnTo>
                      <a:pt x="55186" y="163830"/>
                    </a:lnTo>
                    <a:lnTo>
                      <a:pt x="53657" y="165775"/>
                    </a:lnTo>
                    <a:lnTo>
                      <a:pt x="49314" y="167936"/>
                    </a:lnTo>
                    <a:lnTo>
                      <a:pt x="46766" y="167520"/>
                    </a:lnTo>
                    <a:lnTo>
                      <a:pt x="35549" y="162369"/>
                    </a:lnTo>
                    <a:lnTo>
                      <a:pt x="32629" y="161824"/>
                    </a:lnTo>
                    <a:lnTo>
                      <a:pt x="8925" y="149753"/>
                    </a:lnTo>
                    <a:lnTo>
                      <a:pt x="0" y="14287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34" name="SMARTInkShape-371"/>
              <p:cNvSpPr/>
              <p:nvPr>
                <p:custDataLst>
                  <p:tags r:id="rId52"/>
                </p:custDataLst>
              </p:nvPr>
            </p:nvSpPr>
            <p:spPr bwMode="auto">
              <a:xfrm>
                <a:off x="8706445" y="4000510"/>
                <a:ext cx="151805" cy="107147"/>
              </a:xfrm>
              <a:custGeom>
                <a:avLst/>
                <a:gdLst/>
                <a:ahLst/>
                <a:cxnLst/>
                <a:rect l="0" t="0" r="0" b="0"/>
                <a:pathLst>
                  <a:path w="151805" h="107147">
                    <a:moveTo>
                      <a:pt x="0" y="8919"/>
                    </a:moveTo>
                    <a:lnTo>
                      <a:pt x="0" y="0"/>
                    </a:lnTo>
                    <a:lnTo>
                      <a:pt x="8562" y="8552"/>
                    </a:lnTo>
                    <a:lnTo>
                      <a:pt x="8927" y="25426"/>
                    </a:lnTo>
                    <a:lnTo>
                      <a:pt x="4188" y="31118"/>
                    </a:lnTo>
                    <a:lnTo>
                      <a:pt x="3784" y="33641"/>
                    </a:lnTo>
                    <a:lnTo>
                      <a:pt x="4506" y="36314"/>
                    </a:lnTo>
                    <a:lnTo>
                      <a:pt x="8056" y="42994"/>
                    </a:lnTo>
                    <a:lnTo>
                      <a:pt x="8929" y="84585"/>
                    </a:lnTo>
                    <a:lnTo>
                      <a:pt x="7938" y="86153"/>
                    </a:lnTo>
                    <a:lnTo>
                      <a:pt x="6284" y="87197"/>
                    </a:lnTo>
                    <a:lnTo>
                      <a:pt x="4189" y="87894"/>
                    </a:lnTo>
                    <a:lnTo>
                      <a:pt x="2792" y="89350"/>
                    </a:lnTo>
                    <a:lnTo>
                      <a:pt x="367" y="96853"/>
                    </a:lnTo>
                    <a:lnTo>
                      <a:pt x="0" y="107146"/>
                    </a:lnTo>
                    <a:lnTo>
                      <a:pt x="0" y="102405"/>
                    </a:lnTo>
                    <a:lnTo>
                      <a:pt x="992" y="101009"/>
                    </a:lnTo>
                    <a:lnTo>
                      <a:pt x="2646" y="100079"/>
                    </a:lnTo>
                    <a:lnTo>
                      <a:pt x="8821" y="98249"/>
                    </a:lnTo>
                    <a:lnTo>
                      <a:pt x="16608" y="98219"/>
                    </a:lnTo>
                    <a:lnTo>
                      <a:pt x="17026" y="97226"/>
                    </a:lnTo>
                    <a:lnTo>
                      <a:pt x="17488" y="93477"/>
                    </a:lnTo>
                    <a:lnTo>
                      <a:pt x="18605" y="92080"/>
                    </a:lnTo>
                    <a:lnTo>
                      <a:pt x="22490" y="90528"/>
                    </a:lnTo>
                    <a:lnTo>
                      <a:pt x="23922" y="89122"/>
                    </a:lnTo>
                    <a:lnTo>
                      <a:pt x="25515" y="84914"/>
                    </a:lnTo>
                    <a:lnTo>
                      <a:pt x="26932" y="83395"/>
                    </a:lnTo>
                    <a:lnTo>
                      <a:pt x="31152" y="81707"/>
                    </a:lnTo>
                    <a:lnTo>
                      <a:pt x="32674" y="80265"/>
                    </a:lnTo>
                    <a:lnTo>
                      <a:pt x="34365" y="76016"/>
                    </a:lnTo>
                    <a:lnTo>
                      <a:pt x="35808" y="74487"/>
                    </a:lnTo>
                    <a:lnTo>
                      <a:pt x="40058" y="72787"/>
                    </a:lnTo>
                    <a:lnTo>
                      <a:pt x="41588" y="71342"/>
                    </a:lnTo>
                    <a:lnTo>
                      <a:pt x="44529" y="62901"/>
                    </a:lnTo>
                    <a:lnTo>
                      <a:pt x="53207" y="53946"/>
                    </a:lnTo>
                    <a:lnTo>
                      <a:pt x="53469" y="48940"/>
                    </a:lnTo>
                    <a:lnTo>
                      <a:pt x="54497" y="47506"/>
                    </a:lnTo>
                    <a:lnTo>
                      <a:pt x="56174" y="46550"/>
                    </a:lnTo>
                    <a:lnTo>
                      <a:pt x="62137" y="44750"/>
                    </a:lnTo>
                    <a:lnTo>
                      <a:pt x="62507" y="35741"/>
                    </a:lnTo>
                    <a:lnTo>
                      <a:pt x="71329" y="44530"/>
                    </a:lnTo>
                    <a:lnTo>
                      <a:pt x="71437" y="69709"/>
                    </a:lnTo>
                    <a:lnTo>
                      <a:pt x="62617" y="80234"/>
                    </a:lnTo>
                    <a:lnTo>
                      <a:pt x="83757" y="80356"/>
                    </a:lnTo>
                    <a:lnTo>
                      <a:pt x="89481" y="77711"/>
                    </a:lnTo>
                    <a:lnTo>
                      <a:pt x="105981" y="67928"/>
                    </a:lnTo>
                    <a:lnTo>
                      <a:pt x="122887" y="62974"/>
                    </a:lnTo>
                    <a:lnTo>
                      <a:pt x="133522" y="62510"/>
                    </a:lnTo>
                    <a:lnTo>
                      <a:pt x="138560" y="67242"/>
                    </a:lnTo>
                    <a:lnTo>
                      <a:pt x="140957" y="72213"/>
                    </a:lnTo>
                    <a:lnTo>
                      <a:pt x="142865" y="97957"/>
                    </a:lnTo>
                    <a:lnTo>
                      <a:pt x="142872" y="102880"/>
                    </a:lnTo>
                    <a:lnTo>
                      <a:pt x="143865" y="104302"/>
                    </a:lnTo>
                    <a:lnTo>
                      <a:pt x="145519" y="105251"/>
                    </a:lnTo>
                    <a:lnTo>
                      <a:pt x="151804" y="10714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453" name="SMARTInkShape-Group94"/>
            <p:cNvGrpSpPr/>
            <p:nvPr/>
          </p:nvGrpSpPr>
          <p:grpSpPr>
            <a:xfrm>
              <a:off x="5741789" y="4679540"/>
              <a:ext cx="2098477" cy="428182"/>
              <a:chOff x="5741789" y="4679540"/>
              <a:chExt cx="2098477" cy="428182"/>
            </a:xfrm>
          </p:grpSpPr>
          <p:sp>
            <p:nvSpPr>
              <p:cNvPr id="3436" name="SMARTInkShape-372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741789" y="4768821"/>
                <a:ext cx="26790" cy="338901"/>
              </a:xfrm>
              <a:custGeom>
                <a:avLst/>
                <a:gdLst/>
                <a:ahLst/>
                <a:cxnLst/>
                <a:rect l="0" t="0" r="0" b="0"/>
                <a:pathLst>
                  <a:path w="26790" h="338901">
                    <a:moveTo>
                      <a:pt x="26789" y="8561"/>
                    </a:moveTo>
                    <a:lnTo>
                      <a:pt x="18227" y="0"/>
                    </a:lnTo>
                    <a:lnTo>
                      <a:pt x="17968" y="4481"/>
                    </a:lnTo>
                    <a:lnTo>
                      <a:pt x="16940" y="5842"/>
                    </a:lnTo>
                    <a:lnTo>
                      <a:pt x="13151" y="7353"/>
                    </a:lnTo>
                    <a:lnTo>
                      <a:pt x="11744" y="8747"/>
                    </a:lnTo>
                    <a:lnTo>
                      <a:pt x="9300" y="16144"/>
                    </a:lnTo>
                    <a:lnTo>
                      <a:pt x="8962" y="34543"/>
                    </a:lnTo>
                    <a:lnTo>
                      <a:pt x="17033" y="74173"/>
                    </a:lnTo>
                    <a:lnTo>
                      <a:pt x="17787" y="116904"/>
                    </a:lnTo>
                    <a:lnTo>
                      <a:pt x="17850" y="160523"/>
                    </a:lnTo>
                    <a:lnTo>
                      <a:pt x="10790" y="205035"/>
                    </a:lnTo>
                    <a:lnTo>
                      <a:pt x="8182" y="248673"/>
                    </a:lnTo>
                    <a:lnTo>
                      <a:pt x="848" y="288010"/>
                    </a:lnTo>
                    <a:lnTo>
                      <a:pt x="33" y="331229"/>
                    </a:lnTo>
                    <a:lnTo>
                      <a:pt x="0" y="338900"/>
                    </a:lnTo>
                    <a:lnTo>
                      <a:pt x="0" y="334202"/>
                    </a:lnTo>
                    <a:lnTo>
                      <a:pt x="2645" y="329239"/>
                    </a:lnTo>
                    <a:lnTo>
                      <a:pt x="8929" y="321101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37" name="SMARTInkShape-373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947174" y="4843681"/>
                <a:ext cx="107155" cy="14070"/>
              </a:xfrm>
              <a:custGeom>
                <a:avLst/>
                <a:gdLst/>
                <a:ahLst/>
                <a:cxnLst/>
                <a:rect l="0" t="0" r="0" b="0"/>
                <a:pathLst>
                  <a:path w="107155" h="14070">
                    <a:moveTo>
                      <a:pt x="17857" y="14069"/>
                    </a:moveTo>
                    <a:lnTo>
                      <a:pt x="0" y="14069"/>
                    </a:lnTo>
                    <a:lnTo>
                      <a:pt x="31216" y="13077"/>
                    </a:lnTo>
                    <a:lnTo>
                      <a:pt x="61807" y="5691"/>
                    </a:lnTo>
                    <a:lnTo>
                      <a:pt x="90989" y="5171"/>
                    </a:lnTo>
                    <a:lnTo>
                      <a:pt x="97655" y="2508"/>
                    </a:lnTo>
                    <a:lnTo>
                      <a:pt x="100821" y="408"/>
                    </a:lnTo>
                    <a:lnTo>
                      <a:pt x="102932" y="0"/>
                    </a:lnTo>
                    <a:lnTo>
                      <a:pt x="104339" y="721"/>
                    </a:lnTo>
                    <a:lnTo>
                      <a:pt x="107154" y="513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38" name="SMARTInkShape-374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966273" y="4929188"/>
                <a:ext cx="88056" cy="25545"/>
              </a:xfrm>
              <a:custGeom>
                <a:avLst/>
                <a:gdLst/>
                <a:ahLst/>
                <a:cxnLst/>
                <a:rect l="0" t="0" r="0" b="0"/>
                <a:pathLst>
                  <a:path w="88056" h="25545">
                    <a:moveTo>
                      <a:pt x="7688" y="8929"/>
                    </a:moveTo>
                    <a:lnTo>
                      <a:pt x="7688" y="13669"/>
                    </a:lnTo>
                    <a:lnTo>
                      <a:pt x="6696" y="15065"/>
                    </a:lnTo>
                    <a:lnTo>
                      <a:pt x="5042" y="15997"/>
                    </a:lnTo>
                    <a:lnTo>
                      <a:pt x="0" y="17491"/>
                    </a:lnTo>
                    <a:lnTo>
                      <a:pt x="6555" y="17826"/>
                    </a:lnTo>
                    <a:lnTo>
                      <a:pt x="7184" y="20490"/>
                    </a:lnTo>
                    <a:lnTo>
                      <a:pt x="7353" y="22589"/>
                    </a:lnTo>
                    <a:lnTo>
                      <a:pt x="8456" y="23989"/>
                    </a:lnTo>
                    <a:lnTo>
                      <a:pt x="12328" y="25544"/>
                    </a:lnTo>
                    <a:lnTo>
                      <a:pt x="13758" y="24967"/>
                    </a:lnTo>
                    <a:lnTo>
                      <a:pt x="14711" y="23589"/>
                    </a:lnTo>
                    <a:lnTo>
                      <a:pt x="15346" y="21679"/>
                    </a:lnTo>
                    <a:lnTo>
                      <a:pt x="16762" y="20406"/>
                    </a:lnTo>
                    <a:lnTo>
                      <a:pt x="20981" y="18991"/>
                    </a:lnTo>
                    <a:lnTo>
                      <a:pt x="48614" y="16933"/>
                    </a:lnTo>
                    <a:lnTo>
                      <a:pt x="61119" y="10804"/>
                    </a:lnTo>
                    <a:lnTo>
                      <a:pt x="64144" y="10179"/>
                    </a:lnTo>
                    <a:lnTo>
                      <a:pt x="88055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39" name="SMARTInkShape-375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6170533" y="4813111"/>
                <a:ext cx="17741" cy="187515"/>
              </a:xfrm>
              <a:custGeom>
                <a:avLst/>
                <a:gdLst/>
                <a:ahLst/>
                <a:cxnLst/>
                <a:rect l="0" t="0" r="0" b="0"/>
                <a:pathLst>
                  <a:path w="17741" h="187515">
                    <a:moveTo>
                      <a:pt x="17740" y="8920"/>
                    </a:moveTo>
                    <a:lnTo>
                      <a:pt x="17740" y="0"/>
                    </a:lnTo>
                    <a:lnTo>
                      <a:pt x="17740" y="42850"/>
                    </a:lnTo>
                    <a:lnTo>
                      <a:pt x="16748" y="82784"/>
                    </a:lnTo>
                    <a:lnTo>
                      <a:pt x="6717" y="124974"/>
                    </a:lnTo>
                    <a:lnTo>
                      <a:pt x="1906" y="142856"/>
                    </a:lnTo>
                    <a:lnTo>
                      <a:pt x="0" y="172107"/>
                    </a:lnTo>
                    <a:lnTo>
                      <a:pt x="952" y="174267"/>
                    </a:lnTo>
                    <a:lnTo>
                      <a:pt x="2579" y="175706"/>
                    </a:lnTo>
                    <a:lnTo>
                      <a:pt x="4656" y="176665"/>
                    </a:lnTo>
                    <a:lnTo>
                      <a:pt x="6041" y="178297"/>
                    </a:lnTo>
                    <a:lnTo>
                      <a:pt x="7579" y="182756"/>
                    </a:lnTo>
                    <a:lnTo>
                      <a:pt x="8982" y="184342"/>
                    </a:lnTo>
                    <a:lnTo>
                      <a:pt x="17740" y="187514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40" name="SMARTInkShape-376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6272774" y="4832652"/>
                <a:ext cx="120725" cy="154902"/>
              </a:xfrm>
              <a:custGeom>
                <a:avLst/>
                <a:gdLst/>
                <a:ahLst/>
                <a:cxnLst/>
                <a:rect l="0" t="0" r="0" b="0"/>
                <a:pathLst>
                  <a:path w="120725" h="154902">
                    <a:moveTo>
                      <a:pt x="76233" y="7238"/>
                    </a:moveTo>
                    <a:lnTo>
                      <a:pt x="62595" y="7238"/>
                    </a:lnTo>
                    <a:lnTo>
                      <a:pt x="57604" y="9884"/>
                    </a:lnTo>
                    <a:lnTo>
                      <a:pt x="46315" y="19667"/>
                    </a:lnTo>
                    <a:lnTo>
                      <a:pt x="19675" y="59249"/>
                    </a:lnTo>
                    <a:lnTo>
                      <a:pt x="8764" y="81931"/>
                    </a:lnTo>
                    <a:lnTo>
                      <a:pt x="0" y="116404"/>
                    </a:lnTo>
                    <a:lnTo>
                      <a:pt x="4551" y="144007"/>
                    </a:lnTo>
                    <a:lnTo>
                      <a:pt x="5624" y="146041"/>
                    </a:lnTo>
                    <a:lnTo>
                      <a:pt x="7333" y="147399"/>
                    </a:lnTo>
                    <a:lnTo>
                      <a:pt x="11876" y="149899"/>
                    </a:lnTo>
                    <a:lnTo>
                      <a:pt x="17204" y="154318"/>
                    </a:lnTo>
                    <a:lnTo>
                      <a:pt x="21005" y="154901"/>
                    </a:lnTo>
                    <a:lnTo>
                      <a:pt x="42293" y="150940"/>
                    </a:lnTo>
                    <a:lnTo>
                      <a:pt x="56807" y="140877"/>
                    </a:lnTo>
                    <a:lnTo>
                      <a:pt x="78281" y="118384"/>
                    </a:lnTo>
                    <a:lnTo>
                      <a:pt x="102419" y="79026"/>
                    </a:lnTo>
                    <a:lnTo>
                      <a:pt x="118184" y="45634"/>
                    </a:lnTo>
                    <a:lnTo>
                      <a:pt x="120724" y="19330"/>
                    </a:lnTo>
                    <a:lnTo>
                      <a:pt x="118166" y="14928"/>
                    </a:lnTo>
                    <a:lnTo>
                      <a:pt x="108438" y="4017"/>
                    </a:lnTo>
                    <a:lnTo>
                      <a:pt x="100138" y="845"/>
                    </a:lnTo>
                    <a:lnTo>
                      <a:pt x="95146" y="0"/>
                    </a:lnTo>
                    <a:lnTo>
                      <a:pt x="86954" y="1706"/>
                    </a:lnTo>
                    <a:lnTo>
                      <a:pt x="80006" y="4779"/>
                    </a:lnTo>
                    <a:lnTo>
                      <a:pt x="67304" y="723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41" name="SMARTInkShape-377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6415649" y="4813134"/>
                <a:ext cx="93939" cy="151319"/>
              </a:xfrm>
              <a:custGeom>
                <a:avLst/>
                <a:gdLst/>
                <a:ahLst/>
                <a:cxnLst/>
                <a:rect l="0" t="0" r="0" b="0"/>
                <a:pathLst>
                  <a:path w="93939" h="151319">
                    <a:moveTo>
                      <a:pt x="67304" y="8897"/>
                    </a:moveTo>
                    <a:lnTo>
                      <a:pt x="67304" y="0"/>
                    </a:lnTo>
                    <a:lnTo>
                      <a:pt x="31565" y="38352"/>
                    </a:lnTo>
                    <a:lnTo>
                      <a:pt x="10748" y="77514"/>
                    </a:lnTo>
                    <a:lnTo>
                      <a:pt x="0" y="121004"/>
                    </a:lnTo>
                    <a:lnTo>
                      <a:pt x="3968" y="139574"/>
                    </a:lnTo>
                    <a:lnTo>
                      <a:pt x="9292" y="146614"/>
                    </a:lnTo>
                    <a:lnTo>
                      <a:pt x="14401" y="149480"/>
                    </a:lnTo>
                    <a:lnTo>
                      <a:pt x="25764" y="151318"/>
                    </a:lnTo>
                    <a:lnTo>
                      <a:pt x="51192" y="144044"/>
                    </a:lnTo>
                    <a:lnTo>
                      <a:pt x="57827" y="138085"/>
                    </a:lnTo>
                    <a:lnTo>
                      <a:pt x="85148" y="97519"/>
                    </a:lnTo>
                    <a:lnTo>
                      <a:pt x="91442" y="82781"/>
                    </a:lnTo>
                    <a:lnTo>
                      <a:pt x="93938" y="59641"/>
                    </a:lnTo>
                    <a:lnTo>
                      <a:pt x="91378" y="53609"/>
                    </a:lnTo>
                    <a:lnTo>
                      <a:pt x="89307" y="50611"/>
                    </a:lnTo>
                    <a:lnTo>
                      <a:pt x="84359" y="47281"/>
                    </a:lnTo>
                    <a:lnTo>
                      <a:pt x="78853" y="44808"/>
                    </a:lnTo>
                    <a:lnTo>
                      <a:pt x="70174" y="38830"/>
                    </a:lnTo>
                    <a:lnTo>
                      <a:pt x="58374" y="3568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42" name="SMARTInkShape-378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6554426" y="4732734"/>
                <a:ext cx="44613" cy="80322"/>
              </a:xfrm>
              <a:custGeom>
                <a:avLst/>
                <a:gdLst/>
                <a:ahLst/>
                <a:cxnLst/>
                <a:rect l="0" t="0" r="0" b="0"/>
                <a:pathLst>
                  <a:path w="44613" h="80322">
                    <a:moveTo>
                      <a:pt x="44612" y="35719"/>
                    </a:moveTo>
                    <a:lnTo>
                      <a:pt x="28103" y="35719"/>
                    </a:lnTo>
                    <a:lnTo>
                      <a:pt x="14443" y="48148"/>
                    </a:lnTo>
                    <a:lnTo>
                      <a:pt x="11360" y="53811"/>
                    </a:lnTo>
                    <a:lnTo>
                      <a:pt x="8997" y="59634"/>
                    </a:lnTo>
                    <a:lnTo>
                      <a:pt x="3081" y="68492"/>
                    </a:lnTo>
                    <a:lnTo>
                      <a:pt x="0" y="80213"/>
                    </a:lnTo>
                    <a:lnTo>
                      <a:pt x="4716" y="80321"/>
                    </a:lnTo>
                    <a:lnTo>
                      <a:pt x="6108" y="79344"/>
                    </a:lnTo>
                    <a:lnTo>
                      <a:pt x="7037" y="77701"/>
                    </a:lnTo>
                    <a:lnTo>
                      <a:pt x="7656" y="75613"/>
                    </a:lnTo>
                    <a:lnTo>
                      <a:pt x="14786" y="64141"/>
                    </a:lnTo>
                    <a:lnTo>
                      <a:pt x="17916" y="50314"/>
                    </a:lnTo>
                    <a:lnTo>
                      <a:pt x="24714" y="36250"/>
                    </a:lnTo>
                    <a:lnTo>
                      <a:pt x="26718" y="10703"/>
                    </a:lnTo>
                    <a:lnTo>
                      <a:pt x="22003" y="4715"/>
                    </a:lnTo>
                    <a:lnTo>
                      <a:pt x="17036" y="2095"/>
                    </a:lnTo>
                    <a:lnTo>
                      <a:pt x="8894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43" name="SMARTInkShape-379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607968" y="4714875"/>
                <a:ext cx="107157" cy="232173"/>
              </a:xfrm>
              <a:custGeom>
                <a:avLst/>
                <a:gdLst/>
                <a:ahLst/>
                <a:cxnLst/>
                <a:rect l="0" t="0" r="0" b="0"/>
                <a:pathLst>
                  <a:path w="107157" h="232173">
                    <a:moveTo>
                      <a:pt x="107156" y="0"/>
                    </a:moveTo>
                    <a:lnTo>
                      <a:pt x="93497" y="0"/>
                    </a:lnTo>
                    <a:lnTo>
                      <a:pt x="92097" y="1984"/>
                    </a:lnTo>
                    <a:lnTo>
                      <a:pt x="89134" y="13266"/>
                    </a:lnTo>
                    <a:lnTo>
                      <a:pt x="64411" y="57853"/>
                    </a:lnTo>
                    <a:lnTo>
                      <a:pt x="42902" y="98789"/>
                    </a:lnTo>
                    <a:lnTo>
                      <a:pt x="19884" y="140303"/>
                    </a:lnTo>
                    <a:lnTo>
                      <a:pt x="13798" y="153638"/>
                    </a:lnTo>
                    <a:lnTo>
                      <a:pt x="1432" y="197621"/>
                    </a:lnTo>
                    <a:lnTo>
                      <a:pt x="0" y="232172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44" name="SMARTInkShape-380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706349" y="4875609"/>
                <a:ext cx="44495" cy="80243"/>
              </a:xfrm>
              <a:custGeom>
                <a:avLst/>
                <a:gdLst/>
                <a:ahLst/>
                <a:cxnLst/>
                <a:rect l="0" t="0" r="0" b="0"/>
                <a:pathLst>
                  <a:path w="44495" h="80243">
                    <a:moveTo>
                      <a:pt x="44494" y="0"/>
                    </a:moveTo>
                    <a:lnTo>
                      <a:pt x="39755" y="4740"/>
                    </a:lnTo>
                    <a:lnTo>
                      <a:pt x="37427" y="9713"/>
                    </a:lnTo>
                    <a:lnTo>
                      <a:pt x="36806" y="12429"/>
                    </a:lnTo>
                    <a:lnTo>
                      <a:pt x="31192" y="20990"/>
                    </a:lnTo>
                    <a:lnTo>
                      <a:pt x="5763" y="52370"/>
                    </a:lnTo>
                    <a:lnTo>
                      <a:pt x="366" y="69306"/>
                    </a:lnTo>
                    <a:lnTo>
                      <a:pt x="0" y="75546"/>
                    </a:lnTo>
                    <a:lnTo>
                      <a:pt x="940" y="77153"/>
                    </a:lnTo>
                    <a:lnTo>
                      <a:pt x="2560" y="78224"/>
                    </a:lnTo>
                    <a:lnTo>
                      <a:pt x="7547" y="79944"/>
                    </a:lnTo>
                    <a:lnTo>
                      <a:pt x="13152" y="80242"/>
                    </a:lnTo>
                    <a:lnTo>
                      <a:pt x="18328" y="77666"/>
                    </a:lnTo>
                    <a:lnTo>
                      <a:pt x="29734" y="67928"/>
                    </a:lnTo>
                    <a:lnTo>
                      <a:pt x="32974" y="62271"/>
                    </a:lnTo>
                    <a:lnTo>
                      <a:pt x="35053" y="50555"/>
                    </a:lnTo>
                    <a:lnTo>
                      <a:pt x="35552" y="28552"/>
                    </a:lnTo>
                    <a:lnTo>
                      <a:pt x="30820" y="22571"/>
                    </a:lnTo>
                    <a:lnTo>
                      <a:pt x="25849" y="19953"/>
                    </a:lnTo>
                    <a:lnTo>
                      <a:pt x="15775" y="18043"/>
                    </a:lnTo>
                    <a:lnTo>
                      <a:pt x="8775" y="1786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45" name="SMARTInkShape-381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893718" y="4839890"/>
                <a:ext cx="17860" cy="17861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7861">
                    <a:moveTo>
                      <a:pt x="17859" y="0"/>
                    </a:moveTo>
                    <a:lnTo>
                      <a:pt x="8379" y="0"/>
                    </a:lnTo>
                    <a:lnTo>
                      <a:pt x="5586" y="992"/>
                    </a:lnTo>
                    <a:lnTo>
                      <a:pt x="3724" y="2646"/>
                    </a:lnTo>
                    <a:lnTo>
                      <a:pt x="65" y="8821"/>
                    </a:lnTo>
                    <a:lnTo>
                      <a:pt x="0" y="1786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46" name="SMARTInkShape-382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7064633" y="4732734"/>
                <a:ext cx="141581" cy="138815"/>
              </a:xfrm>
              <a:custGeom>
                <a:avLst/>
                <a:gdLst/>
                <a:ahLst/>
                <a:cxnLst/>
                <a:rect l="0" t="0" r="0" b="0"/>
                <a:pathLst>
                  <a:path w="141581" h="138815">
                    <a:moveTo>
                      <a:pt x="25538" y="0"/>
                    </a:moveTo>
                    <a:lnTo>
                      <a:pt x="16609" y="8929"/>
                    </a:lnTo>
                    <a:lnTo>
                      <a:pt x="16608" y="13670"/>
                    </a:lnTo>
                    <a:lnTo>
                      <a:pt x="13964" y="18643"/>
                    </a:lnTo>
                    <a:lnTo>
                      <a:pt x="10472" y="24161"/>
                    </a:lnTo>
                    <a:lnTo>
                      <a:pt x="8048" y="34001"/>
                    </a:lnTo>
                    <a:lnTo>
                      <a:pt x="6759" y="43500"/>
                    </a:lnTo>
                    <a:lnTo>
                      <a:pt x="0" y="64353"/>
                    </a:lnTo>
                    <a:lnTo>
                      <a:pt x="575" y="67707"/>
                    </a:lnTo>
                    <a:lnTo>
                      <a:pt x="3860" y="74078"/>
                    </a:lnTo>
                    <a:lnTo>
                      <a:pt x="4141" y="77167"/>
                    </a:lnTo>
                    <a:lnTo>
                      <a:pt x="1808" y="83245"/>
                    </a:lnTo>
                    <a:lnTo>
                      <a:pt x="1781" y="86254"/>
                    </a:lnTo>
                    <a:lnTo>
                      <a:pt x="7031" y="104174"/>
                    </a:lnTo>
                    <a:lnTo>
                      <a:pt x="7390" y="110130"/>
                    </a:lnTo>
                    <a:lnTo>
                      <a:pt x="10197" y="116085"/>
                    </a:lnTo>
                    <a:lnTo>
                      <a:pt x="12334" y="119062"/>
                    </a:lnTo>
                    <a:lnTo>
                      <a:pt x="17355" y="122370"/>
                    </a:lnTo>
                    <a:lnTo>
                      <a:pt x="22893" y="124832"/>
                    </a:lnTo>
                    <a:lnTo>
                      <a:pt x="31590" y="130805"/>
                    </a:lnTo>
                    <a:lnTo>
                      <a:pt x="40450" y="134007"/>
                    </a:lnTo>
                    <a:lnTo>
                      <a:pt x="46388" y="138273"/>
                    </a:lnTo>
                    <a:lnTo>
                      <a:pt x="50352" y="138814"/>
                    </a:lnTo>
                    <a:lnTo>
                      <a:pt x="81450" y="133512"/>
                    </a:lnTo>
                    <a:lnTo>
                      <a:pt x="92927" y="126982"/>
                    </a:lnTo>
                    <a:lnTo>
                      <a:pt x="116909" y="110044"/>
                    </a:lnTo>
                    <a:lnTo>
                      <a:pt x="137826" y="83341"/>
                    </a:lnTo>
                    <a:lnTo>
                      <a:pt x="140499" y="74413"/>
                    </a:lnTo>
                    <a:lnTo>
                      <a:pt x="141580" y="42914"/>
                    </a:lnTo>
                    <a:lnTo>
                      <a:pt x="138959" y="36271"/>
                    </a:lnTo>
                    <a:lnTo>
                      <a:pt x="129191" y="23922"/>
                    </a:lnTo>
                    <a:lnTo>
                      <a:pt x="115892" y="14915"/>
                    </a:lnTo>
                    <a:lnTo>
                      <a:pt x="85558" y="2095"/>
                    </a:lnTo>
                    <a:lnTo>
                      <a:pt x="58024" y="36"/>
                    </a:lnTo>
                    <a:lnTo>
                      <a:pt x="52213" y="2662"/>
                    </a:lnTo>
                    <a:lnTo>
                      <a:pt x="43397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47" name="SMARTInkShape-383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7277695" y="4848820"/>
                <a:ext cx="53579" cy="89298"/>
              </a:xfrm>
              <a:custGeom>
                <a:avLst/>
                <a:gdLst/>
                <a:ahLst/>
                <a:cxnLst/>
                <a:rect l="0" t="0" r="0" b="0"/>
                <a:pathLst>
                  <a:path w="53579" h="89298">
                    <a:moveTo>
                      <a:pt x="53578" y="0"/>
                    </a:moveTo>
                    <a:lnTo>
                      <a:pt x="48838" y="0"/>
                    </a:lnTo>
                    <a:lnTo>
                      <a:pt x="47442" y="992"/>
                    </a:lnTo>
                    <a:lnTo>
                      <a:pt x="46511" y="2645"/>
                    </a:lnTo>
                    <a:lnTo>
                      <a:pt x="45890" y="4740"/>
                    </a:lnTo>
                    <a:lnTo>
                      <a:pt x="37744" y="18092"/>
                    </a:lnTo>
                    <a:lnTo>
                      <a:pt x="31378" y="34552"/>
                    </a:lnTo>
                    <a:lnTo>
                      <a:pt x="21558" y="50776"/>
                    </a:lnTo>
                    <a:lnTo>
                      <a:pt x="15944" y="69414"/>
                    </a:lnTo>
                    <a:lnTo>
                      <a:pt x="13606" y="73065"/>
                    </a:lnTo>
                    <a:lnTo>
                      <a:pt x="8362" y="77122"/>
                    </a:lnTo>
                    <a:lnTo>
                      <a:pt x="1652" y="79726"/>
                    </a:lnTo>
                    <a:lnTo>
                      <a:pt x="1101" y="80933"/>
                    </a:lnTo>
                    <a:lnTo>
                      <a:pt x="0" y="89297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48" name="SMARTInkShape-384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7393780" y="4688086"/>
                <a:ext cx="71430" cy="151770"/>
              </a:xfrm>
              <a:custGeom>
                <a:avLst/>
                <a:gdLst/>
                <a:ahLst/>
                <a:cxnLst/>
                <a:rect l="0" t="0" r="0" b="0"/>
                <a:pathLst>
                  <a:path w="71430" h="151770">
                    <a:moveTo>
                      <a:pt x="35719" y="0"/>
                    </a:moveTo>
                    <a:lnTo>
                      <a:pt x="26800" y="0"/>
                    </a:lnTo>
                    <a:lnTo>
                      <a:pt x="31533" y="0"/>
                    </a:lnTo>
                    <a:lnTo>
                      <a:pt x="32929" y="992"/>
                    </a:lnTo>
                    <a:lnTo>
                      <a:pt x="33860" y="2645"/>
                    </a:lnTo>
                    <a:lnTo>
                      <a:pt x="34479" y="4740"/>
                    </a:lnTo>
                    <a:lnTo>
                      <a:pt x="35884" y="6136"/>
                    </a:lnTo>
                    <a:lnTo>
                      <a:pt x="40093" y="7688"/>
                    </a:lnTo>
                    <a:lnTo>
                      <a:pt x="41612" y="9094"/>
                    </a:lnTo>
                    <a:lnTo>
                      <a:pt x="44249" y="16509"/>
                    </a:lnTo>
                    <a:lnTo>
                      <a:pt x="44614" y="30170"/>
                    </a:lnTo>
                    <a:lnTo>
                      <a:pt x="43634" y="32020"/>
                    </a:lnTo>
                    <a:lnTo>
                      <a:pt x="41989" y="33253"/>
                    </a:lnTo>
                    <a:lnTo>
                      <a:pt x="39899" y="34074"/>
                    </a:lnTo>
                    <a:lnTo>
                      <a:pt x="38506" y="35615"/>
                    </a:lnTo>
                    <a:lnTo>
                      <a:pt x="33624" y="45215"/>
                    </a:lnTo>
                    <a:lnTo>
                      <a:pt x="29827" y="50854"/>
                    </a:lnTo>
                    <a:lnTo>
                      <a:pt x="26909" y="61995"/>
                    </a:lnTo>
                    <a:lnTo>
                      <a:pt x="26790" y="71324"/>
                    </a:lnTo>
                    <a:lnTo>
                      <a:pt x="34478" y="79116"/>
                    </a:lnTo>
                    <a:lnTo>
                      <a:pt x="40093" y="79996"/>
                    </a:lnTo>
                    <a:lnTo>
                      <a:pt x="41611" y="81112"/>
                    </a:lnTo>
                    <a:lnTo>
                      <a:pt x="43299" y="84997"/>
                    </a:lnTo>
                    <a:lnTo>
                      <a:pt x="44742" y="86430"/>
                    </a:lnTo>
                    <a:lnTo>
                      <a:pt x="48990" y="88023"/>
                    </a:lnTo>
                    <a:lnTo>
                      <a:pt x="56960" y="88919"/>
                    </a:lnTo>
                    <a:lnTo>
                      <a:pt x="58810" y="90037"/>
                    </a:lnTo>
                    <a:lnTo>
                      <a:pt x="60043" y="91775"/>
                    </a:lnTo>
                    <a:lnTo>
                      <a:pt x="60865" y="93925"/>
                    </a:lnTo>
                    <a:lnTo>
                      <a:pt x="62405" y="95359"/>
                    </a:lnTo>
                    <a:lnTo>
                      <a:pt x="66762" y="96952"/>
                    </a:lnTo>
                    <a:lnTo>
                      <a:pt x="68321" y="98369"/>
                    </a:lnTo>
                    <a:lnTo>
                      <a:pt x="71027" y="105803"/>
                    </a:lnTo>
                    <a:lnTo>
                      <a:pt x="71429" y="123371"/>
                    </a:lnTo>
                    <a:lnTo>
                      <a:pt x="65299" y="131819"/>
                    </a:lnTo>
                    <a:lnTo>
                      <a:pt x="63749" y="137300"/>
                    </a:lnTo>
                    <a:lnTo>
                      <a:pt x="62343" y="139158"/>
                    </a:lnTo>
                    <a:lnTo>
                      <a:pt x="46357" y="148685"/>
                    </a:lnTo>
                    <a:lnTo>
                      <a:pt x="6061" y="151769"/>
                    </a:lnTo>
                    <a:lnTo>
                      <a:pt x="4040" y="150788"/>
                    </a:lnTo>
                    <a:lnTo>
                      <a:pt x="2694" y="149143"/>
                    </a:lnTo>
                    <a:lnTo>
                      <a:pt x="0" y="142875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49" name="SMARTInkShape-385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7554532" y="4679540"/>
                <a:ext cx="96805" cy="133418"/>
              </a:xfrm>
              <a:custGeom>
                <a:avLst/>
                <a:gdLst/>
                <a:ahLst/>
                <a:cxnLst/>
                <a:rect l="0" t="0" r="0" b="0"/>
                <a:pathLst>
                  <a:path w="96805" h="133418">
                    <a:moveTo>
                      <a:pt x="53561" y="17475"/>
                    </a:moveTo>
                    <a:lnTo>
                      <a:pt x="40259" y="17475"/>
                    </a:lnTo>
                    <a:lnTo>
                      <a:pt x="35081" y="20121"/>
                    </a:lnTo>
                    <a:lnTo>
                      <a:pt x="18933" y="29904"/>
                    </a:lnTo>
                    <a:lnTo>
                      <a:pt x="4755" y="35254"/>
                    </a:lnTo>
                    <a:lnTo>
                      <a:pt x="3165" y="37265"/>
                    </a:lnTo>
                    <a:lnTo>
                      <a:pt x="611" y="42882"/>
                    </a:lnTo>
                    <a:lnTo>
                      <a:pt x="0" y="60479"/>
                    </a:lnTo>
                    <a:lnTo>
                      <a:pt x="987" y="61028"/>
                    </a:lnTo>
                    <a:lnTo>
                      <a:pt x="4728" y="61637"/>
                    </a:lnTo>
                    <a:lnTo>
                      <a:pt x="12415" y="66720"/>
                    </a:lnTo>
                    <a:lnTo>
                      <a:pt x="23899" y="76334"/>
                    </a:lnTo>
                    <a:lnTo>
                      <a:pt x="35723" y="81909"/>
                    </a:lnTo>
                    <a:lnTo>
                      <a:pt x="41665" y="85800"/>
                    </a:lnTo>
                    <a:lnTo>
                      <a:pt x="50587" y="88983"/>
                    </a:lnTo>
                    <a:lnTo>
                      <a:pt x="56539" y="93243"/>
                    </a:lnTo>
                    <a:lnTo>
                      <a:pt x="59846" y="98444"/>
                    </a:lnTo>
                    <a:lnTo>
                      <a:pt x="62143" y="106668"/>
                    </a:lnTo>
                    <a:lnTo>
                      <a:pt x="62336" y="111025"/>
                    </a:lnTo>
                    <a:lnTo>
                      <a:pt x="61395" y="112585"/>
                    </a:lnTo>
                    <a:lnTo>
                      <a:pt x="59776" y="113624"/>
                    </a:lnTo>
                    <a:lnTo>
                      <a:pt x="57705" y="114317"/>
                    </a:lnTo>
                    <a:lnTo>
                      <a:pt x="35631" y="131093"/>
                    </a:lnTo>
                    <a:lnTo>
                      <a:pt x="24905" y="133345"/>
                    </a:lnTo>
                    <a:lnTo>
                      <a:pt x="22550" y="133417"/>
                    </a:lnTo>
                    <a:lnTo>
                      <a:pt x="17289" y="130852"/>
                    </a:lnTo>
                    <a:lnTo>
                      <a:pt x="10567" y="125860"/>
                    </a:lnTo>
                    <a:lnTo>
                      <a:pt x="9647" y="122532"/>
                    </a:lnTo>
                    <a:lnTo>
                      <a:pt x="9057" y="112311"/>
                    </a:lnTo>
                    <a:lnTo>
                      <a:pt x="11623" y="106588"/>
                    </a:lnTo>
                    <a:lnTo>
                      <a:pt x="46414" y="69315"/>
                    </a:lnTo>
                    <a:lnTo>
                      <a:pt x="82928" y="41320"/>
                    </a:lnTo>
                    <a:lnTo>
                      <a:pt x="86457" y="32704"/>
                    </a:lnTo>
                    <a:lnTo>
                      <a:pt x="89017" y="23251"/>
                    </a:lnTo>
                    <a:lnTo>
                      <a:pt x="96804" y="10678"/>
                    </a:lnTo>
                    <a:lnTo>
                      <a:pt x="96281" y="9968"/>
                    </a:lnTo>
                    <a:lnTo>
                      <a:pt x="90803" y="7974"/>
                    </a:lnTo>
                    <a:lnTo>
                      <a:pt x="85657" y="3992"/>
                    </a:lnTo>
                    <a:lnTo>
                      <a:pt x="77418" y="1561"/>
                    </a:lnTo>
                    <a:lnTo>
                      <a:pt x="55958" y="0"/>
                    </a:lnTo>
                    <a:lnTo>
                      <a:pt x="17842" y="8546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50" name="SMARTInkShape-386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7679530" y="4804171"/>
                <a:ext cx="8931" cy="17861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17861">
                    <a:moveTo>
                      <a:pt x="0" y="17860"/>
                    </a:moveTo>
                    <a:lnTo>
                      <a:pt x="0" y="8933"/>
                    </a:lnTo>
                    <a:lnTo>
                      <a:pt x="8930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51" name="SMARTInkShape-387"/>
              <p:cNvSpPr/>
              <p:nvPr>
                <p:custDataLst>
                  <p:tags r:id="rId37"/>
                </p:custDataLst>
              </p:nvPr>
            </p:nvSpPr>
            <p:spPr bwMode="auto">
              <a:xfrm>
                <a:off x="7759898" y="4795242"/>
                <a:ext cx="8930" cy="1"/>
              </a:xfrm>
              <a:custGeom>
                <a:avLst/>
                <a:gdLst/>
                <a:ahLst/>
                <a:cxnLst/>
                <a:rect l="0" t="0" r="0" b="0"/>
                <a:pathLst>
                  <a:path w="8930" h="1">
                    <a:moveTo>
                      <a:pt x="0" y="0"/>
                    </a:moveTo>
                    <a:lnTo>
                      <a:pt x="8929" y="0"/>
                    </a:lnTo>
                  </a:path>
                </a:pathLst>
              </a:custGeom>
              <a:solidFill>
                <a:schemeClr val="accent1"/>
              </a:solidFill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52" name="SMARTInkShape-388"/>
              <p:cNvSpPr/>
              <p:nvPr>
                <p:custDataLst>
                  <p:tags r:id="rId38"/>
                </p:custDataLst>
              </p:nvPr>
            </p:nvSpPr>
            <p:spPr bwMode="auto">
              <a:xfrm>
                <a:off x="7831335" y="4795242"/>
                <a:ext cx="8931" cy="8930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8930">
                    <a:moveTo>
                      <a:pt x="8930" y="0"/>
                    </a:moveTo>
                    <a:lnTo>
                      <a:pt x="1242" y="0"/>
                    </a:lnTo>
                    <a:lnTo>
                      <a:pt x="828" y="992"/>
                    </a:lnTo>
                    <a:lnTo>
                      <a:pt x="0" y="892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456" name="SMARTInkShape-Group95"/>
            <p:cNvGrpSpPr/>
            <p:nvPr/>
          </p:nvGrpSpPr>
          <p:grpSpPr>
            <a:xfrm>
              <a:off x="5956101" y="5313164"/>
              <a:ext cx="276821" cy="223243"/>
              <a:chOff x="5956101" y="5313164"/>
              <a:chExt cx="276821" cy="223243"/>
            </a:xfrm>
          </p:grpSpPr>
          <p:sp>
            <p:nvSpPr>
              <p:cNvPr id="3454" name="SMARTInkShape-389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956101" y="5313164"/>
                <a:ext cx="267892" cy="89295"/>
              </a:xfrm>
              <a:custGeom>
                <a:avLst/>
                <a:gdLst/>
                <a:ahLst/>
                <a:cxnLst/>
                <a:rect l="0" t="0" r="0" b="0"/>
                <a:pathLst>
                  <a:path w="267892" h="89295">
                    <a:moveTo>
                      <a:pt x="17860" y="71438"/>
                    </a:moveTo>
                    <a:lnTo>
                      <a:pt x="0" y="71438"/>
                    </a:lnTo>
                    <a:lnTo>
                      <a:pt x="7688" y="71438"/>
                    </a:lnTo>
                    <a:lnTo>
                      <a:pt x="8102" y="70445"/>
                    </a:lnTo>
                    <a:lnTo>
                      <a:pt x="8921" y="62616"/>
                    </a:lnTo>
                    <a:lnTo>
                      <a:pt x="17827" y="53611"/>
                    </a:lnTo>
                    <a:lnTo>
                      <a:pt x="17850" y="48847"/>
                    </a:lnTo>
                    <a:lnTo>
                      <a:pt x="18846" y="47448"/>
                    </a:lnTo>
                    <a:lnTo>
                      <a:pt x="20501" y="46515"/>
                    </a:lnTo>
                    <a:lnTo>
                      <a:pt x="25547" y="45016"/>
                    </a:lnTo>
                    <a:lnTo>
                      <a:pt x="34369" y="36992"/>
                    </a:lnTo>
                    <a:lnTo>
                      <a:pt x="43289" y="35830"/>
                    </a:lnTo>
                    <a:lnTo>
                      <a:pt x="43742" y="34801"/>
                    </a:lnTo>
                    <a:lnTo>
                      <a:pt x="44529" y="28040"/>
                    </a:lnTo>
                    <a:lnTo>
                      <a:pt x="47241" y="27345"/>
                    </a:lnTo>
                    <a:lnTo>
                      <a:pt x="53208" y="26822"/>
                    </a:lnTo>
                    <a:lnTo>
                      <a:pt x="53469" y="31539"/>
                    </a:lnTo>
                    <a:lnTo>
                      <a:pt x="54498" y="32933"/>
                    </a:lnTo>
                    <a:lnTo>
                      <a:pt x="61257" y="35352"/>
                    </a:lnTo>
                    <a:lnTo>
                      <a:pt x="61952" y="38202"/>
                    </a:lnTo>
                    <a:lnTo>
                      <a:pt x="62137" y="40350"/>
                    </a:lnTo>
                    <a:lnTo>
                      <a:pt x="63253" y="41783"/>
                    </a:lnTo>
                    <a:lnTo>
                      <a:pt x="71061" y="44536"/>
                    </a:lnTo>
                    <a:lnTo>
                      <a:pt x="76067" y="44616"/>
                    </a:lnTo>
                    <a:lnTo>
                      <a:pt x="77500" y="45618"/>
                    </a:lnTo>
                    <a:lnTo>
                      <a:pt x="78456" y="47280"/>
                    </a:lnTo>
                    <a:lnTo>
                      <a:pt x="79991" y="52333"/>
                    </a:lnTo>
                    <a:lnTo>
                      <a:pt x="82846" y="53025"/>
                    </a:lnTo>
                    <a:lnTo>
                      <a:pt x="93660" y="53546"/>
                    </a:lnTo>
                    <a:lnTo>
                      <a:pt x="95182" y="54549"/>
                    </a:lnTo>
                    <a:lnTo>
                      <a:pt x="96197" y="56209"/>
                    </a:lnTo>
                    <a:lnTo>
                      <a:pt x="98108" y="62139"/>
                    </a:lnTo>
                    <a:lnTo>
                      <a:pt x="102932" y="62398"/>
                    </a:lnTo>
                    <a:lnTo>
                      <a:pt x="104340" y="63427"/>
                    </a:lnTo>
                    <a:lnTo>
                      <a:pt x="106786" y="70186"/>
                    </a:lnTo>
                    <a:lnTo>
                      <a:pt x="109637" y="70881"/>
                    </a:lnTo>
                    <a:lnTo>
                      <a:pt x="111787" y="71067"/>
                    </a:lnTo>
                    <a:lnTo>
                      <a:pt x="113220" y="72182"/>
                    </a:lnTo>
                    <a:lnTo>
                      <a:pt x="114813" y="76068"/>
                    </a:lnTo>
                    <a:lnTo>
                      <a:pt x="116229" y="77501"/>
                    </a:lnTo>
                    <a:lnTo>
                      <a:pt x="120449" y="79093"/>
                    </a:lnTo>
                    <a:lnTo>
                      <a:pt x="121971" y="80510"/>
                    </a:lnTo>
                    <a:lnTo>
                      <a:pt x="124615" y="87944"/>
                    </a:lnTo>
                    <a:lnTo>
                      <a:pt x="127483" y="88695"/>
                    </a:lnTo>
                    <a:lnTo>
                      <a:pt x="154903" y="89294"/>
                    </a:lnTo>
                    <a:lnTo>
                      <a:pt x="160789" y="86649"/>
                    </a:lnTo>
                    <a:lnTo>
                      <a:pt x="204831" y="53558"/>
                    </a:lnTo>
                    <a:lnTo>
                      <a:pt x="247054" y="12898"/>
                    </a:lnTo>
                    <a:lnTo>
                      <a:pt x="253007" y="10693"/>
                    </a:lnTo>
                    <a:lnTo>
                      <a:pt x="254992" y="9113"/>
                    </a:lnTo>
                    <a:lnTo>
                      <a:pt x="258777" y="3141"/>
                    </a:lnTo>
                    <a:lnTo>
                      <a:pt x="267883" y="1"/>
                    </a:lnTo>
                    <a:lnTo>
                      <a:pt x="267891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55" name="SMARTInkShape-390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973961" y="5465080"/>
                <a:ext cx="258961" cy="71327"/>
              </a:xfrm>
              <a:custGeom>
                <a:avLst/>
                <a:gdLst/>
                <a:ahLst/>
                <a:cxnLst/>
                <a:rect l="0" t="0" r="0" b="0"/>
                <a:pathLst>
                  <a:path w="258961" h="71327">
                    <a:moveTo>
                      <a:pt x="26789" y="53467"/>
                    </a:moveTo>
                    <a:lnTo>
                      <a:pt x="22049" y="53467"/>
                    </a:lnTo>
                    <a:lnTo>
                      <a:pt x="20652" y="54459"/>
                    </a:lnTo>
                    <a:lnTo>
                      <a:pt x="19721" y="56112"/>
                    </a:lnTo>
                    <a:lnTo>
                      <a:pt x="19101" y="58207"/>
                    </a:lnTo>
                    <a:lnTo>
                      <a:pt x="17694" y="59603"/>
                    </a:lnTo>
                    <a:lnTo>
                      <a:pt x="10280" y="62028"/>
                    </a:lnTo>
                    <a:lnTo>
                      <a:pt x="9530" y="64879"/>
                    </a:lnTo>
                    <a:lnTo>
                      <a:pt x="8964" y="70949"/>
                    </a:lnTo>
                    <a:lnTo>
                      <a:pt x="2" y="71326"/>
                    </a:lnTo>
                    <a:lnTo>
                      <a:pt x="0" y="45810"/>
                    </a:lnTo>
                    <a:lnTo>
                      <a:pt x="992" y="45386"/>
                    </a:lnTo>
                    <a:lnTo>
                      <a:pt x="4740" y="44914"/>
                    </a:lnTo>
                    <a:lnTo>
                      <a:pt x="6136" y="43796"/>
                    </a:lnTo>
                    <a:lnTo>
                      <a:pt x="7688" y="39908"/>
                    </a:lnTo>
                    <a:lnTo>
                      <a:pt x="9094" y="38474"/>
                    </a:lnTo>
                    <a:lnTo>
                      <a:pt x="16509" y="35984"/>
                    </a:lnTo>
                    <a:lnTo>
                      <a:pt x="17259" y="33129"/>
                    </a:lnTo>
                    <a:lnTo>
                      <a:pt x="17458" y="30978"/>
                    </a:lnTo>
                    <a:lnTo>
                      <a:pt x="18584" y="29545"/>
                    </a:lnTo>
                    <a:lnTo>
                      <a:pt x="22481" y="27951"/>
                    </a:lnTo>
                    <a:lnTo>
                      <a:pt x="33067" y="25937"/>
                    </a:lnTo>
                    <a:lnTo>
                      <a:pt x="41768" y="20615"/>
                    </a:lnTo>
                    <a:lnTo>
                      <a:pt x="51826" y="18125"/>
                    </a:lnTo>
                    <a:lnTo>
                      <a:pt x="60361" y="11685"/>
                    </a:lnTo>
                    <a:lnTo>
                      <a:pt x="68707" y="9667"/>
                    </a:lnTo>
                    <a:lnTo>
                      <a:pt x="74524" y="9195"/>
                    </a:lnTo>
                    <a:lnTo>
                      <a:pt x="76471" y="8077"/>
                    </a:lnTo>
                    <a:lnTo>
                      <a:pt x="77770" y="6340"/>
                    </a:lnTo>
                    <a:lnTo>
                      <a:pt x="78636" y="4189"/>
                    </a:lnTo>
                    <a:lnTo>
                      <a:pt x="80205" y="2756"/>
                    </a:lnTo>
                    <a:lnTo>
                      <a:pt x="84594" y="1162"/>
                    </a:lnTo>
                    <a:lnTo>
                      <a:pt x="96572" y="0"/>
                    </a:lnTo>
                    <a:lnTo>
                      <a:pt x="105770" y="7587"/>
                    </a:lnTo>
                    <a:lnTo>
                      <a:pt x="111486" y="8454"/>
                    </a:lnTo>
                    <a:lnTo>
                      <a:pt x="123370" y="8786"/>
                    </a:lnTo>
                    <a:lnTo>
                      <a:pt x="123918" y="9789"/>
                    </a:lnTo>
                    <a:lnTo>
                      <a:pt x="124527" y="13549"/>
                    </a:lnTo>
                    <a:lnTo>
                      <a:pt x="125682" y="14949"/>
                    </a:lnTo>
                    <a:lnTo>
                      <a:pt x="129611" y="16503"/>
                    </a:lnTo>
                    <a:lnTo>
                      <a:pt x="131056" y="17911"/>
                    </a:lnTo>
                    <a:lnTo>
                      <a:pt x="132661" y="22120"/>
                    </a:lnTo>
                    <a:lnTo>
                      <a:pt x="134081" y="23639"/>
                    </a:lnTo>
                    <a:lnTo>
                      <a:pt x="141521" y="26277"/>
                    </a:lnTo>
                    <a:lnTo>
                      <a:pt x="142272" y="29146"/>
                    </a:lnTo>
                    <a:lnTo>
                      <a:pt x="142473" y="31300"/>
                    </a:lnTo>
                    <a:lnTo>
                      <a:pt x="143599" y="32735"/>
                    </a:lnTo>
                    <a:lnTo>
                      <a:pt x="147496" y="34331"/>
                    </a:lnTo>
                    <a:lnTo>
                      <a:pt x="176842" y="35597"/>
                    </a:lnTo>
                    <a:lnTo>
                      <a:pt x="186369" y="29468"/>
                    </a:lnTo>
                    <a:lnTo>
                      <a:pt x="199859" y="26512"/>
                    </a:lnTo>
                    <a:lnTo>
                      <a:pt x="213809" y="19773"/>
                    </a:lnTo>
                    <a:lnTo>
                      <a:pt x="216954" y="19098"/>
                    </a:lnTo>
                    <a:lnTo>
                      <a:pt x="249138" y="376"/>
                    </a:lnTo>
                    <a:lnTo>
                      <a:pt x="249634" y="2751"/>
                    </a:lnTo>
                    <a:lnTo>
                      <a:pt x="249766" y="4773"/>
                    </a:lnTo>
                    <a:lnTo>
                      <a:pt x="250846" y="6121"/>
                    </a:lnTo>
                    <a:lnTo>
                      <a:pt x="258960" y="8818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grpSp>
          <p:nvGrpSpPr>
            <p:cNvPr id="3464" name="SMARTInkShape-Group96"/>
            <p:cNvGrpSpPr/>
            <p:nvPr/>
          </p:nvGrpSpPr>
          <p:grpSpPr>
            <a:xfrm>
              <a:off x="6251149" y="5161468"/>
              <a:ext cx="1285507" cy="616040"/>
              <a:chOff x="6251149" y="5161468"/>
              <a:chExt cx="1285507" cy="616040"/>
            </a:xfrm>
          </p:grpSpPr>
          <p:sp>
            <p:nvSpPr>
              <p:cNvPr id="3457" name="SMARTInkShape-391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6482962" y="5259586"/>
                <a:ext cx="160684" cy="214201"/>
              </a:xfrm>
              <a:custGeom>
                <a:avLst/>
                <a:gdLst/>
                <a:ahLst/>
                <a:cxnLst/>
                <a:rect l="0" t="0" r="0" b="0"/>
                <a:pathLst>
                  <a:path w="160684" h="214201">
                    <a:moveTo>
                      <a:pt x="8920" y="0"/>
                    </a:moveTo>
                    <a:lnTo>
                      <a:pt x="0" y="0"/>
                    </a:lnTo>
                    <a:lnTo>
                      <a:pt x="43440" y="0"/>
                    </a:lnTo>
                    <a:lnTo>
                      <a:pt x="87599" y="0"/>
                    </a:lnTo>
                    <a:lnTo>
                      <a:pt x="96144" y="2645"/>
                    </a:lnTo>
                    <a:lnTo>
                      <a:pt x="103249" y="6136"/>
                    </a:lnTo>
                    <a:lnTo>
                      <a:pt x="109714" y="7688"/>
                    </a:lnTo>
                    <a:lnTo>
                      <a:pt x="111835" y="9094"/>
                    </a:lnTo>
                    <a:lnTo>
                      <a:pt x="113249" y="11023"/>
                    </a:lnTo>
                    <a:lnTo>
                      <a:pt x="115813" y="15813"/>
                    </a:lnTo>
                    <a:lnTo>
                      <a:pt x="120259" y="21249"/>
                    </a:lnTo>
                    <a:lnTo>
                      <a:pt x="120849" y="24087"/>
                    </a:lnTo>
                    <a:lnTo>
                      <a:pt x="120250" y="26972"/>
                    </a:lnTo>
                    <a:lnTo>
                      <a:pt x="117932" y="32824"/>
                    </a:lnTo>
                    <a:lnTo>
                      <a:pt x="111409" y="61298"/>
                    </a:lnTo>
                    <a:lnTo>
                      <a:pt x="97994" y="79815"/>
                    </a:lnTo>
                    <a:lnTo>
                      <a:pt x="71842" y="106741"/>
                    </a:lnTo>
                    <a:lnTo>
                      <a:pt x="76291" y="107034"/>
                    </a:lnTo>
                    <a:lnTo>
                      <a:pt x="77646" y="108066"/>
                    </a:lnTo>
                    <a:lnTo>
                      <a:pt x="80001" y="114834"/>
                    </a:lnTo>
                    <a:lnTo>
                      <a:pt x="82846" y="115529"/>
                    </a:lnTo>
                    <a:lnTo>
                      <a:pt x="84993" y="115715"/>
                    </a:lnTo>
                    <a:lnTo>
                      <a:pt x="90025" y="118566"/>
                    </a:lnTo>
                    <a:lnTo>
                      <a:pt x="96598" y="123742"/>
                    </a:lnTo>
                    <a:lnTo>
                      <a:pt x="105027" y="124764"/>
                    </a:lnTo>
                    <a:lnTo>
                      <a:pt x="110504" y="124904"/>
                    </a:lnTo>
                    <a:lnTo>
                      <a:pt x="116245" y="127612"/>
                    </a:lnTo>
                    <a:lnTo>
                      <a:pt x="122105" y="131130"/>
                    </a:lnTo>
                    <a:lnTo>
                      <a:pt x="130982" y="134103"/>
                    </a:lnTo>
                    <a:lnTo>
                      <a:pt x="159071" y="159090"/>
                    </a:lnTo>
                    <a:lnTo>
                      <a:pt x="159990" y="162650"/>
                    </a:lnTo>
                    <a:lnTo>
                      <a:pt x="160683" y="173994"/>
                    </a:lnTo>
                    <a:lnTo>
                      <a:pt x="158061" y="179195"/>
                    </a:lnTo>
                    <a:lnTo>
                      <a:pt x="138600" y="200681"/>
                    </a:lnTo>
                    <a:lnTo>
                      <a:pt x="130717" y="203293"/>
                    </a:lnTo>
                    <a:lnTo>
                      <a:pt x="104739" y="206099"/>
                    </a:lnTo>
                    <a:lnTo>
                      <a:pt x="86778" y="213035"/>
                    </a:lnTo>
                    <a:lnTo>
                      <a:pt x="60804" y="214200"/>
                    </a:lnTo>
                    <a:lnTo>
                      <a:pt x="54138" y="211616"/>
                    </a:lnTo>
                    <a:lnTo>
                      <a:pt x="47869" y="208154"/>
                    </a:lnTo>
                    <a:lnTo>
                      <a:pt x="38761" y="205211"/>
                    </a:lnTo>
                    <a:lnTo>
                      <a:pt x="26779" y="196453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58" name="SMARTInkShape-392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6768893" y="5250656"/>
                <a:ext cx="174146" cy="186138"/>
              </a:xfrm>
              <a:custGeom>
                <a:avLst/>
                <a:gdLst/>
                <a:ahLst/>
                <a:cxnLst/>
                <a:rect l="0" t="0" r="0" b="0"/>
                <a:pathLst>
                  <a:path w="174146" h="186138">
                    <a:moveTo>
                      <a:pt x="115895" y="0"/>
                    </a:moveTo>
                    <a:lnTo>
                      <a:pt x="77158" y="0"/>
                    </a:lnTo>
                    <a:lnTo>
                      <a:pt x="48259" y="9094"/>
                    </a:lnTo>
                    <a:lnTo>
                      <a:pt x="29648" y="24088"/>
                    </a:lnTo>
                    <a:lnTo>
                      <a:pt x="1574" y="51817"/>
                    </a:lnTo>
                    <a:lnTo>
                      <a:pt x="1978" y="53397"/>
                    </a:lnTo>
                    <a:lnTo>
                      <a:pt x="15664" y="72038"/>
                    </a:lnTo>
                    <a:lnTo>
                      <a:pt x="16332" y="74814"/>
                    </a:lnTo>
                    <a:lnTo>
                      <a:pt x="22014" y="83463"/>
                    </a:lnTo>
                    <a:lnTo>
                      <a:pt x="34721" y="92309"/>
                    </a:lnTo>
                    <a:lnTo>
                      <a:pt x="78271" y="113603"/>
                    </a:lnTo>
                    <a:lnTo>
                      <a:pt x="85283" y="115975"/>
                    </a:lnTo>
                    <a:lnTo>
                      <a:pt x="106916" y="131467"/>
                    </a:lnTo>
                    <a:lnTo>
                      <a:pt x="109910" y="132293"/>
                    </a:lnTo>
                    <a:lnTo>
                      <a:pt x="111905" y="133835"/>
                    </a:lnTo>
                    <a:lnTo>
                      <a:pt x="114122" y="138196"/>
                    </a:lnTo>
                    <a:lnTo>
                      <a:pt x="115370" y="146229"/>
                    </a:lnTo>
                    <a:lnTo>
                      <a:pt x="113016" y="151972"/>
                    </a:lnTo>
                    <a:lnTo>
                      <a:pt x="108161" y="159003"/>
                    </a:lnTo>
                    <a:lnTo>
                      <a:pt x="77566" y="174872"/>
                    </a:lnTo>
                    <a:lnTo>
                      <a:pt x="66284" y="178484"/>
                    </a:lnTo>
                    <a:lnTo>
                      <a:pt x="55666" y="184403"/>
                    </a:lnTo>
                    <a:lnTo>
                      <a:pt x="45802" y="186137"/>
                    </a:lnTo>
                    <a:lnTo>
                      <a:pt x="37449" y="184262"/>
                    </a:lnTo>
                    <a:lnTo>
                      <a:pt x="1975" y="162441"/>
                    </a:lnTo>
                    <a:lnTo>
                      <a:pt x="772" y="158848"/>
                    </a:lnTo>
                    <a:lnTo>
                      <a:pt x="0" y="148456"/>
                    </a:lnTo>
                    <a:lnTo>
                      <a:pt x="929" y="146596"/>
                    </a:lnTo>
                    <a:lnTo>
                      <a:pt x="2540" y="145355"/>
                    </a:lnTo>
                    <a:lnTo>
                      <a:pt x="4606" y="144529"/>
                    </a:lnTo>
                    <a:lnTo>
                      <a:pt x="5984" y="142985"/>
                    </a:lnTo>
                    <a:lnTo>
                      <a:pt x="7515" y="138624"/>
                    </a:lnTo>
                    <a:lnTo>
                      <a:pt x="8915" y="137065"/>
                    </a:lnTo>
                    <a:lnTo>
                      <a:pt x="24891" y="128082"/>
                    </a:lnTo>
                    <a:lnTo>
                      <a:pt x="68436" y="112706"/>
                    </a:lnTo>
                    <a:lnTo>
                      <a:pt x="110944" y="83155"/>
                    </a:lnTo>
                    <a:lnTo>
                      <a:pt x="152772" y="51316"/>
                    </a:lnTo>
                    <a:lnTo>
                      <a:pt x="164084" y="39789"/>
                    </a:lnTo>
                    <a:lnTo>
                      <a:pt x="174145" y="21924"/>
                    </a:lnTo>
                    <a:lnTo>
                      <a:pt x="173580" y="20570"/>
                    </a:lnTo>
                    <a:lnTo>
                      <a:pt x="172211" y="19666"/>
                    </a:lnTo>
                    <a:lnTo>
                      <a:pt x="171299" y="18072"/>
                    </a:lnTo>
                    <a:lnTo>
                      <a:pt x="170285" y="13654"/>
                    </a:lnTo>
                    <a:lnTo>
                      <a:pt x="169022" y="12079"/>
                    </a:lnTo>
                    <a:lnTo>
                      <a:pt x="164974" y="10329"/>
                    </a:lnTo>
                    <a:lnTo>
                      <a:pt x="140815" y="9052"/>
                    </a:lnTo>
                    <a:lnTo>
                      <a:pt x="96697" y="17495"/>
                    </a:lnTo>
                    <a:lnTo>
                      <a:pt x="80177" y="1786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59" name="SMARTInkShape-393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7000911" y="5188148"/>
                <a:ext cx="62350" cy="97695"/>
              </a:xfrm>
              <a:custGeom>
                <a:avLst/>
                <a:gdLst/>
                <a:ahLst/>
                <a:cxnLst/>
                <a:rect l="0" t="0" r="0" b="0"/>
                <a:pathLst>
                  <a:path w="62350" h="97695">
                    <a:moveTo>
                      <a:pt x="53541" y="26790"/>
                    </a:moveTo>
                    <a:lnTo>
                      <a:pt x="53541" y="22049"/>
                    </a:lnTo>
                    <a:lnTo>
                      <a:pt x="50897" y="17075"/>
                    </a:lnTo>
                    <a:lnTo>
                      <a:pt x="45853" y="10539"/>
                    </a:lnTo>
                    <a:lnTo>
                      <a:pt x="42518" y="9645"/>
                    </a:lnTo>
                    <a:lnTo>
                      <a:pt x="31342" y="8972"/>
                    </a:lnTo>
                    <a:lnTo>
                      <a:pt x="29813" y="9950"/>
                    </a:lnTo>
                    <a:lnTo>
                      <a:pt x="28792" y="11594"/>
                    </a:lnTo>
                    <a:lnTo>
                      <a:pt x="28112" y="13683"/>
                    </a:lnTo>
                    <a:lnTo>
                      <a:pt x="26667" y="15075"/>
                    </a:lnTo>
                    <a:lnTo>
                      <a:pt x="17218" y="19955"/>
                    </a:lnTo>
                    <a:lnTo>
                      <a:pt x="14443" y="22233"/>
                    </a:lnTo>
                    <a:lnTo>
                      <a:pt x="11359" y="30056"/>
                    </a:lnTo>
                    <a:lnTo>
                      <a:pt x="8997" y="39155"/>
                    </a:lnTo>
                    <a:lnTo>
                      <a:pt x="3081" y="50848"/>
                    </a:lnTo>
                    <a:lnTo>
                      <a:pt x="0" y="92156"/>
                    </a:lnTo>
                    <a:lnTo>
                      <a:pt x="980" y="94180"/>
                    </a:lnTo>
                    <a:lnTo>
                      <a:pt x="2625" y="95529"/>
                    </a:lnTo>
                    <a:lnTo>
                      <a:pt x="7100" y="97027"/>
                    </a:lnTo>
                    <a:lnTo>
                      <a:pt x="12396" y="97694"/>
                    </a:lnTo>
                    <a:lnTo>
                      <a:pt x="18057" y="95344"/>
                    </a:lnTo>
                    <a:lnTo>
                      <a:pt x="47593" y="68411"/>
                    </a:lnTo>
                    <a:lnTo>
                      <a:pt x="50897" y="62485"/>
                    </a:lnTo>
                    <a:lnTo>
                      <a:pt x="53358" y="56545"/>
                    </a:lnTo>
                    <a:lnTo>
                      <a:pt x="59331" y="47622"/>
                    </a:lnTo>
                    <a:lnTo>
                      <a:pt x="61541" y="38695"/>
                    </a:lnTo>
                    <a:lnTo>
                      <a:pt x="62349" y="23813"/>
                    </a:lnTo>
                    <a:lnTo>
                      <a:pt x="61397" y="21828"/>
                    </a:lnTo>
                    <a:lnTo>
                      <a:pt x="59770" y="20505"/>
                    </a:lnTo>
                    <a:lnTo>
                      <a:pt x="55318" y="18043"/>
                    </a:lnTo>
                    <a:lnTo>
                      <a:pt x="47233" y="12071"/>
                    </a:lnTo>
                    <a:lnTo>
                      <a:pt x="41478" y="10325"/>
                    </a:lnTo>
                    <a:lnTo>
                      <a:pt x="39546" y="8869"/>
                    </a:lnTo>
                    <a:lnTo>
                      <a:pt x="35682" y="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60" name="SMARTInkShape-394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7090553" y="5161468"/>
                <a:ext cx="115705" cy="246032"/>
              </a:xfrm>
              <a:custGeom>
                <a:avLst/>
                <a:gdLst/>
                <a:ahLst/>
                <a:cxnLst/>
                <a:rect l="0" t="0" r="0" b="0"/>
                <a:pathLst>
                  <a:path w="115705" h="246032">
                    <a:moveTo>
                      <a:pt x="115704" y="8821"/>
                    </a:moveTo>
                    <a:lnTo>
                      <a:pt x="115704" y="0"/>
                    </a:lnTo>
                    <a:lnTo>
                      <a:pt x="115704" y="7589"/>
                    </a:lnTo>
                    <a:lnTo>
                      <a:pt x="88847" y="49334"/>
                    </a:lnTo>
                    <a:lnTo>
                      <a:pt x="71049" y="88825"/>
                    </a:lnTo>
                    <a:lnTo>
                      <a:pt x="55180" y="126034"/>
                    </a:lnTo>
                    <a:lnTo>
                      <a:pt x="33601" y="164963"/>
                    </a:lnTo>
                    <a:lnTo>
                      <a:pt x="12589" y="207164"/>
                    </a:lnTo>
                    <a:lnTo>
                      <a:pt x="6139" y="231826"/>
                    </a:lnTo>
                    <a:lnTo>
                      <a:pt x="0" y="240455"/>
                    </a:lnTo>
                    <a:lnTo>
                      <a:pt x="4472" y="245574"/>
                    </a:lnTo>
                    <a:lnTo>
                      <a:pt x="6823" y="246031"/>
                    </a:lnTo>
                    <a:lnTo>
                      <a:pt x="9383" y="245344"/>
                    </a:lnTo>
                    <a:lnTo>
                      <a:pt x="17477" y="240993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61" name="SMARTInkShape-395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7171061" y="5339953"/>
                <a:ext cx="106101" cy="107032"/>
              </a:xfrm>
              <a:custGeom>
                <a:avLst/>
                <a:gdLst/>
                <a:ahLst/>
                <a:cxnLst/>
                <a:rect l="0" t="0" r="0" b="0"/>
                <a:pathLst>
                  <a:path w="106101" h="107032">
                    <a:moveTo>
                      <a:pt x="79844" y="0"/>
                    </a:moveTo>
                    <a:lnTo>
                      <a:pt x="75105" y="4740"/>
                    </a:lnTo>
                    <a:lnTo>
                      <a:pt x="70131" y="7068"/>
                    </a:lnTo>
                    <a:lnTo>
                      <a:pt x="55930" y="9676"/>
                    </a:lnTo>
                    <a:lnTo>
                      <a:pt x="50034" y="13561"/>
                    </a:lnTo>
                    <a:lnTo>
                      <a:pt x="20313" y="56522"/>
                    </a:lnTo>
                    <a:lnTo>
                      <a:pt x="5431" y="78758"/>
                    </a:lnTo>
                    <a:lnTo>
                      <a:pt x="0" y="96060"/>
                    </a:lnTo>
                    <a:lnTo>
                      <a:pt x="2355" y="99910"/>
                    </a:lnTo>
                    <a:lnTo>
                      <a:pt x="7212" y="105725"/>
                    </a:lnTo>
                    <a:lnTo>
                      <a:pt x="10522" y="106520"/>
                    </a:lnTo>
                    <a:lnTo>
                      <a:pt x="20731" y="107031"/>
                    </a:lnTo>
                    <a:lnTo>
                      <a:pt x="44576" y="100002"/>
                    </a:lnTo>
                    <a:lnTo>
                      <a:pt x="58371" y="90925"/>
                    </a:lnTo>
                    <a:lnTo>
                      <a:pt x="84827" y="65289"/>
                    </a:lnTo>
                    <a:lnTo>
                      <a:pt x="103931" y="36317"/>
                    </a:lnTo>
                    <a:lnTo>
                      <a:pt x="106100" y="28672"/>
                    </a:lnTo>
                    <a:lnTo>
                      <a:pt x="103751" y="24980"/>
                    </a:lnTo>
                    <a:lnTo>
                      <a:pt x="94158" y="14525"/>
                    </a:lnTo>
                    <a:lnTo>
                      <a:pt x="88521" y="11416"/>
                    </a:lnTo>
                    <a:lnTo>
                      <a:pt x="73859" y="9257"/>
                    </a:lnTo>
                    <a:lnTo>
                      <a:pt x="61985" y="8930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62" name="SMARTInkShape-396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6251149" y="5528743"/>
                <a:ext cx="1205140" cy="168398"/>
              </a:xfrm>
              <a:custGeom>
                <a:avLst/>
                <a:gdLst/>
                <a:ahLst/>
                <a:cxnLst/>
                <a:rect l="0" t="0" r="0" b="0"/>
                <a:pathLst>
                  <a:path w="1205140" h="168398">
                    <a:moveTo>
                      <a:pt x="8562" y="168397"/>
                    </a:moveTo>
                    <a:lnTo>
                      <a:pt x="0" y="168397"/>
                    </a:lnTo>
                    <a:lnTo>
                      <a:pt x="4482" y="168397"/>
                    </a:lnTo>
                    <a:lnTo>
                      <a:pt x="9394" y="165752"/>
                    </a:lnTo>
                    <a:lnTo>
                      <a:pt x="14885" y="162260"/>
                    </a:lnTo>
                    <a:lnTo>
                      <a:pt x="24547" y="160296"/>
                    </a:lnTo>
                    <a:lnTo>
                      <a:pt x="63674" y="153403"/>
                    </a:lnTo>
                    <a:lnTo>
                      <a:pt x="100807" y="148458"/>
                    </a:lnTo>
                    <a:lnTo>
                      <a:pt x="134452" y="143638"/>
                    </a:lnTo>
                    <a:lnTo>
                      <a:pt x="169556" y="139564"/>
                    </a:lnTo>
                    <a:lnTo>
                      <a:pt x="210383" y="134719"/>
                    </a:lnTo>
                    <a:lnTo>
                      <a:pt x="242128" y="132594"/>
                    </a:lnTo>
                    <a:lnTo>
                      <a:pt x="272772" y="128342"/>
                    </a:lnTo>
                    <a:lnTo>
                      <a:pt x="305576" y="123145"/>
                    </a:lnTo>
                    <a:lnTo>
                      <a:pt x="339997" y="117527"/>
                    </a:lnTo>
                    <a:lnTo>
                      <a:pt x="375140" y="111723"/>
                    </a:lnTo>
                    <a:lnTo>
                      <a:pt x="413248" y="105837"/>
                    </a:lnTo>
                    <a:lnTo>
                      <a:pt x="453336" y="99913"/>
                    </a:lnTo>
                    <a:lnTo>
                      <a:pt x="494304" y="93973"/>
                    </a:lnTo>
                    <a:lnTo>
                      <a:pt x="535664" y="88026"/>
                    </a:lnTo>
                    <a:lnTo>
                      <a:pt x="577196" y="82075"/>
                    </a:lnTo>
                    <a:lnTo>
                      <a:pt x="618805" y="76123"/>
                    </a:lnTo>
                    <a:lnTo>
                      <a:pt x="663096" y="70171"/>
                    </a:lnTo>
                    <a:lnTo>
                      <a:pt x="686019" y="67195"/>
                    </a:lnTo>
                    <a:lnTo>
                      <a:pt x="730010" y="58595"/>
                    </a:lnTo>
                    <a:lnTo>
                      <a:pt x="772713" y="49151"/>
                    </a:lnTo>
                    <a:lnTo>
                      <a:pt x="814843" y="41647"/>
                    </a:lnTo>
                    <a:lnTo>
                      <a:pt x="856719" y="37650"/>
                    </a:lnTo>
                    <a:lnTo>
                      <a:pt x="897489" y="34881"/>
                    </a:lnTo>
                    <a:lnTo>
                      <a:pt x="935453" y="30343"/>
                    </a:lnTo>
                    <a:lnTo>
                      <a:pt x="972170" y="25019"/>
                    </a:lnTo>
                    <a:lnTo>
                      <a:pt x="1007339" y="19346"/>
                    </a:lnTo>
                    <a:lnTo>
                      <a:pt x="1039508" y="13516"/>
                    </a:lnTo>
                    <a:lnTo>
                      <a:pt x="1070340" y="10264"/>
                    </a:lnTo>
                    <a:lnTo>
                      <a:pt x="1110299" y="5788"/>
                    </a:lnTo>
                    <a:lnTo>
                      <a:pt x="1150466" y="127"/>
                    </a:lnTo>
                    <a:lnTo>
                      <a:pt x="1179936" y="0"/>
                    </a:lnTo>
                    <a:lnTo>
                      <a:pt x="1201429" y="6458"/>
                    </a:lnTo>
                    <a:lnTo>
                      <a:pt x="1202667" y="7851"/>
                    </a:lnTo>
                    <a:lnTo>
                      <a:pt x="1205139" y="16593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3463" name="SMARTInkShape-397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6358046" y="5643592"/>
                <a:ext cx="1178610" cy="133916"/>
              </a:xfrm>
              <a:custGeom>
                <a:avLst/>
                <a:gdLst/>
                <a:ahLst/>
                <a:cxnLst/>
                <a:rect l="0" t="0" r="0" b="0"/>
                <a:pathLst>
                  <a:path w="1178610" h="133916">
                    <a:moveTo>
                      <a:pt x="8821" y="133915"/>
                    </a:moveTo>
                    <a:lnTo>
                      <a:pt x="259" y="133915"/>
                    </a:lnTo>
                    <a:lnTo>
                      <a:pt x="0" y="129175"/>
                    </a:lnTo>
                    <a:lnTo>
                      <a:pt x="956" y="127779"/>
                    </a:lnTo>
                    <a:lnTo>
                      <a:pt x="2585" y="126848"/>
                    </a:lnTo>
                    <a:lnTo>
                      <a:pt x="39210" y="116905"/>
                    </a:lnTo>
                    <a:lnTo>
                      <a:pt x="77915" y="111427"/>
                    </a:lnTo>
                    <a:lnTo>
                      <a:pt x="121652" y="106984"/>
                    </a:lnTo>
                    <a:lnTo>
                      <a:pt x="165274" y="100226"/>
                    </a:lnTo>
                    <a:lnTo>
                      <a:pt x="209297" y="96153"/>
                    </a:lnTo>
                    <a:lnTo>
                      <a:pt x="241788" y="91334"/>
                    </a:lnTo>
                    <a:lnTo>
                      <a:pt x="272766" y="85887"/>
                    </a:lnTo>
                    <a:lnTo>
                      <a:pt x="308362" y="82804"/>
                    </a:lnTo>
                    <a:lnTo>
                      <a:pt x="347333" y="79449"/>
                    </a:lnTo>
                    <a:lnTo>
                      <a:pt x="387804" y="71344"/>
                    </a:lnTo>
                    <a:lnTo>
                      <a:pt x="428943" y="63772"/>
                    </a:lnTo>
                    <a:lnTo>
                      <a:pt x="470378" y="57100"/>
                    </a:lnTo>
                    <a:lnTo>
                      <a:pt x="511943" y="50827"/>
                    </a:lnTo>
                    <a:lnTo>
                      <a:pt x="556215" y="44732"/>
                    </a:lnTo>
                    <a:lnTo>
                      <a:pt x="579133" y="41718"/>
                    </a:lnTo>
                    <a:lnTo>
                      <a:pt x="602349" y="38717"/>
                    </a:lnTo>
                    <a:lnTo>
                      <a:pt x="625764" y="35723"/>
                    </a:lnTo>
                    <a:lnTo>
                      <a:pt x="649312" y="32735"/>
                    </a:lnTo>
                    <a:lnTo>
                      <a:pt x="671955" y="29750"/>
                    </a:lnTo>
                    <a:lnTo>
                      <a:pt x="715635" y="23789"/>
                    </a:lnTo>
                    <a:lnTo>
                      <a:pt x="758200" y="17832"/>
                    </a:lnTo>
                    <a:lnTo>
                      <a:pt x="800269" y="11878"/>
                    </a:lnTo>
                    <a:lnTo>
                      <a:pt x="842118" y="5924"/>
                    </a:lnTo>
                    <a:lnTo>
                      <a:pt x="881221" y="2616"/>
                    </a:lnTo>
                    <a:lnTo>
                      <a:pt x="918445" y="1146"/>
                    </a:lnTo>
                    <a:lnTo>
                      <a:pt x="954833" y="493"/>
                    </a:lnTo>
                    <a:lnTo>
                      <a:pt x="988202" y="203"/>
                    </a:lnTo>
                    <a:lnTo>
                      <a:pt x="1019570" y="74"/>
                    </a:lnTo>
                    <a:lnTo>
                      <a:pt x="1063137" y="0"/>
                    </a:lnTo>
                    <a:lnTo>
                      <a:pt x="1096770" y="972"/>
                    </a:lnTo>
                    <a:lnTo>
                      <a:pt x="1137896" y="9685"/>
                    </a:lnTo>
                    <a:lnTo>
                      <a:pt x="1178609" y="17829"/>
                    </a:lnTo>
                  </a:path>
                </a:pathLst>
              </a:custGeom>
              <a:noFill/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v-FI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381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/>
          <a:lstStyle/>
          <a:p>
            <a:pPr eaLnBrk="1" hangingPunct="1"/>
            <a:r>
              <a:rPr lang="sv-SE" dirty="0" smtClean="0"/>
              <a:t>Halveringstid och aktivitet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3568" y="1340768"/>
                <a:ext cx="7772400" cy="4392488"/>
              </a:xfrm>
            </p:spPr>
            <p:txBody>
              <a:bodyPr/>
              <a:lstStyle/>
              <a:p>
                <a:pPr eaLnBrk="1" hangingPunct="1">
                  <a:lnSpc>
                    <a:spcPct val="90000"/>
                  </a:lnSpc>
                </a:pPr>
                <a:r>
                  <a:rPr lang="sv-SE" sz="2800" dirty="0" smtClean="0"/>
                  <a:t>T</a:t>
                </a:r>
                <a:r>
                  <a:rPr lang="sv-SE" sz="2800" baseline="-25000" dirty="0" smtClean="0"/>
                  <a:t>1/2</a:t>
                </a:r>
                <a:r>
                  <a:rPr lang="sv-SE" sz="2800" dirty="0" smtClean="0"/>
                  <a:t> = tiden det tar för hälften av kärnorna att sönderfalla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sv-SE" sz="2800" dirty="0" smtClean="0">
                    <a:sym typeface="Symbol" charset="2"/>
                  </a:rPr>
                  <a:t> = sönderfallskonstanten,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b="0" i="1" smtClean="0">
                        <a:latin typeface="Cambria Math"/>
                        <a:ea typeface="Cambria Math"/>
                        <a:sym typeface="Symbol" charset="2"/>
                      </a:rPr>
                      <m:t>λ</m:t>
                    </m:r>
                    <m:r>
                      <a:rPr lang="sv-FI" sz="2800" b="0" i="1" smtClean="0">
                        <a:latin typeface="Cambria Math"/>
                        <a:sym typeface="Symbol" charset="2"/>
                      </a:rPr>
                      <m:t>=</m:t>
                    </m:r>
                    <m:f>
                      <m:fPr>
                        <m:ctrlPr>
                          <a:rPr lang="sv-FI" sz="2800" b="0" i="1" smtClean="0">
                            <a:latin typeface="Cambria Math"/>
                            <a:sym typeface="Symbol" charset="2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v-FI" sz="2800" b="0" i="1" smtClean="0">
                                <a:latin typeface="Cambria Math"/>
                                <a:sym typeface="Symbol" charset="2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v-FI" sz="2800" b="0" i="0" smtClean="0">
                                <a:latin typeface="Cambria Math"/>
                                <a:sym typeface="Symbol" charset="2"/>
                              </a:rPr>
                              <m:t>ln</m:t>
                            </m:r>
                          </m:fName>
                          <m:e>
                            <m:r>
                              <a:rPr lang="sv-FI" sz="2800" b="0" i="1" smtClean="0">
                                <a:latin typeface="Cambria Math"/>
                                <a:sym typeface="Symbol" charset="2"/>
                              </a:rPr>
                              <m:t>2</m:t>
                            </m:r>
                          </m:e>
                        </m:func>
                      </m:num>
                      <m:den>
                        <m:sSub>
                          <m:sSubPr>
                            <m:ctrlPr>
                              <a:rPr lang="sv-SE" sz="2800" i="1" smtClean="0">
                                <a:latin typeface="Cambria Math"/>
                                <a:sym typeface="Symbol" charset="2"/>
                              </a:rPr>
                            </m:ctrlPr>
                          </m:sSubPr>
                          <m:e>
                            <m:r>
                              <a:rPr lang="sv-FI" sz="2800" b="0" i="1" smtClean="0">
                                <a:latin typeface="Cambria Math"/>
                                <a:sym typeface="Symbol" charset="2"/>
                              </a:rPr>
                              <m:t>𝑇</m:t>
                            </m:r>
                          </m:e>
                          <m:sub>
                            <m:f>
                              <m:fPr>
                                <m:type m:val="skw"/>
                                <m:ctrlPr>
                                  <a:rPr lang="sv-SE" sz="2800" i="1" smtClean="0">
                                    <a:latin typeface="Cambria Math"/>
                                    <a:sym typeface="Symbol" charset="2"/>
                                  </a:rPr>
                                </m:ctrlPr>
                              </m:fPr>
                              <m:num>
                                <m:r>
                                  <a:rPr lang="sv-FI" sz="2800" b="0" i="1" smtClean="0">
                                    <a:latin typeface="Cambria Math"/>
                                    <a:sym typeface="Symbol" charset="2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v-FI" sz="2800" b="0" i="1" smtClean="0">
                                    <a:latin typeface="Cambria Math"/>
                                    <a:sym typeface="Symbol" charset="2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den>
                    </m:f>
                  </m:oMath>
                </a14:m>
                <a:endParaRPr lang="sv-SE" sz="2800" dirty="0" smtClean="0">
                  <a:sym typeface="Symbol" charset="2"/>
                </a:endParaRPr>
              </a:p>
              <a:p>
                <a:pPr eaLnBrk="1" hangingPunct="1">
                  <a:lnSpc>
                    <a:spcPct val="90000"/>
                  </a:lnSpc>
                </a:pPr>
                <a:r>
                  <a:rPr lang="sv-SE" sz="2800" dirty="0" smtClean="0">
                    <a:sym typeface="Symbol" charset="2"/>
                  </a:rPr>
                  <a:t>Sönderfallslagen: N = N</a:t>
                </a:r>
                <a:r>
                  <a:rPr lang="sv-SE" sz="2800" baseline="-25000" dirty="0" smtClean="0">
                    <a:sym typeface="Symbol" charset="2"/>
                  </a:rPr>
                  <a:t>0</a:t>
                </a:r>
                <a:r>
                  <a:rPr lang="sv-SE" sz="2800" dirty="0" smtClean="0">
                    <a:sym typeface="Symbol" charset="2"/>
                  </a:rPr>
                  <a:t>e</a:t>
                </a:r>
                <a:r>
                  <a:rPr lang="sv-SE" sz="2800" baseline="30000" dirty="0" smtClean="0">
                    <a:sym typeface="Symbol" charset="2"/>
                  </a:rPr>
                  <a:t>- </a:t>
                </a:r>
                <a:r>
                  <a:rPr lang="sv-SE" sz="2800" baseline="30000" dirty="0" err="1" smtClean="0">
                    <a:sym typeface="Symbol" charset="2"/>
                  </a:rPr>
                  <a:t>t</a:t>
                </a:r>
                <a:r>
                  <a:rPr lang="sv-SE" sz="2800" baseline="30000" dirty="0" smtClean="0">
                    <a:sym typeface="Symbol" charset="2"/>
                  </a:rPr>
                  <a:t> </a:t>
                </a:r>
              </a:p>
              <a:p>
                <a:pPr lvl="1" eaLnBrk="1" hangingPunct="1">
                  <a:lnSpc>
                    <a:spcPct val="90000"/>
                  </a:lnSpc>
                </a:pPr>
                <a:r>
                  <a:rPr lang="sv-SE" sz="2400" dirty="0" smtClean="0">
                    <a:sym typeface="Symbol" charset="2"/>
                  </a:rPr>
                  <a:t>N är antalet atomer</a:t>
                </a:r>
              </a:p>
              <a:p>
                <a:pPr lvl="1" eaLnBrk="1" hangingPunct="1">
                  <a:lnSpc>
                    <a:spcPct val="90000"/>
                  </a:lnSpc>
                </a:pPr>
                <a:r>
                  <a:rPr lang="sv-SE" sz="2400" dirty="0" smtClean="0">
                    <a:sym typeface="Symbol" charset="2"/>
                  </a:rPr>
                  <a:t>Kom ihåg </a:t>
                </a:r>
                <a14:m>
                  <m:oMath xmlns:m="http://schemas.openxmlformats.org/officeDocument/2006/math">
                    <m:r>
                      <a:rPr lang="sv-FI" sz="2400" b="0" i="1" smtClean="0">
                        <a:latin typeface="Cambria Math"/>
                        <a:sym typeface="Symbol" charset="2"/>
                      </a:rPr>
                      <m:t>𝑛</m:t>
                    </m:r>
                    <m:r>
                      <a:rPr lang="sv-FI" sz="2400" b="0" i="1" smtClean="0">
                        <a:latin typeface="Cambria Math"/>
                        <a:sym typeface="Symbol" charset="2"/>
                      </a:rPr>
                      <m:t>=</m:t>
                    </m:r>
                    <m:f>
                      <m:fPr>
                        <m:ctrlPr>
                          <a:rPr lang="sv-FI" sz="2400" b="0" i="1" smtClean="0">
                            <a:latin typeface="Cambria Math"/>
                            <a:sym typeface="Symbol" charset="2"/>
                          </a:rPr>
                        </m:ctrlPr>
                      </m:fPr>
                      <m:num>
                        <m:r>
                          <a:rPr lang="sv-FI" sz="2400" b="0" i="1" smtClean="0">
                            <a:latin typeface="Cambria Math"/>
                            <a:sym typeface="Symbol" charset="2"/>
                          </a:rPr>
                          <m:t>𝑚</m:t>
                        </m:r>
                      </m:num>
                      <m:den>
                        <m:r>
                          <a:rPr lang="sv-FI" sz="2400" b="0" i="1" smtClean="0">
                            <a:latin typeface="Cambria Math"/>
                            <a:sym typeface="Symbol" charset="2"/>
                          </a:rPr>
                          <m:t>𝑀</m:t>
                        </m:r>
                      </m:den>
                    </m:f>
                  </m:oMath>
                </a14:m>
                <a:r>
                  <a:rPr lang="sv-SE" sz="2400" dirty="0" smtClean="0">
                    <a:sym typeface="Symbol" charset="2"/>
                  </a:rPr>
                  <a:t> och </a:t>
                </a:r>
                <a14:m>
                  <m:oMath xmlns:m="http://schemas.openxmlformats.org/officeDocument/2006/math">
                    <m:r>
                      <a:rPr lang="sv-FI" sz="2400" b="0" i="1" smtClean="0">
                        <a:latin typeface="Cambria Math"/>
                        <a:sym typeface="Symbol" charset="2"/>
                      </a:rPr>
                      <m:t>𝑛</m:t>
                    </m:r>
                    <m:r>
                      <a:rPr lang="sv-FI" sz="2400" b="0" i="1" smtClean="0">
                        <a:latin typeface="Cambria Math"/>
                        <a:sym typeface="Symbol" charset="2"/>
                      </a:rPr>
                      <m:t>=</m:t>
                    </m:r>
                    <m:f>
                      <m:fPr>
                        <m:ctrlPr>
                          <a:rPr lang="sv-FI" sz="2400" b="0" i="1" smtClean="0">
                            <a:latin typeface="Cambria Math"/>
                            <a:sym typeface="Symbol" charset="2"/>
                          </a:rPr>
                        </m:ctrlPr>
                      </m:fPr>
                      <m:num>
                        <m:r>
                          <a:rPr lang="sv-FI" sz="2400" b="0" i="1" smtClean="0">
                            <a:latin typeface="Cambria Math"/>
                            <a:sym typeface="Symbol" charset="2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sv-FI" sz="2400" b="0" i="1" smtClean="0">
                                <a:latin typeface="Cambria Math"/>
                                <a:sym typeface="Symbol" charset="2"/>
                              </a:rPr>
                            </m:ctrlPr>
                          </m:sSubPr>
                          <m:e>
                            <m:r>
                              <a:rPr lang="sv-FI" sz="2400" b="0" i="1" smtClean="0">
                                <a:latin typeface="Cambria Math"/>
                                <a:sym typeface="Symbol" charset="2"/>
                              </a:rPr>
                              <m:t>𝑁</m:t>
                            </m:r>
                          </m:e>
                          <m:sub>
                            <m:r>
                              <a:rPr lang="sv-FI" sz="2400" b="0" i="1" smtClean="0">
                                <a:latin typeface="Cambria Math"/>
                                <a:sym typeface="Symbol" charset="2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r>
                  <a:rPr lang="sv-SE" sz="2400" dirty="0" smtClean="0">
                    <a:sym typeface="Symbol" charset="2"/>
                  </a:rPr>
                  <a:t> (med M = isotopmassan)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sv-SE" sz="2800" dirty="0" smtClean="0">
                    <a:sym typeface="Symbol" charset="2"/>
                  </a:rPr>
                  <a:t>Aktivitet: A = N, A = A</a:t>
                </a:r>
                <a:r>
                  <a:rPr lang="sv-SE" sz="2800" baseline="-25000" dirty="0" smtClean="0">
                    <a:sym typeface="Symbol" charset="2"/>
                  </a:rPr>
                  <a:t>0</a:t>
                </a:r>
                <a:r>
                  <a:rPr lang="sv-SE" sz="2800" dirty="0" smtClean="0">
                    <a:sym typeface="Symbol" charset="2"/>
                  </a:rPr>
                  <a:t>e</a:t>
                </a:r>
                <a:r>
                  <a:rPr lang="sv-SE" sz="2800" baseline="30000" dirty="0" smtClean="0">
                    <a:sym typeface="Symbol" charset="2"/>
                  </a:rPr>
                  <a:t>- </a:t>
                </a:r>
                <a:r>
                  <a:rPr lang="sv-SE" sz="2800" baseline="30000" dirty="0" err="1" smtClean="0">
                    <a:sym typeface="Symbol" charset="2"/>
                  </a:rPr>
                  <a:t>t</a:t>
                </a:r>
                <a:endParaRPr lang="sv-SE" sz="2800" dirty="0" smtClean="0">
                  <a:sym typeface="Symbol" charset="2"/>
                </a:endParaRPr>
              </a:p>
              <a:p>
                <a:pPr lvl="1" eaLnBrk="1" hangingPunct="1">
                  <a:lnSpc>
                    <a:spcPct val="90000"/>
                  </a:lnSpc>
                </a:pPr>
                <a:r>
                  <a:rPr lang="sv-SE" sz="2400" dirty="0" smtClean="0">
                    <a:sym typeface="Symbol" charset="2"/>
                  </a:rPr>
                  <a:t>Enheten becquerel (Bq), sönderfall per sekund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sv-SE" sz="2800" dirty="0" smtClean="0">
                    <a:sym typeface="Symbol" charset="2"/>
                  </a:rPr>
                  <a:t>Om ett radioaktivt sönderfall resulterar i ett nytt radioaktivt ämne bildas en </a:t>
                </a:r>
                <a:r>
                  <a:rPr lang="sv-SE" sz="2800" i="1" dirty="0" smtClean="0">
                    <a:sym typeface="Symbol" charset="2"/>
                  </a:rPr>
                  <a:t>sönderfallskedja</a:t>
                </a:r>
                <a:endParaRPr lang="sv-SE" sz="2800" i="1" baseline="30000" dirty="0" smtClean="0">
                  <a:sym typeface="Symbol" charset="2"/>
                </a:endParaRPr>
              </a:p>
              <a:p>
                <a:pPr eaLnBrk="1" hangingPunct="1">
                  <a:lnSpc>
                    <a:spcPct val="90000"/>
                  </a:lnSpc>
                </a:pPr>
                <a:endParaRPr lang="sv-SE" sz="2800" dirty="0" smtClean="0">
                  <a:sym typeface="Symbol" charset="2"/>
                </a:endParaRPr>
              </a:p>
              <a:p>
                <a:pPr eaLnBrk="1" hangingPunct="1">
                  <a:lnSpc>
                    <a:spcPct val="90000"/>
                  </a:lnSpc>
                </a:pPr>
                <a:endParaRPr lang="sv-SE" sz="2800" dirty="0" smtClean="0">
                  <a:sym typeface="Symbol" charset="2"/>
                </a:endParaRPr>
              </a:p>
            </p:txBody>
          </p:sp>
        </mc:Choice>
        <mc:Fallback xmlns="">
          <p:sp>
            <p:nvSpPr>
              <p:cNvPr id="40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3568" y="1340768"/>
                <a:ext cx="7772400" cy="4392488"/>
              </a:xfrm>
              <a:blipFill rotWithShape="1">
                <a:blip r:embed="rId2"/>
                <a:stretch>
                  <a:fillRect l="-1412" t="-2222" b="-1694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768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bldLvl="2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358</Words>
  <Application>Microsoft Office PowerPoint</Application>
  <PresentationFormat>On-screen Show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Blank Presentation</vt:lpstr>
      <vt:lpstr>Alfasönderfall</vt:lpstr>
      <vt:lpstr>Betasönderfall (3 former)</vt:lpstr>
      <vt:lpstr>Gammastrålning</vt:lpstr>
      <vt:lpstr>Absorptionslagen</vt:lpstr>
      <vt:lpstr>Halveringstid och aktivitet</vt:lpstr>
    </vt:vector>
  </TitlesOfParts>
  <Company>뿿��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Betasönderfall</dc:title>
  <dc:creator>Markus Norrby</dc:creator>
  <cp:lastModifiedBy>Markus Norrby</cp:lastModifiedBy>
  <cp:revision>15</cp:revision>
  <dcterms:created xsi:type="dcterms:W3CDTF">2011-11-11T09:54:17Z</dcterms:created>
  <dcterms:modified xsi:type="dcterms:W3CDTF">2014-11-05T09:10:17Z</dcterms:modified>
</cp:coreProperties>
</file>