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74" d="100"/>
          <a:sy n="74" d="100"/>
        </p:scale>
        <p:origin x="-1032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5F3A1-AE0D-4D78-84C9-A0F1F842597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5990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49D89-05C2-4020-8D46-3ABE989774F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9920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2B1C8-842F-411D-89A4-879CACBD923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589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AFCD8-4D9F-410A-8907-07821D1A4F8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970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0FF736-CFF2-47F6-9DDA-6F2A5E6D9DA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0611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7EC69-C439-4A73-91CF-5BDE813D2B8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3552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9BFBD-0ECC-4B18-BCB4-05195D46E56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4677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C9573-F4D1-4E0F-90CA-E89CD3AFCF0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957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B5FC-00D0-4F36-AEA4-BD1D458D7A1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510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50F3D-2D54-4A14-AD0D-1AAE068DE4BF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4449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F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EE57C-AE69-49EB-AE6E-69F9059D3D8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5664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F29B850-3AA2-49AB-8F2D-ECA49704C08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772400" cy="1143000"/>
          </a:xfrm>
        </p:spPr>
        <p:txBody>
          <a:bodyPr/>
          <a:lstStyle/>
          <a:p>
            <a:pPr eaLnBrk="1" hangingPunct="1"/>
            <a:r>
              <a:rPr lang="sv-SE" smtClean="0"/>
              <a:t>Spektrum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556792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sz="2800" dirty="0" smtClean="0"/>
              <a:t>Ett </a:t>
            </a:r>
            <a:r>
              <a:rPr lang="sv-SE" sz="2800" b="1" dirty="0" smtClean="0"/>
              <a:t>spektrum</a:t>
            </a:r>
            <a:r>
              <a:rPr lang="sv-SE" sz="2800" dirty="0" smtClean="0"/>
              <a:t> anger </a:t>
            </a:r>
            <a:r>
              <a:rPr lang="sv-SE" sz="2800" b="1" dirty="0" smtClean="0"/>
              <a:t>intensiteten som funktion av energin</a:t>
            </a:r>
            <a:r>
              <a:rPr lang="sv-SE" sz="2800" dirty="0" smtClean="0"/>
              <a:t> för strålning (för ljus anges ofta våglängden istället för fotonenergin)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/>
              <a:t>Ett </a:t>
            </a:r>
            <a:r>
              <a:rPr lang="sv-SE" sz="2800" b="1" dirty="0" smtClean="0"/>
              <a:t>emissionsspektrum</a:t>
            </a:r>
            <a:r>
              <a:rPr lang="sv-SE" sz="2800" dirty="0" smtClean="0"/>
              <a:t> uppstår då ett (varmt) ämne skickar ut strålning på vissa våglängder (t.ex. lysrör)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/>
              <a:t>Ett </a:t>
            </a:r>
            <a:r>
              <a:rPr lang="sv-SE" sz="2800" b="1" dirty="0" smtClean="0"/>
              <a:t>absorptionsspektrum</a:t>
            </a:r>
            <a:r>
              <a:rPr lang="sv-SE" sz="2800" dirty="0" smtClean="0"/>
              <a:t> uppstår då en källa i bakgrunden skickar ut ett kontinuerligt spektrum (t.ex. solen) där vissa våglängder absorberas av ett (kallt) gasmoln på vägen (t.ex. nebulosor)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  <p:pic>
        <p:nvPicPr>
          <p:cNvPr id="1026" name="Picture 2" descr="http://www.personlig-utveckling-healing-meditation.com/image-files/ratt_ljus_vanlig_belysn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68732"/>
            <a:ext cx="4295775" cy="344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ersonlig-utveckling-healing-meditation.com/image-files/ratt_ljus_dagslju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327" y="1697219"/>
            <a:ext cx="4314825" cy="344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268760"/>
            <a:ext cx="988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Lysrör</a:t>
            </a:r>
            <a:endParaRPr lang="sv-FI" dirty="0"/>
          </a:p>
        </p:txBody>
      </p:sp>
      <p:sp>
        <p:nvSpPr>
          <p:cNvPr id="5" name="TextBox 4"/>
          <p:cNvSpPr txBox="1"/>
          <p:nvPr/>
        </p:nvSpPr>
        <p:spPr>
          <a:xfrm>
            <a:off x="5220072" y="1240643"/>
            <a:ext cx="1261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Dagsljus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87745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 smtClean="0"/>
              <a:t>Väteatomens spektrum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75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eaLnBrk="1" hangingPunct="1"/>
                <a:r>
                  <a:rPr lang="sv-SE" dirty="0"/>
                  <a:t>Väteatomens energinivåer: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SE" i="1">
                            <a:latin typeface="Cambria Math"/>
                          </a:rPr>
                        </m:ctrlPr>
                      </m:sSubPr>
                      <m:e>
                        <m:r>
                          <a:rPr lang="sv-FI" i="1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sv-FI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sv-FI" i="1">
                            <a:latin typeface="Cambria Math"/>
                          </a:rPr>
                        </m:ctrlPr>
                      </m:fPr>
                      <m:num>
                        <m:r>
                          <a:rPr lang="sv-FI" i="1">
                            <a:latin typeface="Cambria Math"/>
                          </a:rPr>
                          <m:t>13,6 </m:t>
                        </m:r>
                        <m:r>
                          <a:rPr lang="sv-FI" i="1">
                            <a:latin typeface="Cambria Math"/>
                          </a:rPr>
                          <m:t>𝑒𝑉</m:t>
                        </m:r>
                      </m:num>
                      <m:den>
                        <m:sSup>
                          <m:sSupPr>
                            <m:ctrlPr>
                              <a:rPr lang="sv-FI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i="1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sv-FI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sv-SE" dirty="0" smtClean="0"/>
              </a:p>
              <a:p>
                <a:pPr eaLnBrk="1" hangingPunct="1"/>
                <a:r>
                  <a:rPr lang="sv-SE" dirty="0" err="1" smtClean="0"/>
                  <a:t>Lyman</a:t>
                </a:r>
                <a:r>
                  <a:rPr lang="sv-SE" dirty="0" smtClean="0"/>
                  <a:t>-serien (UV): från exciterade tillstånd (E</a:t>
                </a:r>
                <a:r>
                  <a:rPr lang="sv-SE" baseline="-25000" dirty="0" smtClean="0"/>
                  <a:t>n</a:t>
                </a:r>
                <a:r>
                  <a:rPr lang="sv-SE" dirty="0" smtClean="0"/>
                  <a:t>) till grundtillståndet (E</a:t>
                </a:r>
                <a:r>
                  <a:rPr lang="sv-SE" baseline="-25000" dirty="0" smtClean="0"/>
                  <a:t>1</a:t>
                </a:r>
                <a:r>
                  <a:rPr lang="sv-SE" dirty="0" smtClean="0"/>
                  <a:t>)</a:t>
                </a:r>
              </a:p>
              <a:p>
                <a:pPr eaLnBrk="1" hangingPunct="1"/>
                <a:r>
                  <a:rPr lang="sv-SE" dirty="0" err="1" smtClean="0"/>
                  <a:t>Balmer</a:t>
                </a:r>
                <a:r>
                  <a:rPr lang="sv-SE" dirty="0" smtClean="0"/>
                  <a:t>-serien (synligt ljus): E</a:t>
                </a:r>
                <a:r>
                  <a:rPr lang="sv-SE" baseline="-25000" dirty="0" smtClean="0"/>
                  <a:t>n</a:t>
                </a:r>
                <a:r>
                  <a:rPr lang="sv-SE" dirty="0" smtClean="0"/>
                  <a:t> till E</a:t>
                </a:r>
                <a:r>
                  <a:rPr lang="sv-SE" baseline="-25000" dirty="0" smtClean="0"/>
                  <a:t>2</a:t>
                </a:r>
                <a:endParaRPr lang="sv-SE" dirty="0" smtClean="0"/>
              </a:p>
              <a:p>
                <a:pPr eaLnBrk="1" hangingPunct="1"/>
                <a:r>
                  <a:rPr lang="sv-SE" dirty="0" err="1" smtClean="0"/>
                  <a:t>Paschen</a:t>
                </a:r>
                <a:r>
                  <a:rPr lang="sv-SE" dirty="0" smtClean="0"/>
                  <a:t>-serien (IR): E</a:t>
                </a:r>
                <a:r>
                  <a:rPr lang="sv-SE" baseline="-25000" dirty="0" smtClean="0"/>
                  <a:t>n</a:t>
                </a:r>
                <a:r>
                  <a:rPr lang="sv-SE" dirty="0" smtClean="0"/>
                  <a:t> till E</a:t>
                </a:r>
                <a:r>
                  <a:rPr lang="sv-SE" baseline="-25000" dirty="0" smtClean="0"/>
                  <a:t>3</a:t>
                </a:r>
              </a:p>
            </p:txBody>
          </p:sp>
        </mc:Choice>
        <mc:Fallback xmlns="">
          <p:sp>
            <p:nvSpPr>
              <p:cNvPr id="307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1">
                <a:blip r:embed="rId2"/>
                <a:stretch>
                  <a:fillRect l="-1882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127</Words>
  <Application>Microsoft Office PowerPoint</Application>
  <PresentationFormat>On-screen Show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Blank Presentation</vt:lpstr>
      <vt:lpstr>Spektrum</vt:lpstr>
      <vt:lpstr>PowerPoint Presentation</vt:lpstr>
      <vt:lpstr>Väteatomens spektrum</vt:lpstr>
    </vt:vector>
  </TitlesOfParts>
  <Company>뿿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Spektrum</dc:title>
  <dc:creator>Markus Norrby</dc:creator>
  <cp:lastModifiedBy>Markus Norrby</cp:lastModifiedBy>
  <cp:revision>9</cp:revision>
  <dcterms:created xsi:type="dcterms:W3CDTF">2011-11-02T10:01:20Z</dcterms:created>
  <dcterms:modified xsi:type="dcterms:W3CDTF">2014-10-24T08:21:03Z</dcterms:modified>
</cp:coreProperties>
</file>