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35851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6183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2941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80394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19082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77724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41644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5305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373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10304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8544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4247F-2163-4F38-8B80-FD151C7883D2}" type="datetimeFigureOut">
              <a:rPr lang="sv-FI" smtClean="0"/>
              <a:t>25.3.2015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614F2-ADB5-4FF6-8D04-4E59B78CA4A1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1996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2B </a:t>
            </a:r>
            <a:r>
              <a:rPr lang="sv-FI" dirty="0" err="1" smtClean="0"/>
              <a:t>physics</a:t>
            </a:r>
            <a:r>
              <a:rPr lang="sv-FI" dirty="0" smtClean="0"/>
              <a:t> test 2.4.2015</a:t>
            </a:r>
            <a:endParaRPr lang="sv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smtClean="0"/>
              <a:t>Same test 2.5h for </a:t>
            </a:r>
            <a:r>
              <a:rPr lang="sv-FI" dirty="0" err="1" smtClean="0"/>
              <a:t>both</a:t>
            </a:r>
            <a:r>
              <a:rPr lang="sv-FI" dirty="0" smtClean="0"/>
              <a:t> SL and HL</a:t>
            </a:r>
          </a:p>
          <a:p>
            <a:r>
              <a:rPr lang="sv-FI" dirty="0" smtClean="0"/>
              <a:t>10-20 multiple </a:t>
            </a:r>
            <a:r>
              <a:rPr lang="sv-FI" dirty="0" err="1" smtClean="0"/>
              <a:t>choice</a:t>
            </a:r>
            <a:r>
              <a:rPr lang="sv-FI" dirty="0" smtClean="0"/>
              <a:t>, </a:t>
            </a:r>
            <a:r>
              <a:rPr lang="sv-FI" dirty="0" err="1" smtClean="0"/>
              <a:t>answers</a:t>
            </a:r>
            <a:r>
              <a:rPr lang="sv-FI" dirty="0" smtClean="0"/>
              <a:t> </a:t>
            </a:r>
            <a:r>
              <a:rPr lang="sv-FI" dirty="0" err="1" smtClean="0"/>
              <a:t>should</a:t>
            </a:r>
            <a:r>
              <a:rPr lang="sv-FI" dirty="0" smtClean="0"/>
              <a:t> be </a:t>
            </a:r>
            <a:r>
              <a:rPr lang="sv-FI" dirty="0" err="1" smtClean="0"/>
              <a:t>motivated</a:t>
            </a:r>
            <a:r>
              <a:rPr lang="sv-FI" dirty="0" smtClean="0"/>
              <a:t>! (2p per </a:t>
            </a:r>
            <a:r>
              <a:rPr lang="sv-FI" dirty="0" err="1" smtClean="0"/>
              <a:t>question</a:t>
            </a:r>
            <a:r>
              <a:rPr lang="sv-FI" dirty="0" smtClean="0"/>
              <a:t>)</a:t>
            </a:r>
          </a:p>
          <a:p>
            <a:r>
              <a:rPr lang="sv-FI" dirty="0" smtClean="0"/>
              <a:t>(</a:t>
            </a:r>
            <a:r>
              <a:rPr lang="sv-FI" dirty="0" err="1" smtClean="0"/>
              <a:t>Modified</a:t>
            </a:r>
            <a:r>
              <a:rPr lang="sv-FI" dirty="0" smtClean="0"/>
              <a:t>) </a:t>
            </a:r>
            <a:r>
              <a:rPr lang="sv-FI" dirty="0" err="1" smtClean="0"/>
              <a:t>old</a:t>
            </a:r>
            <a:r>
              <a:rPr lang="sv-FI" dirty="0" smtClean="0"/>
              <a:t> </a:t>
            </a:r>
            <a:r>
              <a:rPr lang="sv-FI" dirty="0" err="1" smtClean="0"/>
              <a:t>exam</a:t>
            </a:r>
            <a:r>
              <a:rPr lang="sv-FI" dirty="0" smtClean="0"/>
              <a:t> </a:t>
            </a:r>
            <a:r>
              <a:rPr lang="sv-FI" dirty="0" err="1" smtClean="0"/>
              <a:t>questions</a:t>
            </a:r>
            <a:r>
              <a:rPr lang="sv-FI" dirty="0" smtClean="0"/>
              <a:t> </a:t>
            </a:r>
            <a:r>
              <a:rPr lang="sv-FI" dirty="0" err="1" smtClean="0"/>
              <a:t>about</a:t>
            </a:r>
            <a:r>
              <a:rPr lang="sv-FI" dirty="0" smtClean="0"/>
              <a:t> 100p</a:t>
            </a:r>
          </a:p>
          <a:p>
            <a:endParaRPr lang="sv-FI" dirty="0" smtClean="0"/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150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752528"/>
          </a:xfrm>
        </p:spPr>
        <p:txBody>
          <a:bodyPr>
            <a:normAutofit fontScale="92500"/>
          </a:bodyPr>
          <a:lstStyle/>
          <a:p>
            <a:r>
              <a:rPr lang="sv-FI" dirty="0" smtClean="0"/>
              <a:t>2.1: UM, UAM, </a:t>
            </a:r>
            <a:r>
              <a:rPr lang="sv-FI" dirty="0" err="1" smtClean="0"/>
              <a:t>projectile</a:t>
            </a:r>
            <a:r>
              <a:rPr lang="sv-FI" dirty="0" smtClean="0"/>
              <a:t> motion, </a:t>
            </a:r>
            <a:r>
              <a:rPr lang="sv-FI" dirty="0" err="1" smtClean="0"/>
              <a:t>graphs</a:t>
            </a:r>
            <a:endParaRPr lang="sv-FI" dirty="0" smtClean="0"/>
          </a:p>
          <a:p>
            <a:r>
              <a:rPr lang="sv-FI" dirty="0" smtClean="0"/>
              <a:t>2.2: </a:t>
            </a:r>
            <a:r>
              <a:rPr lang="sv-FI" dirty="0"/>
              <a:t>F</a:t>
            </a:r>
            <a:r>
              <a:rPr lang="sv-FI" dirty="0" smtClean="0"/>
              <a:t>orces, FBD, </a:t>
            </a:r>
            <a:r>
              <a:rPr lang="sv-FI" dirty="0" err="1" smtClean="0"/>
              <a:t>laws</a:t>
            </a:r>
            <a:r>
              <a:rPr lang="sv-FI" dirty="0" smtClean="0"/>
              <a:t> of Newton, </a:t>
            </a:r>
            <a:r>
              <a:rPr lang="sv-FI" dirty="0" err="1" smtClean="0"/>
              <a:t>equillibrium</a:t>
            </a:r>
            <a:r>
              <a:rPr lang="sv-FI" dirty="0" smtClean="0"/>
              <a:t> (</a:t>
            </a:r>
            <a:r>
              <a:rPr lang="el-GR" dirty="0" smtClean="0"/>
              <a:t>Σ</a:t>
            </a:r>
            <a:r>
              <a:rPr lang="sv-FI" dirty="0" smtClean="0"/>
              <a:t>F=0) and </a:t>
            </a:r>
            <a:r>
              <a:rPr lang="sv-FI" dirty="0" err="1" smtClean="0"/>
              <a:t>accelerated</a:t>
            </a:r>
            <a:r>
              <a:rPr lang="sv-FI" dirty="0" smtClean="0"/>
              <a:t> motion (</a:t>
            </a:r>
            <a:r>
              <a:rPr lang="el-GR" dirty="0" smtClean="0"/>
              <a:t>Σ</a:t>
            </a:r>
            <a:r>
              <a:rPr lang="sv-FI" dirty="0" err="1" smtClean="0"/>
              <a:t>F=ma</a:t>
            </a:r>
            <a:r>
              <a:rPr lang="sv-FI" dirty="0" smtClean="0"/>
              <a:t>) problems</a:t>
            </a:r>
          </a:p>
          <a:p>
            <a:r>
              <a:rPr lang="sv-FI" dirty="0" smtClean="0"/>
              <a:t>2.3: Work, </a:t>
            </a:r>
            <a:r>
              <a:rPr lang="sv-FI" dirty="0" err="1" smtClean="0"/>
              <a:t>kinetic</a:t>
            </a:r>
            <a:r>
              <a:rPr lang="sv-FI" dirty="0" smtClean="0"/>
              <a:t> and potential </a:t>
            </a:r>
            <a:r>
              <a:rPr lang="sv-FI" dirty="0" err="1" smtClean="0"/>
              <a:t>energy</a:t>
            </a:r>
            <a:r>
              <a:rPr lang="sv-FI" dirty="0" smtClean="0"/>
              <a:t>, power, </a:t>
            </a:r>
            <a:r>
              <a:rPr lang="sv-FI" dirty="0" err="1" smtClean="0"/>
              <a:t>efficiency</a:t>
            </a:r>
            <a:endParaRPr lang="sv-FI" dirty="0" smtClean="0"/>
          </a:p>
          <a:p>
            <a:r>
              <a:rPr lang="sv-FI" dirty="0" smtClean="0"/>
              <a:t>2.4: </a:t>
            </a:r>
            <a:r>
              <a:rPr lang="sv-FI" dirty="0" err="1" smtClean="0"/>
              <a:t>Momentum</a:t>
            </a:r>
            <a:r>
              <a:rPr lang="sv-FI" dirty="0" smtClean="0"/>
              <a:t> and </a:t>
            </a:r>
            <a:r>
              <a:rPr lang="sv-FI" dirty="0" err="1" smtClean="0"/>
              <a:t>impulse</a:t>
            </a:r>
            <a:r>
              <a:rPr lang="sv-FI" dirty="0" smtClean="0"/>
              <a:t>, </a:t>
            </a:r>
            <a:r>
              <a:rPr lang="sv-FI" dirty="0" err="1" smtClean="0"/>
              <a:t>collisions</a:t>
            </a:r>
            <a:endParaRPr lang="sv-FI" dirty="0" smtClean="0"/>
          </a:p>
          <a:p>
            <a:r>
              <a:rPr lang="sv-FI" dirty="0" smtClean="0"/>
              <a:t>6.1: </a:t>
            </a:r>
            <a:r>
              <a:rPr lang="sv-FI" dirty="0" err="1"/>
              <a:t>A</a:t>
            </a:r>
            <a:r>
              <a:rPr lang="sv-FI" dirty="0" err="1" smtClean="0"/>
              <a:t>ngular</a:t>
            </a:r>
            <a:r>
              <a:rPr lang="sv-FI" dirty="0" smtClean="0"/>
              <a:t> speed, centripetal acceleration</a:t>
            </a:r>
          </a:p>
          <a:p>
            <a:r>
              <a:rPr lang="sv-FI" dirty="0" smtClean="0"/>
              <a:t>6.2: </a:t>
            </a:r>
            <a:r>
              <a:rPr lang="sv-FI" dirty="0" err="1" smtClean="0"/>
              <a:t>Newton’s</a:t>
            </a:r>
            <a:r>
              <a:rPr lang="sv-FI" dirty="0" smtClean="0"/>
              <a:t> </a:t>
            </a:r>
            <a:r>
              <a:rPr lang="sv-FI" dirty="0" err="1" smtClean="0"/>
              <a:t>law</a:t>
            </a:r>
            <a:r>
              <a:rPr lang="sv-FI" dirty="0" smtClean="0"/>
              <a:t> of </a:t>
            </a:r>
            <a:r>
              <a:rPr lang="sv-FI" dirty="0" err="1" smtClean="0"/>
              <a:t>gravity</a:t>
            </a:r>
            <a:r>
              <a:rPr lang="sv-FI" dirty="0" smtClean="0"/>
              <a:t>, </a:t>
            </a:r>
            <a:r>
              <a:rPr lang="sv-FI" dirty="0" err="1" smtClean="0"/>
              <a:t>gravitational</a:t>
            </a:r>
            <a:r>
              <a:rPr lang="sv-FI" dirty="0" smtClean="0"/>
              <a:t> </a:t>
            </a:r>
            <a:r>
              <a:rPr lang="sv-FI" dirty="0" err="1" smtClean="0"/>
              <a:t>field</a:t>
            </a:r>
            <a:r>
              <a:rPr lang="sv-FI" dirty="0" smtClean="0"/>
              <a:t>, </a:t>
            </a:r>
            <a:r>
              <a:rPr lang="sv-FI" dirty="0" err="1" smtClean="0"/>
              <a:t>orbital</a:t>
            </a:r>
            <a:r>
              <a:rPr lang="sv-FI" dirty="0" smtClean="0"/>
              <a:t> motion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26673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105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2B physics test 2.4.2015</vt:lpstr>
      <vt:lpstr>PowerPoint Presentation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2B physics test 2.4.2015</dc:title>
  <dc:creator>Markus Norrby</dc:creator>
  <cp:lastModifiedBy>Markus Norrby</cp:lastModifiedBy>
  <cp:revision>2</cp:revision>
  <dcterms:created xsi:type="dcterms:W3CDTF">2015-03-25T11:32:01Z</dcterms:created>
  <dcterms:modified xsi:type="dcterms:W3CDTF">2015-03-25T11:45:48Z</dcterms:modified>
</cp:coreProperties>
</file>