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32102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5585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958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59920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78696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991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3814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0842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7892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9349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1962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0526A-1137-4AC9-A2C9-5791A52A1EDA}" type="datetimeFigureOut">
              <a:rPr lang="sv-FI" smtClean="0"/>
              <a:t>17.11.2014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51785-C5EA-4099-A608-B4621D69D119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1462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v-FI" dirty="0" smtClean="0"/>
              <a:t>1.3 </a:t>
            </a:r>
            <a:r>
              <a:rPr lang="sv-FI" dirty="0" err="1" smtClean="0"/>
              <a:t>Vectors</a:t>
            </a:r>
            <a:r>
              <a:rPr lang="sv-FI" dirty="0" smtClean="0"/>
              <a:t> and </a:t>
            </a:r>
            <a:r>
              <a:rPr lang="sv-FI" dirty="0" err="1" smtClean="0"/>
              <a:t>scalars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sv-FI" dirty="0" smtClean="0"/>
              <a:t>A </a:t>
            </a:r>
            <a:r>
              <a:rPr lang="sv-FI" b="1" dirty="0" err="1" smtClean="0"/>
              <a:t>scalar</a:t>
            </a:r>
            <a:r>
              <a:rPr lang="sv-FI" dirty="0" smtClean="0"/>
              <a:t> </a:t>
            </a:r>
            <a:r>
              <a:rPr lang="sv-FI" dirty="0" err="1" smtClean="0"/>
              <a:t>quantity</a:t>
            </a:r>
            <a:r>
              <a:rPr lang="sv-FI" dirty="0" smtClean="0"/>
              <a:t> has </a:t>
            </a:r>
            <a:r>
              <a:rPr lang="sv-FI" b="1" dirty="0" err="1" smtClean="0"/>
              <a:t>size</a:t>
            </a:r>
            <a:r>
              <a:rPr lang="sv-FI" dirty="0" smtClean="0"/>
              <a:t> </a:t>
            </a:r>
            <a:r>
              <a:rPr lang="sv-FI" dirty="0" err="1" smtClean="0"/>
              <a:t>only</a:t>
            </a:r>
            <a:r>
              <a:rPr lang="sv-FI" dirty="0" smtClean="0"/>
              <a:t> </a:t>
            </a:r>
          </a:p>
          <a:p>
            <a:pPr lvl="1"/>
            <a:r>
              <a:rPr lang="sv-FI" dirty="0" err="1" smtClean="0"/>
              <a:t>e.g</a:t>
            </a:r>
            <a:r>
              <a:rPr lang="sv-FI" dirty="0" smtClean="0"/>
              <a:t>. </a:t>
            </a:r>
            <a:r>
              <a:rPr lang="sv-FI" dirty="0" err="1"/>
              <a:t>m</a:t>
            </a:r>
            <a:r>
              <a:rPr lang="sv-FI" dirty="0" err="1" smtClean="0"/>
              <a:t>ass</a:t>
            </a:r>
            <a:r>
              <a:rPr lang="sv-FI" dirty="0" smtClean="0"/>
              <a:t>, </a:t>
            </a:r>
            <a:r>
              <a:rPr lang="sv-FI" dirty="0" err="1" smtClean="0"/>
              <a:t>energy</a:t>
            </a:r>
            <a:r>
              <a:rPr lang="sv-FI" dirty="0" smtClean="0"/>
              <a:t>, speed, </a:t>
            </a:r>
            <a:r>
              <a:rPr lang="sv-FI" dirty="0" err="1" smtClean="0"/>
              <a:t>distance</a:t>
            </a:r>
            <a:endParaRPr lang="sv-FI" dirty="0" smtClean="0"/>
          </a:p>
          <a:p>
            <a:r>
              <a:rPr lang="sv-FI" dirty="0" smtClean="0"/>
              <a:t>A </a:t>
            </a:r>
            <a:r>
              <a:rPr lang="sv-FI" b="1" dirty="0" err="1" smtClean="0"/>
              <a:t>vector</a:t>
            </a:r>
            <a:r>
              <a:rPr lang="sv-FI" dirty="0" smtClean="0"/>
              <a:t> </a:t>
            </a:r>
            <a:r>
              <a:rPr lang="sv-FI" dirty="0" err="1" smtClean="0"/>
              <a:t>quantity</a:t>
            </a:r>
            <a:r>
              <a:rPr lang="sv-FI" dirty="0" smtClean="0"/>
              <a:t> has </a:t>
            </a:r>
            <a:r>
              <a:rPr lang="sv-FI" dirty="0" err="1" smtClean="0"/>
              <a:t>both</a:t>
            </a:r>
            <a:r>
              <a:rPr lang="sv-FI" dirty="0" smtClean="0"/>
              <a:t> </a:t>
            </a:r>
            <a:r>
              <a:rPr lang="sv-FI" b="1" dirty="0" err="1" smtClean="0"/>
              <a:t>size</a:t>
            </a:r>
            <a:r>
              <a:rPr lang="sv-FI" dirty="0" smtClean="0"/>
              <a:t> and </a:t>
            </a:r>
            <a:r>
              <a:rPr lang="sv-FI" b="1" dirty="0" err="1" smtClean="0"/>
              <a:t>direction</a:t>
            </a:r>
            <a:r>
              <a:rPr lang="sv-FI" b="1" dirty="0" smtClean="0"/>
              <a:t> </a:t>
            </a:r>
            <a:endParaRPr lang="sv-FI" dirty="0"/>
          </a:p>
          <a:p>
            <a:pPr lvl="1"/>
            <a:r>
              <a:rPr lang="sv-FI" dirty="0" err="1" smtClean="0"/>
              <a:t>e.g</a:t>
            </a:r>
            <a:r>
              <a:rPr lang="sv-FI" dirty="0" smtClean="0"/>
              <a:t>. force, acceleration, </a:t>
            </a:r>
            <a:r>
              <a:rPr lang="sv-FI" dirty="0" err="1" smtClean="0"/>
              <a:t>velocity</a:t>
            </a:r>
            <a:r>
              <a:rPr lang="sv-FI" dirty="0" smtClean="0"/>
              <a:t>, </a:t>
            </a:r>
            <a:r>
              <a:rPr lang="sv-FI" dirty="0" err="1" smtClean="0"/>
              <a:t>displacement</a:t>
            </a:r>
            <a:endParaRPr lang="sv-FI" b="1" dirty="0" smtClean="0"/>
          </a:p>
          <a:p>
            <a:r>
              <a:rPr lang="sv-FI" b="1" dirty="0" err="1" smtClean="0"/>
              <a:t>Graphical</a:t>
            </a:r>
            <a:r>
              <a:rPr lang="sv-FI" b="1" dirty="0" smtClean="0"/>
              <a:t> addition </a:t>
            </a:r>
            <a:r>
              <a:rPr lang="sv-FI" dirty="0" smtClean="0"/>
              <a:t>of </a:t>
            </a:r>
            <a:r>
              <a:rPr lang="sv-FI" dirty="0" err="1" smtClean="0"/>
              <a:t>vectors</a:t>
            </a:r>
            <a:r>
              <a:rPr lang="sv-FI" dirty="0" smtClean="0"/>
              <a:t>:</a:t>
            </a:r>
          </a:p>
          <a:p>
            <a:pPr lvl="1"/>
            <a:r>
              <a:rPr lang="sv-FI" dirty="0" smtClean="0"/>
              <a:t>Place the </a:t>
            </a:r>
            <a:r>
              <a:rPr lang="sv-FI" dirty="0" err="1" smtClean="0"/>
              <a:t>vectors</a:t>
            </a:r>
            <a:r>
              <a:rPr lang="sv-FI" dirty="0" smtClean="0"/>
              <a:t> </a:t>
            </a:r>
            <a:r>
              <a:rPr lang="sv-FI" dirty="0" err="1" smtClean="0"/>
              <a:t>end-to-end</a:t>
            </a:r>
            <a:r>
              <a:rPr lang="sv-FI" dirty="0" smtClean="0"/>
              <a:t>, the </a:t>
            </a:r>
            <a:r>
              <a:rPr lang="sv-FI" dirty="0" err="1" smtClean="0"/>
              <a:t>sum</a:t>
            </a:r>
            <a:r>
              <a:rPr lang="sv-FI" dirty="0" smtClean="0"/>
              <a:t> is the </a:t>
            </a:r>
            <a:r>
              <a:rPr lang="sv-FI" dirty="0" err="1" smtClean="0"/>
              <a:t>vector</a:t>
            </a:r>
            <a:r>
              <a:rPr lang="sv-FI" dirty="0" smtClean="0"/>
              <a:t> from the </a:t>
            </a:r>
            <a:r>
              <a:rPr lang="sv-FI" dirty="0" err="1" smtClean="0"/>
              <a:t>beginning</a:t>
            </a:r>
            <a:r>
              <a:rPr lang="sv-FI" dirty="0" smtClean="0"/>
              <a:t> of the first </a:t>
            </a:r>
            <a:r>
              <a:rPr lang="sv-FI" dirty="0" err="1" smtClean="0"/>
              <a:t>until</a:t>
            </a:r>
            <a:r>
              <a:rPr lang="sv-FI" dirty="0" smtClean="0"/>
              <a:t> the </a:t>
            </a:r>
            <a:r>
              <a:rPr lang="sv-FI" dirty="0" err="1" smtClean="0"/>
              <a:t>end</a:t>
            </a:r>
            <a:r>
              <a:rPr lang="sv-FI" dirty="0" smtClean="0"/>
              <a:t> of the last</a:t>
            </a:r>
          </a:p>
          <a:p>
            <a:r>
              <a:rPr lang="sv-FI" b="1" dirty="0" err="1" smtClean="0"/>
              <a:t>Mathematical</a:t>
            </a:r>
            <a:r>
              <a:rPr lang="sv-FI" b="1" dirty="0" smtClean="0"/>
              <a:t> addition </a:t>
            </a:r>
            <a:r>
              <a:rPr lang="sv-FI" dirty="0" smtClean="0"/>
              <a:t>of </a:t>
            </a:r>
            <a:r>
              <a:rPr lang="sv-FI" dirty="0" err="1" smtClean="0"/>
              <a:t>vectors</a:t>
            </a:r>
            <a:r>
              <a:rPr lang="sv-FI" dirty="0" smtClean="0"/>
              <a:t>:</a:t>
            </a:r>
          </a:p>
          <a:p>
            <a:pPr lvl="1"/>
            <a:r>
              <a:rPr lang="sv-FI" dirty="0" smtClean="0"/>
              <a:t>Split all </a:t>
            </a:r>
            <a:r>
              <a:rPr lang="sv-FI" dirty="0" err="1" smtClean="0"/>
              <a:t>vectors</a:t>
            </a:r>
            <a:r>
              <a:rPr lang="sv-FI" dirty="0" smtClean="0"/>
              <a:t> in to </a:t>
            </a:r>
            <a:r>
              <a:rPr lang="sv-FI" dirty="0" err="1" smtClean="0"/>
              <a:t>components</a:t>
            </a:r>
            <a:r>
              <a:rPr lang="sv-FI" dirty="0" smtClean="0"/>
              <a:t> </a:t>
            </a:r>
            <a:r>
              <a:rPr lang="sv-FI" dirty="0" err="1" smtClean="0"/>
              <a:t>along</a:t>
            </a:r>
            <a:r>
              <a:rPr lang="sv-FI" dirty="0" smtClean="0"/>
              <a:t> the x- and </a:t>
            </a:r>
            <a:r>
              <a:rPr lang="sv-FI" dirty="0" err="1" smtClean="0"/>
              <a:t>y-axes</a:t>
            </a:r>
            <a:endParaRPr lang="sv-FI" dirty="0" smtClean="0"/>
          </a:p>
          <a:p>
            <a:pPr lvl="1"/>
            <a:r>
              <a:rPr lang="sv-FI" dirty="0" err="1" smtClean="0"/>
              <a:t>Add</a:t>
            </a:r>
            <a:r>
              <a:rPr lang="sv-FI" dirty="0" smtClean="0"/>
              <a:t> the x- and </a:t>
            </a:r>
            <a:r>
              <a:rPr lang="sv-FI" dirty="0" err="1" smtClean="0"/>
              <a:t>y-components</a:t>
            </a:r>
            <a:r>
              <a:rPr lang="sv-FI" dirty="0" smtClean="0"/>
              <a:t> </a:t>
            </a:r>
            <a:r>
              <a:rPr lang="sv-FI" dirty="0" err="1" smtClean="0"/>
              <a:t>separately</a:t>
            </a:r>
            <a:endParaRPr lang="sv-FI" dirty="0" smtClean="0"/>
          </a:p>
          <a:p>
            <a:pPr lvl="1"/>
            <a:r>
              <a:rPr lang="sv-FI" dirty="0" err="1" smtClean="0"/>
              <a:t>Construct</a:t>
            </a:r>
            <a:r>
              <a:rPr lang="sv-FI" dirty="0" smtClean="0"/>
              <a:t> the </a:t>
            </a:r>
            <a:r>
              <a:rPr lang="sv-FI" dirty="0" err="1" smtClean="0"/>
              <a:t>sum</a:t>
            </a:r>
            <a:r>
              <a:rPr lang="sv-FI" dirty="0" smtClean="0"/>
              <a:t> </a:t>
            </a:r>
            <a:r>
              <a:rPr lang="sv-FI" dirty="0" err="1" smtClean="0"/>
              <a:t>vector</a:t>
            </a:r>
            <a:r>
              <a:rPr lang="sv-FI" dirty="0" smtClean="0"/>
              <a:t> from the </a:t>
            </a:r>
            <a:r>
              <a:rPr lang="sv-FI" dirty="0" err="1" smtClean="0"/>
              <a:t>summed</a:t>
            </a:r>
            <a:r>
              <a:rPr lang="sv-FI" dirty="0" smtClean="0"/>
              <a:t> </a:t>
            </a:r>
            <a:r>
              <a:rPr lang="sv-FI" dirty="0" err="1" smtClean="0"/>
              <a:t>components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97438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sv-FI" dirty="0" err="1" smtClean="0"/>
              <a:t>Example</a:t>
            </a:r>
            <a:r>
              <a:rPr lang="sv-FI" dirty="0" smtClean="0"/>
              <a:t>: A person </a:t>
            </a:r>
            <a:r>
              <a:rPr lang="sv-FI" dirty="0" err="1" smtClean="0"/>
              <a:t>walks</a:t>
            </a:r>
            <a:r>
              <a:rPr lang="sv-FI" dirty="0" smtClean="0"/>
              <a:t> 2 km </a:t>
            </a:r>
            <a:r>
              <a:rPr lang="sv-FI" dirty="0" err="1" smtClean="0"/>
              <a:t>north</a:t>
            </a:r>
            <a:r>
              <a:rPr lang="sv-FI" dirty="0" smtClean="0"/>
              <a:t> and </a:t>
            </a:r>
            <a:r>
              <a:rPr lang="sv-FI" dirty="0" err="1" smtClean="0"/>
              <a:t>then</a:t>
            </a:r>
            <a:r>
              <a:rPr lang="sv-FI" dirty="0" smtClean="0"/>
              <a:t> 1.5 km </a:t>
            </a:r>
            <a:r>
              <a:rPr lang="sv-FI" dirty="0" err="1" smtClean="0"/>
              <a:t>north-west</a:t>
            </a:r>
            <a:r>
              <a:rPr lang="sv-FI" dirty="0" smtClean="0"/>
              <a:t>. </a:t>
            </a:r>
            <a:r>
              <a:rPr lang="sv-FI" dirty="0" err="1" smtClean="0"/>
              <a:t>Find</a:t>
            </a:r>
            <a:r>
              <a:rPr lang="sv-FI" dirty="0" smtClean="0"/>
              <a:t> the </a:t>
            </a:r>
            <a:r>
              <a:rPr lang="sv-FI" dirty="0" err="1" smtClean="0"/>
              <a:t>displacement</a:t>
            </a:r>
            <a:r>
              <a:rPr lang="sv-FI" dirty="0" smtClean="0"/>
              <a:t>.</a:t>
            </a:r>
            <a:endParaRPr lang="sv-FI" dirty="0"/>
          </a:p>
          <a:p>
            <a:pPr marL="971550" lvl="1" indent="-514350">
              <a:buFont typeface="+mj-lt"/>
              <a:buAutoNum type="alphaLcParenR"/>
            </a:pPr>
            <a:r>
              <a:rPr lang="sv-FI" dirty="0" smtClean="0"/>
              <a:t>By </a:t>
            </a:r>
            <a:r>
              <a:rPr lang="sv-FI" dirty="0" err="1" smtClean="0"/>
              <a:t>graphical</a:t>
            </a:r>
            <a:r>
              <a:rPr lang="sv-FI" dirty="0" smtClean="0"/>
              <a:t> </a:t>
            </a:r>
            <a:r>
              <a:rPr lang="sv-FI" dirty="0" smtClean="0"/>
              <a:t>addition</a:t>
            </a:r>
            <a:endParaRPr lang="sv-FI" dirty="0" smtClean="0"/>
          </a:p>
          <a:p>
            <a:pPr marL="971550" lvl="1" indent="-514350">
              <a:buFont typeface="+mj-lt"/>
              <a:buAutoNum type="alphaLcParenR"/>
            </a:pPr>
            <a:r>
              <a:rPr lang="sv-FI" dirty="0" smtClean="0"/>
              <a:t>By </a:t>
            </a:r>
            <a:r>
              <a:rPr lang="sv-FI" dirty="0" err="1" smtClean="0"/>
              <a:t>mathematical</a:t>
            </a:r>
            <a:r>
              <a:rPr lang="sv-FI" dirty="0" smtClean="0"/>
              <a:t> addition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34372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00322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117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1.3 Vectors and scalars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 and scalars</dc:title>
  <dc:creator>Markus Norrby</dc:creator>
  <cp:lastModifiedBy>Markus Norrby</cp:lastModifiedBy>
  <cp:revision>8</cp:revision>
  <dcterms:created xsi:type="dcterms:W3CDTF">2013-08-22T04:45:45Z</dcterms:created>
  <dcterms:modified xsi:type="dcterms:W3CDTF">2014-11-17T07:43:10Z</dcterms:modified>
</cp:coreProperties>
</file>