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</p:sldIdLst>
  <p:sldSz cx="12192000" cy="6858000"/>
  <p:notesSz cx="6858000" cy="9144000"/>
  <p:defaultTextStyle>
    <a:defPPr>
      <a:defRPr lang="sv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FC5C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3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78" y="19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FI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9AA6284-B462-4011-9C2B-59456A02E341}" type="datetimeFigureOut">
              <a:rPr lang="sv-FI" smtClean="0"/>
              <a:t>18.2.2019</a:t>
            </a:fld>
            <a:endParaRPr lang="sv-FI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FI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FI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FI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572659-3236-4134-B043-B9FEB576D0D8}" type="slidenum">
              <a:rPr lang="sv-FI" smtClean="0"/>
              <a:t>‹#›</a:t>
            </a:fld>
            <a:endParaRPr lang="sv-FI"/>
          </a:p>
        </p:txBody>
      </p:sp>
    </p:spTree>
    <p:extLst>
      <p:ext uri="{BB962C8B-B14F-4D97-AF65-F5344CB8AC3E}">
        <p14:creationId xmlns:p14="http://schemas.microsoft.com/office/powerpoint/2010/main" val="28472777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n-US" smtClean="0"/>
              <a:t>© 2015 By Timothy K. Lund</a:t>
            </a:r>
          </a:p>
        </p:txBody>
      </p:sp>
    </p:spTree>
    <p:extLst>
      <p:ext uri="{BB962C8B-B14F-4D97-AF65-F5344CB8AC3E}">
        <p14:creationId xmlns:p14="http://schemas.microsoft.com/office/powerpoint/2010/main" val="106449563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n-US" smtClean="0"/>
              <a:t>© 2015 By Timothy K. Lund</a:t>
            </a: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n-US" smtClean="0"/>
              <a:t>© 2015 By Timothy K. Lund</a:t>
            </a: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n-US" smtClean="0"/>
              <a:t>© 2015 By Timothy K. Lund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n-US" smtClean="0"/>
              <a:t>© 2015 By Timothy K. Lund</a:t>
            </a:r>
          </a:p>
        </p:txBody>
      </p:sp>
    </p:spTree>
    <p:extLst>
      <p:ext uri="{BB962C8B-B14F-4D97-AF65-F5344CB8AC3E}">
        <p14:creationId xmlns:p14="http://schemas.microsoft.com/office/powerpoint/2010/main" val="304245604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n-US" smtClean="0"/>
              <a:t>© 2015 By Timothy K. Lund</a:t>
            </a:r>
          </a:p>
        </p:txBody>
      </p:sp>
    </p:spTree>
    <p:extLst>
      <p:ext uri="{BB962C8B-B14F-4D97-AF65-F5344CB8AC3E}">
        <p14:creationId xmlns:p14="http://schemas.microsoft.com/office/powerpoint/2010/main" val="7488257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n-US" smtClean="0"/>
              <a:t>© 2015 By Timothy K. Lund</a:t>
            </a:r>
          </a:p>
        </p:txBody>
      </p:sp>
    </p:spTree>
    <p:extLst>
      <p:ext uri="{BB962C8B-B14F-4D97-AF65-F5344CB8AC3E}">
        <p14:creationId xmlns:p14="http://schemas.microsoft.com/office/powerpoint/2010/main" val="53015165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n-US" smtClean="0"/>
              <a:t>© 2015 By Timothy K. Lund</a:t>
            </a:r>
          </a:p>
        </p:txBody>
      </p:sp>
    </p:spTree>
    <p:extLst>
      <p:ext uri="{BB962C8B-B14F-4D97-AF65-F5344CB8AC3E}">
        <p14:creationId xmlns:p14="http://schemas.microsoft.com/office/powerpoint/2010/main" val="143395745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n-US" smtClean="0"/>
              <a:t>© 2015 By Timothy K. Lund</a:t>
            </a:r>
          </a:p>
        </p:txBody>
      </p:sp>
    </p:spTree>
    <p:extLst>
      <p:ext uri="{BB962C8B-B14F-4D97-AF65-F5344CB8AC3E}">
        <p14:creationId xmlns:p14="http://schemas.microsoft.com/office/powerpoint/2010/main" val="15020896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n-US" smtClean="0"/>
              <a:t>© 2015 By Timothy K. Lund</a:t>
            </a: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n-US" smtClean="0"/>
              <a:t>© 2015 By Timothy K. Lund</a:t>
            </a: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n-US" smtClean="0"/>
              <a:t>© 2015 By Timothy K. Lund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 smtClean="0"/>
              <a:t>Klicka här för att ändra format</a:t>
            </a:r>
            <a:endParaRPr lang="sv-FI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smtClean="0"/>
              <a:t>Klicka om du vill redigera mall för underrubrikformat</a:t>
            </a:r>
            <a:endParaRPr lang="sv-FI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ECF6E5-D91C-4A2F-9301-51F3F272648E}" type="datetimeFigureOut">
              <a:rPr lang="sv-FI" smtClean="0"/>
              <a:t>18.2.2019</a:t>
            </a:fld>
            <a:endParaRPr lang="sv-FI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FI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EE7253-915A-470D-B37F-89DC08AF9550}" type="slidenum">
              <a:rPr lang="sv-FI" smtClean="0"/>
              <a:t>‹#›</a:t>
            </a:fld>
            <a:endParaRPr lang="sv-FI"/>
          </a:p>
        </p:txBody>
      </p:sp>
    </p:spTree>
    <p:extLst>
      <p:ext uri="{BB962C8B-B14F-4D97-AF65-F5344CB8AC3E}">
        <p14:creationId xmlns:p14="http://schemas.microsoft.com/office/powerpoint/2010/main" val="30502136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FI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FI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ECF6E5-D91C-4A2F-9301-51F3F272648E}" type="datetimeFigureOut">
              <a:rPr lang="sv-FI" smtClean="0"/>
              <a:t>18.2.2019</a:t>
            </a:fld>
            <a:endParaRPr lang="sv-FI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FI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EE7253-915A-470D-B37F-89DC08AF9550}" type="slidenum">
              <a:rPr lang="sv-FI" smtClean="0"/>
              <a:t>‹#›</a:t>
            </a:fld>
            <a:endParaRPr lang="sv-FI"/>
          </a:p>
        </p:txBody>
      </p:sp>
    </p:spTree>
    <p:extLst>
      <p:ext uri="{BB962C8B-B14F-4D97-AF65-F5344CB8AC3E}">
        <p14:creationId xmlns:p14="http://schemas.microsoft.com/office/powerpoint/2010/main" val="31776986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 smtClean="0"/>
              <a:t>Klicka här för att ändra format</a:t>
            </a:r>
            <a:endParaRPr lang="sv-FI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FI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ECF6E5-D91C-4A2F-9301-51F3F272648E}" type="datetimeFigureOut">
              <a:rPr lang="sv-FI" smtClean="0"/>
              <a:t>18.2.2019</a:t>
            </a:fld>
            <a:endParaRPr lang="sv-FI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FI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EE7253-915A-470D-B37F-89DC08AF9550}" type="slidenum">
              <a:rPr lang="sv-FI" smtClean="0"/>
              <a:t>‹#›</a:t>
            </a:fld>
            <a:endParaRPr lang="sv-FI"/>
          </a:p>
        </p:txBody>
      </p:sp>
    </p:spTree>
    <p:extLst>
      <p:ext uri="{BB962C8B-B14F-4D97-AF65-F5344CB8AC3E}">
        <p14:creationId xmlns:p14="http://schemas.microsoft.com/office/powerpoint/2010/main" val="11732587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FI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FI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ECF6E5-D91C-4A2F-9301-51F3F272648E}" type="datetimeFigureOut">
              <a:rPr lang="sv-FI" smtClean="0"/>
              <a:t>18.2.2019</a:t>
            </a:fld>
            <a:endParaRPr lang="sv-FI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FI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EE7253-915A-470D-B37F-89DC08AF9550}" type="slidenum">
              <a:rPr lang="sv-FI" smtClean="0"/>
              <a:t>‹#›</a:t>
            </a:fld>
            <a:endParaRPr lang="sv-FI"/>
          </a:p>
        </p:txBody>
      </p:sp>
    </p:spTree>
    <p:extLst>
      <p:ext uri="{BB962C8B-B14F-4D97-AF65-F5344CB8AC3E}">
        <p14:creationId xmlns:p14="http://schemas.microsoft.com/office/powerpoint/2010/main" val="7769684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 smtClean="0"/>
              <a:t>Klicka här för att ändra format</a:t>
            </a:r>
            <a:endParaRPr lang="sv-FI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ECF6E5-D91C-4A2F-9301-51F3F272648E}" type="datetimeFigureOut">
              <a:rPr lang="sv-FI" smtClean="0"/>
              <a:t>18.2.2019</a:t>
            </a:fld>
            <a:endParaRPr lang="sv-FI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FI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EE7253-915A-470D-B37F-89DC08AF9550}" type="slidenum">
              <a:rPr lang="sv-FI" smtClean="0"/>
              <a:t>‹#›</a:t>
            </a:fld>
            <a:endParaRPr lang="sv-FI"/>
          </a:p>
        </p:txBody>
      </p:sp>
    </p:spTree>
    <p:extLst>
      <p:ext uri="{BB962C8B-B14F-4D97-AF65-F5344CB8AC3E}">
        <p14:creationId xmlns:p14="http://schemas.microsoft.com/office/powerpoint/2010/main" val="4993019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FI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FI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FI"/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ECF6E5-D91C-4A2F-9301-51F3F272648E}" type="datetimeFigureOut">
              <a:rPr lang="sv-FI" smtClean="0"/>
              <a:t>18.2.2019</a:t>
            </a:fld>
            <a:endParaRPr lang="sv-FI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FI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EE7253-915A-470D-B37F-89DC08AF9550}" type="slidenum">
              <a:rPr lang="sv-FI" smtClean="0"/>
              <a:t>‹#›</a:t>
            </a:fld>
            <a:endParaRPr lang="sv-FI"/>
          </a:p>
        </p:txBody>
      </p:sp>
    </p:spTree>
    <p:extLst>
      <p:ext uri="{BB962C8B-B14F-4D97-AF65-F5344CB8AC3E}">
        <p14:creationId xmlns:p14="http://schemas.microsoft.com/office/powerpoint/2010/main" val="22551062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FI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FI"/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FI"/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ECF6E5-D91C-4A2F-9301-51F3F272648E}" type="datetimeFigureOut">
              <a:rPr lang="sv-FI" smtClean="0"/>
              <a:t>18.2.2019</a:t>
            </a:fld>
            <a:endParaRPr lang="sv-FI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FI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EE7253-915A-470D-B37F-89DC08AF9550}" type="slidenum">
              <a:rPr lang="sv-FI" smtClean="0"/>
              <a:t>‹#›</a:t>
            </a:fld>
            <a:endParaRPr lang="sv-FI"/>
          </a:p>
        </p:txBody>
      </p:sp>
    </p:spTree>
    <p:extLst>
      <p:ext uri="{BB962C8B-B14F-4D97-AF65-F5344CB8AC3E}">
        <p14:creationId xmlns:p14="http://schemas.microsoft.com/office/powerpoint/2010/main" val="30195807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FI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ECF6E5-D91C-4A2F-9301-51F3F272648E}" type="datetimeFigureOut">
              <a:rPr lang="sv-FI" smtClean="0"/>
              <a:t>18.2.2019</a:t>
            </a:fld>
            <a:endParaRPr lang="sv-FI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FI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EE7253-915A-470D-B37F-89DC08AF9550}" type="slidenum">
              <a:rPr lang="sv-FI" smtClean="0"/>
              <a:t>‹#›</a:t>
            </a:fld>
            <a:endParaRPr lang="sv-FI"/>
          </a:p>
        </p:txBody>
      </p:sp>
    </p:spTree>
    <p:extLst>
      <p:ext uri="{BB962C8B-B14F-4D97-AF65-F5344CB8AC3E}">
        <p14:creationId xmlns:p14="http://schemas.microsoft.com/office/powerpoint/2010/main" val="25466851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ECF6E5-D91C-4A2F-9301-51F3F272648E}" type="datetimeFigureOut">
              <a:rPr lang="sv-FI" smtClean="0"/>
              <a:t>18.2.2019</a:t>
            </a:fld>
            <a:endParaRPr lang="sv-FI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FI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EE7253-915A-470D-B37F-89DC08AF9550}" type="slidenum">
              <a:rPr lang="sv-FI" smtClean="0"/>
              <a:t>‹#›</a:t>
            </a:fld>
            <a:endParaRPr lang="sv-FI"/>
          </a:p>
        </p:txBody>
      </p:sp>
    </p:spTree>
    <p:extLst>
      <p:ext uri="{BB962C8B-B14F-4D97-AF65-F5344CB8AC3E}">
        <p14:creationId xmlns:p14="http://schemas.microsoft.com/office/powerpoint/2010/main" val="31329559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 smtClean="0"/>
              <a:t>Klicka här för att ändra format</a:t>
            </a:r>
            <a:endParaRPr lang="sv-FI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FI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ECF6E5-D91C-4A2F-9301-51F3F272648E}" type="datetimeFigureOut">
              <a:rPr lang="sv-FI" smtClean="0"/>
              <a:t>18.2.2019</a:t>
            </a:fld>
            <a:endParaRPr lang="sv-FI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FI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EE7253-915A-470D-B37F-89DC08AF9550}" type="slidenum">
              <a:rPr lang="sv-FI" smtClean="0"/>
              <a:t>‹#›</a:t>
            </a:fld>
            <a:endParaRPr lang="sv-FI"/>
          </a:p>
        </p:txBody>
      </p:sp>
    </p:spTree>
    <p:extLst>
      <p:ext uri="{BB962C8B-B14F-4D97-AF65-F5344CB8AC3E}">
        <p14:creationId xmlns:p14="http://schemas.microsoft.com/office/powerpoint/2010/main" val="27462317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 smtClean="0"/>
              <a:t>Klicka här för att ändra format</a:t>
            </a:r>
            <a:endParaRPr lang="sv-FI"/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FI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ECF6E5-D91C-4A2F-9301-51F3F272648E}" type="datetimeFigureOut">
              <a:rPr lang="sv-FI" smtClean="0"/>
              <a:t>18.2.2019</a:t>
            </a:fld>
            <a:endParaRPr lang="sv-FI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FI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EE7253-915A-470D-B37F-89DC08AF9550}" type="slidenum">
              <a:rPr lang="sv-FI" smtClean="0"/>
              <a:t>‹#›</a:t>
            </a:fld>
            <a:endParaRPr lang="sv-FI"/>
          </a:p>
        </p:txBody>
      </p:sp>
    </p:spTree>
    <p:extLst>
      <p:ext uri="{BB962C8B-B14F-4D97-AF65-F5344CB8AC3E}">
        <p14:creationId xmlns:p14="http://schemas.microsoft.com/office/powerpoint/2010/main" val="14375170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 smtClean="0"/>
              <a:t>Klicka här för att ändra format</a:t>
            </a:r>
            <a:endParaRPr lang="sv-FI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FI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ECF6E5-D91C-4A2F-9301-51F3F272648E}" type="datetimeFigureOut">
              <a:rPr lang="sv-FI" smtClean="0"/>
              <a:t>18.2.2019</a:t>
            </a:fld>
            <a:endParaRPr lang="sv-FI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FI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EE7253-915A-470D-B37F-89DC08AF9550}" type="slidenum">
              <a:rPr lang="sv-FI" smtClean="0"/>
              <a:t>‹#›</a:t>
            </a:fld>
            <a:endParaRPr lang="sv-FI"/>
          </a:p>
        </p:txBody>
      </p:sp>
    </p:spTree>
    <p:extLst>
      <p:ext uri="{BB962C8B-B14F-4D97-AF65-F5344CB8AC3E}">
        <p14:creationId xmlns:p14="http://schemas.microsoft.com/office/powerpoint/2010/main" val="37455737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7" Type="http://schemas.openxmlformats.org/officeDocument/2006/relationships/image" Target="../media/image7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mentimeter.com/s/0c3582b8a07c2187c0503124b728e1c7/96d9598da3e9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mentimeter.com/s/0c3582b8a07c2187c0503124b728e1c7/a7e2e179fa0b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FI" dirty="0" smtClean="0"/>
              <a:t>9.2 </a:t>
            </a:r>
            <a:r>
              <a:rPr lang="sv-FI" dirty="0" err="1" smtClean="0"/>
              <a:t>Single</a:t>
            </a:r>
            <a:r>
              <a:rPr lang="sv-FI" dirty="0" smtClean="0"/>
              <a:t>-slit </a:t>
            </a:r>
            <a:r>
              <a:rPr lang="sv-FI" dirty="0" err="1" smtClean="0"/>
              <a:t>diffraction</a:t>
            </a:r>
            <a:endParaRPr lang="sv-FI" dirty="0"/>
          </a:p>
        </p:txBody>
      </p:sp>
    </p:spTree>
    <p:extLst>
      <p:ext uri="{BB962C8B-B14F-4D97-AF65-F5344CB8AC3E}">
        <p14:creationId xmlns:p14="http://schemas.microsoft.com/office/powerpoint/2010/main" val="37332066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658" name="Rectangle 2"/>
          <p:cNvSpPr>
            <a:spLocks noChangeArrowheads="1"/>
          </p:cNvSpPr>
          <p:nvPr/>
        </p:nvSpPr>
        <p:spPr bwMode="auto">
          <a:xfrm>
            <a:off x="914400" y="1306513"/>
            <a:ext cx="5181600" cy="4671603"/>
          </a:xfrm>
          <a:prstGeom prst="rect">
            <a:avLst/>
          </a:prstGeom>
          <a:noFill/>
          <a:ln>
            <a:noFill/>
          </a:ln>
          <a:extLst/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buFontTx/>
              <a:buNone/>
            </a:pPr>
            <a:r>
              <a:rPr lang="en-US" altLang="en-US" sz="2400" dirty="0">
                <a:solidFill>
                  <a:srgbClr val="000000"/>
                </a:solidFill>
                <a:cs typeface="Times New Roman" pitchFamily="18" charset="0"/>
                <a:sym typeface="Symbol" pitchFamily="18" charset="2"/>
              </a:rPr>
              <a:t></a:t>
            </a:r>
            <a:r>
              <a:rPr lang="en-US" altLang="en-US" sz="2400" dirty="0">
                <a:solidFill>
                  <a:srgbClr val="000000"/>
                </a:solidFill>
                <a:cs typeface="Times New Roman" pitchFamily="18" charset="0"/>
              </a:rPr>
              <a:t>From the right triangle we see that </a:t>
            </a:r>
          </a:p>
          <a:p>
            <a:pPr>
              <a:buFontTx/>
              <a:buNone/>
            </a:pPr>
            <a:r>
              <a:rPr lang="en-US" altLang="en-US" sz="2400" dirty="0">
                <a:solidFill>
                  <a:srgbClr val="000000"/>
                </a:solidFill>
                <a:cs typeface="Times New Roman" pitchFamily="18" charset="0"/>
              </a:rPr>
              <a:t>     sin</a:t>
            </a:r>
            <a:r>
              <a:rPr lang="en-US" altLang="en-US" sz="2400" i="1" baseline="-25000" dirty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n-US" altLang="en-US" sz="2400" dirty="0">
                <a:solidFill>
                  <a:srgbClr val="000000"/>
                </a:solidFill>
                <a:cs typeface="Times New Roman" pitchFamily="18" charset="0"/>
                <a:sym typeface="Symbol" pitchFamily="18" charset="2"/>
              </a:rPr>
              <a:t> = ( </a:t>
            </a:r>
            <a:r>
              <a:rPr lang="en-US" altLang="en-US" sz="2400" i="1" dirty="0">
                <a:solidFill>
                  <a:srgbClr val="000000"/>
                </a:solidFill>
                <a:cs typeface="Times New Roman" pitchFamily="18" charset="0"/>
                <a:sym typeface="Symbol" pitchFamily="18" charset="2"/>
              </a:rPr>
              <a:t>/ </a:t>
            </a:r>
            <a:r>
              <a:rPr lang="en-US" altLang="en-US" sz="2400" dirty="0">
                <a:solidFill>
                  <a:srgbClr val="000000"/>
                </a:solidFill>
                <a:cs typeface="Times New Roman" pitchFamily="18" charset="0"/>
                <a:sym typeface="Symbol" pitchFamily="18" charset="2"/>
              </a:rPr>
              <a:t>2) </a:t>
            </a:r>
            <a:r>
              <a:rPr lang="en-US" altLang="en-US" sz="2400" i="1" dirty="0">
                <a:solidFill>
                  <a:srgbClr val="000000"/>
                </a:solidFill>
                <a:cs typeface="Times New Roman" pitchFamily="18" charset="0"/>
                <a:sym typeface="Symbol" pitchFamily="18" charset="2"/>
              </a:rPr>
              <a:t>/ </a:t>
            </a:r>
            <a:r>
              <a:rPr lang="en-US" altLang="en-US" sz="2400" dirty="0">
                <a:solidFill>
                  <a:srgbClr val="000000"/>
                </a:solidFill>
                <a:cs typeface="Times New Roman" pitchFamily="18" charset="0"/>
                <a:sym typeface="Symbol" pitchFamily="18" charset="2"/>
              </a:rPr>
              <a:t>(</a:t>
            </a:r>
            <a:r>
              <a:rPr lang="en-US" altLang="en-US" sz="2400" i="1" dirty="0">
                <a:solidFill>
                  <a:srgbClr val="000000"/>
                </a:solidFill>
                <a:cs typeface="Times New Roman" pitchFamily="18" charset="0"/>
                <a:sym typeface="Symbol" pitchFamily="18" charset="2"/>
              </a:rPr>
              <a:t>b / </a:t>
            </a:r>
            <a:r>
              <a:rPr lang="en-US" altLang="en-US" sz="2400" dirty="0">
                <a:solidFill>
                  <a:srgbClr val="000000"/>
                </a:solidFill>
                <a:cs typeface="Times New Roman" pitchFamily="18" charset="0"/>
                <a:sym typeface="Symbol" pitchFamily="18" charset="2"/>
              </a:rPr>
              <a:t>2)</a:t>
            </a:r>
          </a:p>
          <a:p>
            <a:pPr>
              <a:buFontTx/>
              <a:buNone/>
            </a:pPr>
            <a:r>
              <a:rPr lang="en-US" altLang="en-US" sz="2400" dirty="0">
                <a:solidFill>
                  <a:srgbClr val="000000"/>
                </a:solidFill>
                <a:cs typeface="Times New Roman" pitchFamily="18" charset="0"/>
              </a:rPr>
              <a:t>     sin</a:t>
            </a:r>
            <a:r>
              <a:rPr lang="en-US" altLang="en-US" sz="2400" i="1" baseline="-25000" dirty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n-US" altLang="en-US" sz="2400" dirty="0">
                <a:solidFill>
                  <a:srgbClr val="000000"/>
                </a:solidFill>
                <a:cs typeface="Times New Roman" pitchFamily="18" charset="0"/>
                <a:sym typeface="Symbol" pitchFamily="18" charset="2"/>
              </a:rPr>
              <a:t> =  </a:t>
            </a:r>
            <a:r>
              <a:rPr lang="en-US" altLang="en-US" sz="2400" i="1" dirty="0">
                <a:solidFill>
                  <a:srgbClr val="000000"/>
                </a:solidFill>
                <a:cs typeface="Times New Roman" pitchFamily="18" charset="0"/>
                <a:sym typeface="Symbol" pitchFamily="18" charset="2"/>
              </a:rPr>
              <a:t>/</a:t>
            </a:r>
            <a:r>
              <a:rPr lang="en-US" altLang="en-US" sz="2400" dirty="0">
                <a:solidFill>
                  <a:srgbClr val="000000"/>
                </a:solidFill>
                <a:cs typeface="Times New Roman" pitchFamily="18" charset="0"/>
                <a:sym typeface="Symbol" pitchFamily="18" charset="2"/>
              </a:rPr>
              <a:t> </a:t>
            </a:r>
            <a:r>
              <a:rPr lang="en-US" altLang="en-US" sz="2400" i="1" dirty="0" smtClean="0">
                <a:solidFill>
                  <a:srgbClr val="000000"/>
                </a:solidFill>
                <a:cs typeface="Times New Roman" pitchFamily="18" charset="0"/>
                <a:sym typeface="Symbol" pitchFamily="18" charset="2"/>
              </a:rPr>
              <a:t>b</a:t>
            </a:r>
            <a:endParaRPr lang="en-US" altLang="en-US" sz="2400" dirty="0">
              <a:solidFill>
                <a:srgbClr val="000000"/>
              </a:solidFill>
              <a:cs typeface="Times New Roman" pitchFamily="18" charset="0"/>
              <a:sym typeface="Symbol" pitchFamily="18" charset="2"/>
            </a:endParaRPr>
          </a:p>
          <a:p>
            <a:pPr>
              <a:buFontTx/>
              <a:buNone/>
            </a:pPr>
            <a:endParaRPr lang="en-US" altLang="en-US" sz="2400" dirty="0">
              <a:solidFill>
                <a:srgbClr val="000000"/>
              </a:solidFill>
              <a:cs typeface="Times New Roman" pitchFamily="18" charset="0"/>
              <a:sym typeface="Symbol" pitchFamily="18" charset="2"/>
            </a:endParaRPr>
          </a:p>
          <a:p>
            <a:pPr>
              <a:buFontTx/>
              <a:buNone/>
            </a:pPr>
            <a:r>
              <a:rPr lang="en-US" altLang="en-US" sz="2400" dirty="0" smtClean="0">
                <a:solidFill>
                  <a:srgbClr val="000000"/>
                </a:solidFill>
                <a:cs typeface="Times New Roman" pitchFamily="18" charset="0"/>
                <a:sym typeface="Symbol" pitchFamily="18" charset="2"/>
              </a:rPr>
              <a:t></a:t>
            </a:r>
            <a:r>
              <a:rPr lang="en-US" altLang="en-US" sz="2400" dirty="0" smtClean="0">
                <a:solidFill>
                  <a:srgbClr val="000000"/>
                </a:solidFill>
                <a:cs typeface="Times New Roman" pitchFamily="18" charset="0"/>
              </a:rPr>
              <a:t>If </a:t>
            </a:r>
            <a:r>
              <a:rPr lang="en-US" altLang="en-US" sz="2400" dirty="0" smtClean="0">
                <a:solidFill>
                  <a:srgbClr val="000000"/>
                </a:solidFill>
                <a:cs typeface="Times New Roman" pitchFamily="18" charset="0"/>
                <a:sym typeface="Symbol" pitchFamily="18" charset="2"/>
              </a:rPr>
              <a:t> </a:t>
            </a:r>
            <a:r>
              <a:rPr lang="en-US" altLang="en-US" sz="2400" dirty="0">
                <a:solidFill>
                  <a:srgbClr val="000000"/>
                </a:solidFill>
                <a:cs typeface="Times New Roman" pitchFamily="18" charset="0"/>
                <a:sym typeface="Symbol" pitchFamily="18" charset="2"/>
              </a:rPr>
              <a:t>is very small (</a:t>
            </a:r>
            <a:r>
              <a:rPr lang="en-US" altLang="en-US" sz="2400" dirty="0" smtClean="0">
                <a:solidFill>
                  <a:srgbClr val="000000"/>
                </a:solidFill>
                <a:cs typeface="Times New Roman" pitchFamily="18" charset="0"/>
                <a:sym typeface="Symbol" pitchFamily="18" charset="2"/>
              </a:rPr>
              <a:t>and in </a:t>
            </a:r>
            <a:r>
              <a:rPr lang="en-US" altLang="en-US" sz="2400" b="1" dirty="0">
                <a:solidFill>
                  <a:srgbClr val="000000"/>
                </a:solidFill>
                <a:cs typeface="Times New Roman" pitchFamily="18" charset="0"/>
                <a:sym typeface="Symbol" pitchFamily="18" charset="2"/>
              </a:rPr>
              <a:t>radians</a:t>
            </a:r>
            <a:r>
              <a:rPr lang="en-US" altLang="en-US" sz="2400" dirty="0">
                <a:solidFill>
                  <a:srgbClr val="000000"/>
                </a:solidFill>
                <a:cs typeface="Times New Roman" pitchFamily="18" charset="0"/>
                <a:sym typeface="Symbol" pitchFamily="18" charset="2"/>
              </a:rPr>
              <a:t>) then</a:t>
            </a:r>
          </a:p>
          <a:p>
            <a:pPr>
              <a:buFontTx/>
              <a:buNone/>
            </a:pPr>
            <a:r>
              <a:rPr lang="en-US" altLang="en-US" sz="2400" dirty="0">
                <a:solidFill>
                  <a:srgbClr val="000000"/>
                </a:solidFill>
                <a:cs typeface="Times New Roman" pitchFamily="18" charset="0"/>
              </a:rPr>
              <a:t>     sin</a:t>
            </a:r>
            <a:r>
              <a:rPr lang="en-US" altLang="en-US" sz="2400" i="1" baseline="-25000" dirty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n-US" altLang="en-US" sz="2400" dirty="0">
                <a:solidFill>
                  <a:srgbClr val="000000"/>
                </a:solidFill>
                <a:cs typeface="Times New Roman" pitchFamily="18" charset="0"/>
                <a:sym typeface="Symbol" pitchFamily="18" charset="2"/>
              </a:rPr>
              <a:t>    </a:t>
            </a:r>
            <a:r>
              <a:rPr lang="en-US" altLang="en-US" sz="2400" dirty="0">
                <a:solidFill>
                  <a:schemeClr val="hlink"/>
                </a:solidFill>
                <a:cs typeface="Times New Roman" pitchFamily="18" charset="0"/>
                <a:sym typeface="Symbol" pitchFamily="18" charset="2"/>
              </a:rPr>
              <a:t>( in radians</a:t>
            </a:r>
            <a:r>
              <a:rPr lang="en-US" altLang="en-US" sz="2400" dirty="0" smtClean="0">
                <a:solidFill>
                  <a:schemeClr val="hlink"/>
                </a:solidFill>
                <a:cs typeface="Times New Roman" pitchFamily="18" charset="0"/>
                <a:sym typeface="Symbol" pitchFamily="18" charset="2"/>
              </a:rPr>
              <a:t>)</a:t>
            </a:r>
            <a:r>
              <a:rPr lang="en-US" altLang="en-US" sz="2400" dirty="0" smtClean="0">
                <a:solidFill>
                  <a:srgbClr val="000000"/>
                </a:solidFill>
                <a:cs typeface="Times New Roman" pitchFamily="18" charset="0"/>
                <a:sym typeface="Symbol" pitchFamily="18" charset="2"/>
              </a:rPr>
              <a:t>.</a:t>
            </a:r>
            <a:endParaRPr lang="en-US" altLang="en-US" sz="2400" dirty="0">
              <a:solidFill>
                <a:srgbClr val="000000"/>
              </a:solidFill>
              <a:cs typeface="Times New Roman" pitchFamily="18" charset="0"/>
              <a:sym typeface="Symbol" pitchFamily="18" charset="2"/>
            </a:endParaRPr>
          </a:p>
        </p:txBody>
      </p:sp>
      <p:grpSp>
        <p:nvGrpSpPr>
          <p:cNvPr id="2" name="Group 35"/>
          <p:cNvGrpSpPr>
            <a:grpSpLocks/>
          </p:cNvGrpSpPr>
          <p:nvPr/>
        </p:nvGrpSpPr>
        <p:grpSpPr bwMode="auto">
          <a:xfrm>
            <a:off x="1039285" y="5202237"/>
            <a:ext cx="9952567" cy="830263"/>
            <a:chOff x="491" y="3549"/>
            <a:chExt cx="4702" cy="523"/>
          </a:xfrm>
        </p:grpSpPr>
        <p:sp>
          <p:nvSpPr>
            <p:cNvPr id="17415" name="Text Box 28"/>
            <p:cNvSpPr txBox="1">
              <a:spLocks noChangeArrowheads="1"/>
            </p:cNvSpPr>
            <p:nvPr/>
          </p:nvSpPr>
          <p:spPr bwMode="auto">
            <a:xfrm>
              <a:off x="2734" y="3549"/>
              <a:ext cx="2459" cy="523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2400" dirty="0"/>
                <a:t>location of first minimum in single slit diffraction</a:t>
              </a:r>
            </a:p>
          </p:txBody>
        </p:sp>
        <p:sp>
          <p:nvSpPr>
            <p:cNvPr id="17416" name="Rectangle 29"/>
            <p:cNvSpPr>
              <a:spLocks noChangeArrowheads="1"/>
            </p:cNvSpPr>
            <p:nvPr/>
          </p:nvSpPr>
          <p:spPr bwMode="auto">
            <a:xfrm>
              <a:off x="491" y="3551"/>
              <a:ext cx="4701" cy="513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17417" name="Text Box 30"/>
            <p:cNvSpPr txBox="1">
              <a:spLocks noChangeArrowheads="1"/>
            </p:cNvSpPr>
            <p:nvPr/>
          </p:nvSpPr>
          <p:spPr bwMode="auto">
            <a:xfrm>
              <a:off x="543" y="3663"/>
              <a:ext cx="1343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2400" dirty="0">
                  <a:solidFill>
                    <a:srgbClr val="000000"/>
                  </a:solidFill>
                  <a:sym typeface="Symbol" pitchFamily="18" charset="2"/>
                </a:rPr>
                <a:t> =  </a:t>
              </a:r>
              <a:r>
                <a:rPr lang="en-US" altLang="en-US" sz="2400" i="1" dirty="0">
                  <a:solidFill>
                    <a:srgbClr val="000000"/>
                  </a:solidFill>
                  <a:sym typeface="Symbol" pitchFamily="18" charset="2"/>
                </a:rPr>
                <a:t>/</a:t>
              </a:r>
              <a:r>
                <a:rPr lang="en-US" altLang="en-US" sz="2400" dirty="0">
                  <a:solidFill>
                    <a:srgbClr val="000000"/>
                  </a:solidFill>
                  <a:sym typeface="Symbol" pitchFamily="18" charset="2"/>
                </a:rPr>
                <a:t> </a:t>
              </a:r>
              <a:r>
                <a:rPr lang="en-US" altLang="en-US" sz="2400" i="1" dirty="0">
                  <a:solidFill>
                    <a:srgbClr val="000000"/>
                  </a:solidFill>
                  <a:sym typeface="Symbol" pitchFamily="18" charset="2"/>
                </a:rPr>
                <a:t>b</a:t>
              </a:r>
            </a:p>
          </p:txBody>
        </p:sp>
        <p:sp>
          <p:nvSpPr>
            <p:cNvPr id="17418" name="Text Box 31"/>
            <p:cNvSpPr txBox="1">
              <a:spLocks noChangeArrowheads="1"/>
            </p:cNvSpPr>
            <p:nvPr/>
          </p:nvSpPr>
          <p:spPr bwMode="auto">
            <a:xfrm>
              <a:off x="1319" y="3658"/>
              <a:ext cx="1561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400" dirty="0">
                  <a:solidFill>
                    <a:schemeClr val="hlink"/>
                  </a:solidFill>
                </a:rPr>
                <a:t>(</a:t>
              </a:r>
              <a:r>
                <a:rPr lang="en-US" altLang="en-US" sz="2400" dirty="0">
                  <a:solidFill>
                    <a:schemeClr val="hlink"/>
                  </a:solidFill>
                  <a:sym typeface="Symbol" pitchFamily="18" charset="2"/>
                </a:rPr>
                <a:t></a:t>
              </a:r>
              <a:r>
                <a:rPr lang="en-US" altLang="en-US" sz="2400" i="1" dirty="0">
                  <a:solidFill>
                    <a:schemeClr val="hlink"/>
                  </a:solidFill>
                  <a:sym typeface="Symbol" pitchFamily="18" charset="2"/>
                </a:rPr>
                <a:t> </a:t>
              </a:r>
              <a:r>
                <a:rPr lang="en-US" altLang="en-US" sz="2400" dirty="0">
                  <a:solidFill>
                    <a:schemeClr val="hlink"/>
                  </a:solidFill>
                  <a:sym typeface="Symbol" pitchFamily="18" charset="2"/>
                </a:rPr>
                <a:t>in radians)</a:t>
              </a:r>
              <a:endParaRPr lang="en-US" altLang="en-US" sz="2400" i="1" dirty="0">
                <a:solidFill>
                  <a:schemeClr val="hlink"/>
                </a:solidFill>
                <a:sym typeface="Symbol" pitchFamily="18" charset="2"/>
              </a:endParaRPr>
            </a:p>
          </p:txBody>
        </p:sp>
      </p:grpSp>
      <p:pic>
        <p:nvPicPr>
          <p:cNvPr id="34828" name="Picture 1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523566" y="2194408"/>
            <a:ext cx="4466170" cy="2638425"/>
          </a:xfrm>
          <a:prstGeom prst="rect">
            <a:avLst/>
          </a:prstGeom>
          <a:ln>
            <a:noFill/>
          </a:ln>
          <a:effectLst/>
          <a:extLst/>
        </p:spPr>
      </p:pic>
      <p:sp>
        <p:nvSpPr>
          <p:cNvPr id="12" name="Rectangle 118"/>
          <p:cNvSpPr txBox="1">
            <a:spLocks noChangeArrowheads="1"/>
          </p:cNvSpPr>
          <p:nvPr/>
        </p:nvSpPr>
        <p:spPr bwMode="auto">
          <a:xfrm>
            <a:off x="914400" y="409575"/>
            <a:ext cx="10363200" cy="896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algn="l" eaLnBrk="1" hangingPunct="1">
              <a:defRPr/>
            </a:pPr>
            <a:r>
              <a:rPr lang="en-US" altLang="en-US" sz="3600" dirty="0">
                <a:solidFill>
                  <a:schemeClr val="accent2"/>
                </a:solidFill>
                <a:latin typeface="+mn-lt"/>
              </a:rPr>
              <a:t>Derivation of the formula </a:t>
            </a:r>
            <a:r>
              <a:rPr lang="en-US" altLang="en-US" sz="3600" dirty="0">
                <a:solidFill>
                  <a:srgbClr val="000000"/>
                </a:solidFill>
                <a:latin typeface="+mn-lt"/>
                <a:cs typeface="Times New Roman" pitchFamily="18" charset="0"/>
                <a:sym typeface="Symbol" pitchFamily="18" charset="2"/>
              </a:rPr>
              <a:t> </a:t>
            </a:r>
            <a:r>
              <a:rPr lang="en-US" altLang="en-US" sz="3600" dirty="0">
                <a:solidFill>
                  <a:srgbClr val="000000"/>
                </a:solidFill>
                <a:latin typeface="+mn-lt"/>
                <a:cs typeface="Times New Roman" pitchFamily="18" charset="0"/>
              </a:rPr>
              <a:t>= </a:t>
            </a:r>
            <a:r>
              <a:rPr lang="en-US" altLang="en-US" sz="3600" dirty="0">
                <a:solidFill>
                  <a:srgbClr val="000000"/>
                </a:solidFill>
                <a:latin typeface="+mn-lt"/>
                <a:cs typeface="Times New Roman" pitchFamily="18" charset="0"/>
                <a:sym typeface="Symbol" pitchFamily="18" charset="2"/>
              </a:rPr>
              <a:t> </a:t>
            </a:r>
            <a:r>
              <a:rPr lang="en-US" altLang="en-US" sz="3600" dirty="0">
                <a:solidFill>
                  <a:srgbClr val="000000"/>
                </a:solidFill>
                <a:latin typeface="+mn-lt"/>
                <a:cs typeface="Times New Roman" pitchFamily="18" charset="0"/>
              </a:rPr>
              <a:t>/ b </a:t>
            </a:r>
            <a:endParaRPr lang="en-US" altLang="en-US" sz="3600" kern="0" dirty="0" smtClean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11" name="Båge 10"/>
          <p:cNvSpPr/>
          <p:nvPr/>
        </p:nvSpPr>
        <p:spPr>
          <a:xfrm rot="1457321">
            <a:off x="7849780" y="3329675"/>
            <a:ext cx="456145" cy="466253"/>
          </a:xfrm>
          <a:prstGeom prst="arc">
            <a:avLst>
              <a:gd name="adj1" fmla="val 16091295"/>
              <a:gd name="adj2" fmla="val 0"/>
            </a:avLst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sv-FI"/>
          </a:p>
        </p:txBody>
      </p:sp>
    </p:spTree>
    <p:extLst>
      <p:ext uri="{BB962C8B-B14F-4D97-AF65-F5344CB8AC3E}">
        <p14:creationId xmlns:p14="http://schemas.microsoft.com/office/powerpoint/2010/main" val="12726037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6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48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withGroup">
                            <p:stCondLst>
                              <p:cond delay="50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65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65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65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65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466" name="Rectangle 2"/>
          <p:cNvSpPr>
            <a:spLocks noChangeArrowheads="1"/>
          </p:cNvSpPr>
          <p:nvPr/>
        </p:nvSpPr>
        <p:spPr bwMode="auto">
          <a:xfrm>
            <a:off x="914400" y="1343025"/>
            <a:ext cx="3917951" cy="5187949"/>
          </a:xfrm>
          <a:prstGeom prst="rect">
            <a:avLst/>
          </a:prstGeom>
          <a:noFill/>
          <a:ln>
            <a:noFill/>
          </a:ln>
          <a:extLst/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buFontTx/>
              <a:buNone/>
            </a:pPr>
            <a:r>
              <a:rPr lang="en-US" altLang="en-US" sz="2400" dirty="0" smtClean="0">
                <a:solidFill>
                  <a:srgbClr val="000000"/>
                </a:solidFill>
                <a:ea typeface="Calibri" pitchFamily="34" charset="0"/>
                <a:cs typeface="Times New Roman" pitchFamily="18" charset="0"/>
                <a:sym typeface="Symbol" pitchFamily="18" charset="2"/>
              </a:rPr>
              <a:t>The relative </a:t>
            </a:r>
            <a:r>
              <a:rPr lang="en-US" altLang="en-US" sz="2400" dirty="0">
                <a:solidFill>
                  <a:srgbClr val="000000"/>
                </a:solidFill>
                <a:ea typeface="Calibri" pitchFamily="34" charset="0"/>
                <a:cs typeface="Times New Roman" pitchFamily="18" charset="0"/>
                <a:sym typeface="Symbol" pitchFamily="18" charset="2"/>
              </a:rPr>
              <a:t>intensities of </a:t>
            </a:r>
            <a:r>
              <a:rPr lang="en-US" altLang="en-US" sz="2400" dirty="0" smtClean="0">
                <a:solidFill>
                  <a:srgbClr val="000000"/>
                </a:solidFill>
                <a:ea typeface="Calibri" pitchFamily="34" charset="0"/>
                <a:cs typeface="Times New Roman" pitchFamily="18" charset="0"/>
                <a:sym typeface="Symbol" pitchFamily="18" charset="2"/>
              </a:rPr>
              <a:t>the maximums in the diffraction pattern are shown in the graph.</a:t>
            </a:r>
          </a:p>
          <a:p>
            <a:pPr>
              <a:buFontTx/>
              <a:buNone/>
            </a:pPr>
            <a:endParaRPr lang="en-US" altLang="en-US" sz="2400" dirty="0">
              <a:solidFill>
                <a:srgbClr val="000000"/>
              </a:solidFill>
              <a:ea typeface="Calibri" pitchFamily="34" charset="0"/>
              <a:cs typeface="Times New Roman" pitchFamily="18" charset="0"/>
              <a:sym typeface="Symbol" pitchFamily="18" charset="2"/>
            </a:endParaRPr>
          </a:p>
          <a:p>
            <a:pPr>
              <a:buFontTx/>
              <a:buNone/>
            </a:pPr>
            <a:r>
              <a:rPr lang="en-US" altLang="en-US" sz="2400" dirty="0" smtClean="0">
                <a:solidFill>
                  <a:srgbClr val="000000"/>
                </a:solidFill>
                <a:ea typeface="Calibri" pitchFamily="34" charset="0"/>
                <a:cs typeface="Times New Roman" pitchFamily="18" charset="0"/>
                <a:sym typeface="Symbol" pitchFamily="18" charset="2"/>
              </a:rPr>
              <a:t>The positioning </a:t>
            </a:r>
            <a:r>
              <a:rPr lang="en-US" altLang="en-US" sz="2400" dirty="0">
                <a:solidFill>
                  <a:srgbClr val="000000"/>
                </a:solidFill>
                <a:ea typeface="Calibri" pitchFamily="34" charset="0"/>
                <a:cs typeface="Times New Roman" pitchFamily="18" charset="0"/>
                <a:sym typeface="Symbol" pitchFamily="18" charset="2"/>
              </a:rPr>
              <a:t>of the                                                          </a:t>
            </a:r>
            <a:r>
              <a:rPr lang="en-US" altLang="en-US" sz="2400" dirty="0" smtClean="0">
                <a:solidFill>
                  <a:srgbClr val="000000"/>
                </a:solidFill>
                <a:ea typeface="Calibri" pitchFamily="34" charset="0"/>
                <a:cs typeface="Times New Roman" pitchFamily="18" charset="0"/>
                <a:sym typeface="Symbol" pitchFamily="18" charset="2"/>
              </a:rPr>
              <a:t>minimums in the diffraction pattern are also shown in the graph.</a:t>
            </a:r>
            <a:endParaRPr lang="en-US" altLang="en-US" sz="2400" dirty="0">
              <a:solidFill>
                <a:srgbClr val="000000"/>
              </a:solidFill>
              <a:ea typeface="Calibri" pitchFamily="34" charset="0"/>
              <a:cs typeface="Times New Roman" pitchFamily="18" charset="0"/>
              <a:sym typeface="Symbol" pitchFamily="18" charset="2"/>
            </a:endParaRPr>
          </a:p>
        </p:txBody>
      </p:sp>
      <p:pic>
        <p:nvPicPr>
          <p:cNvPr id="54276" name="Picture 4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798484" y="1893889"/>
            <a:ext cx="7211483" cy="355917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484" name="Rectangle 118"/>
          <p:cNvSpPr>
            <a:spLocks noGrp="1" noChangeArrowheads="1"/>
          </p:cNvSpPr>
          <p:nvPr>
            <p:ph type="ctrTitle"/>
          </p:nvPr>
        </p:nvSpPr>
        <p:spPr>
          <a:xfrm>
            <a:off x="914400" y="409575"/>
            <a:ext cx="10363200" cy="896938"/>
          </a:xfrm>
        </p:spPr>
        <p:txBody>
          <a:bodyPr>
            <a:normAutofit/>
          </a:bodyPr>
          <a:lstStyle/>
          <a:p>
            <a:pPr algn="l"/>
            <a:r>
              <a:rPr lang="en-US" altLang="en-US" sz="3600" dirty="0">
                <a:solidFill>
                  <a:schemeClr val="accent2"/>
                </a:solidFill>
                <a:latin typeface="+mn-lt"/>
              </a:rPr>
              <a:t>Intensity of a single-slit diffraction pattern</a:t>
            </a:r>
          </a:p>
        </p:txBody>
      </p:sp>
      <p:sp>
        <p:nvSpPr>
          <p:cNvPr id="14" name="Freeform 13"/>
          <p:cNvSpPr/>
          <p:nvPr/>
        </p:nvSpPr>
        <p:spPr>
          <a:xfrm>
            <a:off x="4845051" y="2203450"/>
            <a:ext cx="6915149" cy="3244850"/>
          </a:xfrm>
          <a:custGeom>
            <a:avLst/>
            <a:gdLst>
              <a:gd name="connsiteX0" fmla="*/ 0 w 6327058"/>
              <a:gd name="connsiteY0" fmla="*/ 3938898 h 3959789"/>
              <a:gd name="connsiteX1" fmla="*/ 368710 w 6327058"/>
              <a:gd name="connsiteY1" fmla="*/ 3894653 h 3959789"/>
              <a:gd name="connsiteX2" fmla="*/ 811161 w 6327058"/>
              <a:gd name="connsiteY2" fmla="*/ 3938898 h 3959789"/>
              <a:gd name="connsiteX3" fmla="*/ 1209368 w 6327058"/>
              <a:gd name="connsiteY3" fmla="*/ 3879905 h 3959789"/>
              <a:gd name="connsiteX4" fmla="*/ 1607574 w 6327058"/>
              <a:gd name="connsiteY4" fmla="*/ 3953647 h 3959789"/>
              <a:gd name="connsiteX5" fmla="*/ 2005781 w 6327058"/>
              <a:gd name="connsiteY5" fmla="*/ 3806163 h 3959789"/>
              <a:gd name="connsiteX6" fmla="*/ 2389239 w 6327058"/>
              <a:gd name="connsiteY6" fmla="*/ 3938898 h 3959789"/>
              <a:gd name="connsiteX7" fmla="*/ 2403987 w 6327058"/>
              <a:gd name="connsiteY7" fmla="*/ 3953647 h 3959789"/>
              <a:gd name="connsiteX8" fmla="*/ 2521974 w 6327058"/>
              <a:gd name="connsiteY8" fmla="*/ 3879905 h 3959789"/>
              <a:gd name="connsiteX9" fmla="*/ 2595716 w 6327058"/>
              <a:gd name="connsiteY9" fmla="*/ 3599685 h 3959789"/>
              <a:gd name="connsiteX10" fmla="*/ 2684206 w 6327058"/>
              <a:gd name="connsiteY10" fmla="*/ 3039247 h 3959789"/>
              <a:gd name="connsiteX11" fmla="*/ 2875936 w 6327058"/>
              <a:gd name="connsiteY11" fmla="*/ 1269440 h 3959789"/>
              <a:gd name="connsiteX12" fmla="*/ 3170903 w 6327058"/>
              <a:gd name="connsiteY12" fmla="*/ 1079 h 3959789"/>
              <a:gd name="connsiteX13" fmla="*/ 3524865 w 6327058"/>
              <a:gd name="connsiteY13" fmla="*/ 1475918 h 3959789"/>
              <a:gd name="connsiteX14" fmla="*/ 3642852 w 6327058"/>
              <a:gd name="connsiteY14" fmla="*/ 2759027 h 3959789"/>
              <a:gd name="connsiteX15" fmla="*/ 3760839 w 6327058"/>
              <a:gd name="connsiteY15" fmla="*/ 3599685 h 3959789"/>
              <a:gd name="connsiteX16" fmla="*/ 3952568 w 6327058"/>
              <a:gd name="connsiteY16" fmla="*/ 3938898 h 3959789"/>
              <a:gd name="connsiteX17" fmla="*/ 4321277 w 6327058"/>
              <a:gd name="connsiteY17" fmla="*/ 3806163 h 3959789"/>
              <a:gd name="connsiteX18" fmla="*/ 4763729 w 6327058"/>
              <a:gd name="connsiteY18" fmla="*/ 3953647 h 3959789"/>
              <a:gd name="connsiteX19" fmla="*/ 5147187 w 6327058"/>
              <a:gd name="connsiteY19" fmla="*/ 3879905 h 3959789"/>
              <a:gd name="connsiteX20" fmla="*/ 5560142 w 6327058"/>
              <a:gd name="connsiteY20" fmla="*/ 3938898 h 3959789"/>
              <a:gd name="connsiteX21" fmla="*/ 6002594 w 6327058"/>
              <a:gd name="connsiteY21" fmla="*/ 3909402 h 3959789"/>
              <a:gd name="connsiteX22" fmla="*/ 6327058 w 6327058"/>
              <a:gd name="connsiteY22" fmla="*/ 3953647 h 3959789"/>
              <a:gd name="connsiteX0" fmla="*/ 0 w 6327058"/>
              <a:gd name="connsiteY0" fmla="*/ 3938898 h 3959789"/>
              <a:gd name="connsiteX1" fmla="*/ 368710 w 6327058"/>
              <a:gd name="connsiteY1" fmla="*/ 3894653 h 3959789"/>
              <a:gd name="connsiteX2" fmla="*/ 811161 w 6327058"/>
              <a:gd name="connsiteY2" fmla="*/ 3938898 h 3959789"/>
              <a:gd name="connsiteX3" fmla="*/ 1209368 w 6327058"/>
              <a:gd name="connsiteY3" fmla="*/ 3879905 h 3959789"/>
              <a:gd name="connsiteX4" fmla="*/ 1607574 w 6327058"/>
              <a:gd name="connsiteY4" fmla="*/ 3953647 h 3959789"/>
              <a:gd name="connsiteX5" fmla="*/ 2005781 w 6327058"/>
              <a:gd name="connsiteY5" fmla="*/ 3806163 h 3959789"/>
              <a:gd name="connsiteX6" fmla="*/ 2389239 w 6327058"/>
              <a:gd name="connsiteY6" fmla="*/ 3938898 h 3959789"/>
              <a:gd name="connsiteX7" fmla="*/ 2403987 w 6327058"/>
              <a:gd name="connsiteY7" fmla="*/ 3953647 h 3959789"/>
              <a:gd name="connsiteX8" fmla="*/ 2521974 w 6327058"/>
              <a:gd name="connsiteY8" fmla="*/ 3879905 h 3959789"/>
              <a:gd name="connsiteX9" fmla="*/ 2595716 w 6327058"/>
              <a:gd name="connsiteY9" fmla="*/ 3599685 h 3959789"/>
              <a:gd name="connsiteX10" fmla="*/ 2684206 w 6327058"/>
              <a:gd name="connsiteY10" fmla="*/ 3039247 h 3959789"/>
              <a:gd name="connsiteX11" fmla="*/ 2875936 w 6327058"/>
              <a:gd name="connsiteY11" fmla="*/ 1269440 h 3959789"/>
              <a:gd name="connsiteX12" fmla="*/ 3170903 w 6327058"/>
              <a:gd name="connsiteY12" fmla="*/ 1079 h 3959789"/>
              <a:gd name="connsiteX13" fmla="*/ 3524865 w 6327058"/>
              <a:gd name="connsiteY13" fmla="*/ 1475918 h 3959789"/>
              <a:gd name="connsiteX14" fmla="*/ 3672349 w 6327058"/>
              <a:gd name="connsiteY14" fmla="*/ 3009750 h 3959789"/>
              <a:gd name="connsiteX15" fmla="*/ 3760839 w 6327058"/>
              <a:gd name="connsiteY15" fmla="*/ 3599685 h 3959789"/>
              <a:gd name="connsiteX16" fmla="*/ 3952568 w 6327058"/>
              <a:gd name="connsiteY16" fmla="*/ 3938898 h 3959789"/>
              <a:gd name="connsiteX17" fmla="*/ 4321277 w 6327058"/>
              <a:gd name="connsiteY17" fmla="*/ 3806163 h 3959789"/>
              <a:gd name="connsiteX18" fmla="*/ 4763729 w 6327058"/>
              <a:gd name="connsiteY18" fmla="*/ 3953647 h 3959789"/>
              <a:gd name="connsiteX19" fmla="*/ 5147187 w 6327058"/>
              <a:gd name="connsiteY19" fmla="*/ 3879905 h 3959789"/>
              <a:gd name="connsiteX20" fmla="*/ 5560142 w 6327058"/>
              <a:gd name="connsiteY20" fmla="*/ 3938898 h 3959789"/>
              <a:gd name="connsiteX21" fmla="*/ 6002594 w 6327058"/>
              <a:gd name="connsiteY21" fmla="*/ 3909402 h 3959789"/>
              <a:gd name="connsiteX22" fmla="*/ 6327058 w 6327058"/>
              <a:gd name="connsiteY22" fmla="*/ 3953647 h 3959789"/>
              <a:gd name="connsiteX0" fmla="*/ 0 w 6327058"/>
              <a:gd name="connsiteY0" fmla="*/ 3937844 h 3958735"/>
              <a:gd name="connsiteX1" fmla="*/ 368710 w 6327058"/>
              <a:gd name="connsiteY1" fmla="*/ 3893599 h 3958735"/>
              <a:gd name="connsiteX2" fmla="*/ 811161 w 6327058"/>
              <a:gd name="connsiteY2" fmla="*/ 3937844 h 3958735"/>
              <a:gd name="connsiteX3" fmla="*/ 1209368 w 6327058"/>
              <a:gd name="connsiteY3" fmla="*/ 3878851 h 3958735"/>
              <a:gd name="connsiteX4" fmla="*/ 1607574 w 6327058"/>
              <a:gd name="connsiteY4" fmla="*/ 3952593 h 3958735"/>
              <a:gd name="connsiteX5" fmla="*/ 2005781 w 6327058"/>
              <a:gd name="connsiteY5" fmla="*/ 3805109 h 3958735"/>
              <a:gd name="connsiteX6" fmla="*/ 2389239 w 6327058"/>
              <a:gd name="connsiteY6" fmla="*/ 3937844 h 3958735"/>
              <a:gd name="connsiteX7" fmla="*/ 2403987 w 6327058"/>
              <a:gd name="connsiteY7" fmla="*/ 3952593 h 3958735"/>
              <a:gd name="connsiteX8" fmla="*/ 2521974 w 6327058"/>
              <a:gd name="connsiteY8" fmla="*/ 3878851 h 3958735"/>
              <a:gd name="connsiteX9" fmla="*/ 2595716 w 6327058"/>
              <a:gd name="connsiteY9" fmla="*/ 3598631 h 3958735"/>
              <a:gd name="connsiteX10" fmla="*/ 2684206 w 6327058"/>
              <a:gd name="connsiteY10" fmla="*/ 3038193 h 3958735"/>
              <a:gd name="connsiteX11" fmla="*/ 2875936 w 6327058"/>
              <a:gd name="connsiteY11" fmla="*/ 1268386 h 3958735"/>
              <a:gd name="connsiteX12" fmla="*/ 3170903 w 6327058"/>
              <a:gd name="connsiteY12" fmla="*/ 25 h 3958735"/>
              <a:gd name="connsiteX13" fmla="*/ 3495368 w 6327058"/>
              <a:gd name="connsiteY13" fmla="*/ 1238890 h 3958735"/>
              <a:gd name="connsiteX14" fmla="*/ 3672349 w 6327058"/>
              <a:gd name="connsiteY14" fmla="*/ 3008696 h 3958735"/>
              <a:gd name="connsiteX15" fmla="*/ 3760839 w 6327058"/>
              <a:gd name="connsiteY15" fmla="*/ 3598631 h 3958735"/>
              <a:gd name="connsiteX16" fmla="*/ 3952568 w 6327058"/>
              <a:gd name="connsiteY16" fmla="*/ 3937844 h 3958735"/>
              <a:gd name="connsiteX17" fmla="*/ 4321277 w 6327058"/>
              <a:gd name="connsiteY17" fmla="*/ 3805109 h 3958735"/>
              <a:gd name="connsiteX18" fmla="*/ 4763729 w 6327058"/>
              <a:gd name="connsiteY18" fmla="*/ 3952593 h 3958735"/>
              <a:gd name="connsiteX19" fmla="*/ 5147187 w 6327058"/>
              <a:gd name="connsiteY19" fmla="*/ 3878851 h 3958735"/>
              <a:gd name="connsiteX20" fmla="*/ 5560142 w 6327058"/>
              <a:gd name="connsiteY20" fmla="*/ 3937844 h 3958735"/>
              <a:gd name="connsiteX21" fmla="*/ 6002594 w 6327058"/>
              <a:gd name="connsiteY21" fmla="*/ 3908348 h 3958735"/>
              <a:gd name="connsiteX22" fmla="*/ 6327058 w 6327058"/>
              <a:gd name="connsiteY22" fmla="*/ 3952593 h 39587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</a:cxnLst>
            <a:rect l="l" t="t" r="r" b="b"/>
            <a:pathLst>
              <a:path w="6327058" h="3958735">
                <a:moveTo>
                  <a:pt x="0" y="3937844"/>
                </a:moveTo>
                <a:cubicBezTo>
                  <a:pt x="116758" y="3915721"/>
                  <a:pt x="233517" y="3893599"/>
                  <a:pt x="368710" y="3893599"/>
                </a:cubicBezTo>
                <a:cubicBezTo>
                  <a:pt x="503903" y="3893599"/>
                  <a:pt x="671051" y="3940302"/>
                  <a:pt x="811161" y="3937844"/>
                </a:cubicBezTo>
                <a:cubicBezTo>
                  <a:pt x="951271" y="3935386"/>
                  <a:pt x="1076633" y="3876393"/>
                  <a:pt x="1209368" y="3878851"/>
                </a:cubicBezTo>
                <a:cubicBezTo>
                  <a:pt x="1342103" y="3881309"/>
                  <a:pt x="1474839" y="3964883"/>
                  <a:pt x="1607574" y="3952593"/>
                </a:cubicBezTo>
                <a:cubicBezTo>
                  <a:pt x="1740309" y="3940303"/>
                  <a:pt x="1875504" y="3807567"/>
                  <a:pt x="2005781" y="3805109"/>
                </a:cubicBezTo>
                <a:cubicBezTo>
                  <a:pt x="2136058" y="3802651"/>
                  <a:pt x="2322871" y="3913263"/>
                  <a:pt x="2389239" y="3937844"/>
                </a:cubicBezTo>
                <a:cubicBezTo>
                  <a:pt x="2455607" y="3962425"/>
                  <a:pt x="2381865" y="3962425"/>
                  <a:pt x="2403987" y="3952593"/>
                </a:cubicBezTo>
                <a:cubicBezTo>
                  <a:pt x="2426109" y="3942761"/>
                  <a:pt x="2490019" y="3937845"/>
                  <a:pt x="2521974" y="3878851"/>
                </a:cubicBezTo>
                <a:cubicBezTo>
                  <a:pt x="2553929" y="3819857"/>
                  <a:pt x="2568677" y="3738741"/>
                  <a:pt x="2595716" y="3598631"/>
                </a:cubicBezTo>
                <a:cubicBezTo>
                  <a:pt x="2622755" y="3458521"/>
                  <a:pt x="2637503" y="3426567"/>
                  <a:pt x="2684206" y="3038193"/>
                </a:cubicBezTo>
                <a:cubicBezTo>
                  <a:pt x="2730909" y="2649819"/>
                  <a:pt x="2794820" y="1774747"/>
                  <a:pt x="2875936" y="1268386"/>
                </a:cubicBezTo>
                <a:cubicBezTo>
                  <a:pt x="2957052" y="762025"/>
                  <a:pt x="3067664" y="4941"/>
                  <a:pt x="3170903" y="25"/>
                </a:cubicBezTo>
                <a:cubicBezTo>
                  <a:pt x="3274142" y="-4891"/>
                  <a:pt x="3411794" y="737445"/>
                  <a:pt x="3495368" y="1238890"/>
                </a:cubicBezTo>
                <a:cubicBezTo>
                  <a:pt x="3578942" y="1740335"/>
                  <a:pt x="3628104" y="2615406"/>
                  <a:pt x="3672349" y="3008696"/>
                </a:cubicBezTo>
                <a:cubicBezTo>
                  <a:pt x="3716594" y="3401986"/>
                  <a:pt x="3714136" y="3443773"/>
                  <a:pt x="3760839" y="3598631"/>
                </a:cubicBezTo>
                <a:cubicBezTo>
                  <a:pt x="3807542" y="3753489"/>
                  <a:pt x="3859162" y="3903431"/>
                  <a:pt x="3952568" y="3937844"/>
                </a:cubicBezTo>
                <a:cubicBezTo>
                  <a:pt x="4045974" y="3972257"/>
                  <a:pt x="4186084" y="3802651"/>
                  <a:pt x="4321277" y="3805109"/>
                </a:cubicBezTo>
                <a:cubicBezTo>
                  <a:pt x="4456470" y="3807567"/>
                  <a:pt x="4626077" y="3940303"/>
                  <a:pt x="4763729" y="3952593"/>
                </a:cubicBezTo>
                <a:cubicBezTo>
                  <a:pt x="4901381" y="3964883"/>
                  <a:pt x="5014452" y="3881309"/>
                  <a:pt x="5147187" y="3878851"/>
                </a:cubicBezTo>
                <a:cubicBezTo>
                  <a:pt x="5279922" y="3876393"/>
                  <a:pt x="5417574" y="3932928"/>
                  <a:pt x="5560142" y="3937844"/>
                </a:cubicBezTo>
                <a:cubicBezTo>
                  <a:pt x="5702710" y="3942760"/>
                  <a:pt x="5874775" y="3905890"/>
                  <a:pt x="6002594" y="3908348"/>
                </a:cubicBezTo>
                <a:cubicBezTo>
                  <a:pt x="6130413" y="3910806"/>
                  <a:pt x="6228735" y="3931699"/>
                  <a:pt x="6327058" y="3952593"/>
                </a:cubicBezTo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5" name="TextBox 14"/>
          <p:cNvSpPr txBox="1">
            <a:spLocks noChangeArrowheads="1"/>
          </p:cNvSpPr>
          <p:nvPr/>
        </p:nvSpPr>
        <p:spPr bwMode="auto">
          <a:xfrm rot="-3195579">
            <a:off x="8415706" y="1874194"/>
            <a:ext cx="383438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 dirty="0"/>
              <a:t>I</a:t>
            </a:r>
            <a:r>
              <a:rPr lang="en-US" altLang="en-US" sz="2400" baseline="-25000" dirty="0"/>
              <a:t>0</a:t>
            </a:r>
          </a:p>
        </p:txBody>
      </p:sp>
      <p:sp>
        <p:nvSpPr>
          <p:cNvPr id="90" name="TextBox 89"/>
          <p:cNvSpPr txBox="1">
            <a:spLocks noChangeArrowheads="1"/>
          </p:cNvSpPr>
          <p:nvPr/>
        </p:nvSpPr>
        <p:spPr bwMode="auto">
          <a:xfrm rot="-3357031">
            <a:off x="9347730" y="4633269"/>
            <a:ext cx="974725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 dirty="0"/>
              <a:t>I</a:t>
            </a:r>
            <a:r>
              <a:rPr lang="en-US" altLang="en-US" sz="2400" baseline="-25000" dirty="0"/>
              <a:t>0 </a:t>
            </a:r>
            <a:r>
              <a:rPr lang="en-US" altLang="en-US" sz="2400" i="1" dirty="0"/>
              <a:t>/ </a:t>
            </a:r>
            <a:r>
              <a:rPr lang="en-US" altLang="en-US" sz="2400" dirty="0"/>
              <a:t>20</a:t>
            </a:r>
            <a:endParaRPr lang="en-US" altLang="en-US" sz="2400" baseline="-25000" dirty="0"/>
          </a:p>
        </p:txBody>
      </p:sp>
      <p:sp>
        <p:nvSpPr>
          <p:cNvPr id="91" name="TextBox 90"/>
          <p:cNvSpPr txBox="1">
            <a:spLocks noChangeArrowheads="1"/>
          </p:cNvSpPr>
          <p:nvPr/>
        </p:nvSpPr>
        <p:spPr bwMode="auto">
          <a:xfrm rot="-3357031">
            <a:off x="10248900" y="4539606"/>
            <a:ext cx="123825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 dirty="0"/>
              <a:t>I</a:t>
            </a:r>
            <a:r>
              <a:rPr lang="en-US" altLang="en-US" sz="2400" baseline="-25000" dirty="0"/>
              <a:t>0 </a:t>
            </a:r>
            <a:r>
              <a:rPr lang="en-US" altLang="en-US" sz="2400" i="1" dirty="0"/>
              <a:t>/ </a:t>
            </a:r>
            <a:r>
              <a:rPr lang="en-US" altLang="en-US" sz="2400" dirty="0"/>
              <a:t>50</a:t>
            </a:r>
            <a:endParaRPr lang="en-US" altLang="en-US" sz="2400" baseline="-25000" dirty="0"/>
          </a:p>
        </p:txBody>
      </p:sp>
      <p:sp>
        <p:nvSpPr>
          <p:cNvPr id="92" name="TextBox 91"/>
          <p:cNvSpPr txBox="1">
            <a:spLocks noChangeArrowheads="1"/>
          </p:cNvSpPr>
          <p:nvPr/>
        </p:nvSpPr>
        <p:spPr bwMode="auto">
          <a:xfrm>
            <a:off x="9020939" y="5394325"/>
            <a:ext cx="356188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400" u="sng">
                <a:sym typeface="Symbol" pitchFamily="18" charset="2"/>
              </a:rPr>
              <a:t>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400" i="1">
                <a:sym typeface="Symbol" pitchFamily="18" charset="2"/>
              </a:rPr>
              <a:t>b</a:t>
            </a:r>
          </a:p>
        </p:txBody>
      </p:sp>
      <p:sp>
        <p:nvSpPr>
          <p:cNvPr id="93" name="TextBox 92"/>
          <p:cNvSpPr txBox="1">
            <a:spLocks noChangeArrowheads="1"/>
          </p:cNvSpPr>
          <p:nvPr/>
        </p:nvSpPr>
        <p:spPr bwMode="auto">
          <a:xfrm>
            <a:off x="9830016" y="5394325"/>
            <a:ext cx="524503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400" u="sng">
                <a:sym typeface="Symbol" pitchFamily="18" charset="2"/>
              </a:rPr>
              <a:t>2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400" i="1">
                <a:sym typeface="Symbol" pitchFamily="18" charset="2"/>
              </a:rPr>
              <a:t>b</a:t>
            </a:r>
          </a:p>
        </p:txBody>
      </p:sp>
      <p:sp>
        <p:nvSpPr>
          <p:cNvPr id="94" name="TextBox 93"/>
          <p:cNvSpPr txBox="1">
            <a:spLocks noChangeArrowheads="1"/>
          </p:cNvSpPr>
          <p:nvPr/>
        </p:nvSpPr>
        <p:spPr bwMode="auto">
          <a:xfrm>
            <a:off x="10684091" y="5394325"/>
            <a:ext cx="524503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400" u="sng">
                <a:sym typeface="Symbol" pitchFamily="18" charset="2"/>
              </a:rPr>
              <a:t>3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400" i="1">
                <a:sym typeface="Symbol" pitchFamily="18" charset="2"/>
              </a:rPr>
              <a:t>b</a:t>
            </a:r>
          </a:p>
        </p:txBody>
      </p:sp>
      <p:sp>
        <p:nvSpPr>
          <p:cNvPr id="95" name="TextBox 94"/>
          <p:cNvSpPr txBox="1">
            <a:spLocks noChangeArrowheads="1"/>
          </p:cNvSpPr>
          <p:nvPr/>
        </p:nvSpPr>
        <p:spPr bwMode="auto">
          <a:xfrm>
            <a:off x="7906405" y="1706563"/>
            <a:ext cx="26962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400" i="1">
                <a:sym typeface="Symbol" pitchFamily="18" charset="2"/>
              </a:rPr>
              <a:t>I</a:t>
            </a:r>
          </a:p>
        </p:txBody>
      </p:sp>
      <p:sp>
        <p:nvSpPr>
          <p:cNvPr id="96" name="TextBox 95"/>
          <p:cNvSpPr txBox="1">
            <a:spLocks noChangeArrowheads="1"/>
          </p:cNvSpPr>
          <p:nvPr/>
        </p:nvSpPr>
        <p:spPr bwMode="auto">
          <a:xfrm>
            <a:off x="11688260" y="5456238"/>
            <a:ext cx="344966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400">
                <a:sym typeface="Symbol" pitchFamily="18" charset="2"/>
              </a:rPr>
              <a:t></a:t>
            </a:r>
          </a:p>
        </p:txBody>
      </p:sp>
      <p:sp>
        <p:nvSpPr>
          <p:cNvPr id="16" name="TextBox 15"/>
          <p:cNvSpPr txBox="1">
            <a:spLocks noChangeArrowheads="1"/>
          </p:cNvSpPr>
          <p:nvPr/>
        </p:nvSpPr>
        <p:spPr bwMode="auto">
          <a:xfrm rot="-3357031">
            <a:off x="11101918" y="4544368"/>
            <a:ext cx="123825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 dirty="0"/>
              <a:t>I</a:t>
            </a:r>
            <a:r>
              <a:rPr lang="en-US" altLang="en-US" sz="2400" baseline="-25000" dirty="0"/>
              <a:t>0 </a:t>
            </a:r>
            <a:r>
              <a:rPr lang="en-US" altLang="en-US" sz="2400" i="1" dirty="0"/>
              <a:t>/ </a:t>
            </a:r>
            <a:r>
              <a:rPr lang="en-US" altLang="en-US" sz="2400" dirty="0"/>
              <a:t>100</a:t>
            </a:r>
            <a:endParaRPr lang="en-US" altLang="en-US" sz="2400" baseline="-25000" dirty="0"/>
          </a:p>
        </p:txBody>
      </p:sp>
    </p:spTree>
    <p:extLst>
      <p:ext uri="{BB962C8B-B14F-4D97-AF65-F5344CB8AC3E}">
        <p14:creationId xmlns:p14="http://schemas.microsoft.com/office/powerpoint/2010/main" val="30949226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4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6" presetClass="entr" presetSubtype="37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1" dur="500"/>
                                        <p:tgtEl>
                                          <p:spTgt spid="542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16" presetClass="entr" presetSubtype="37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30" dur="5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4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 nodeType="clickPar">
                      <p:stCondLst>
                        <p:cond delay="indefinite"/>
                      </p:stCondLst>
                      <p:childTnLst>
                        <p:par>
                          <p:cTn id="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 nodeType="clickPar">
                      <p:stCondLst>
                        <p:cond delay="indefinite"/>
                      </p:stCondLst>
                      <p:childTnLst>
                        <p:par>
                          <p:cTn id="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90" grpId="0"/>
      <p:bldP spid="91" grpId="0"/>
      <p:bldP spid="92" grpId="0"/>
      <p:bldP spid="93" grpId="0"/>
      <p:bldP spid="94" grpId="0"/>
      <p:bldP spid="95" grpId="0"/>
      <p:bldP spid="96" grpId="0"/>
      <p:bldP spid="1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466" name="Rectangle 2"/>
          <p:cNvSpPr>
            <a:spLocks noChangeArrowheads="1"/>
          </p:cNvSpPr>
          <p:nvPr/>
        </p:nvSpPr>
        <p:spPr bwMode="auto">
          <a:xfrm>
            <a:off x="914400" y="1343027"/>
            <a:ext cx="3884084" cy="5111562"/>
          </a:xfrm>
          <a:prstGeom prst="rect">
            <a:avLst/>
          </a:prstGeom>
          <a:noFill/>
          <a:ln>
            <a:noFill/>
          </a:ln>
          <a:extLst/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buFontTx/>
              <a:buNone/>
            </a:pPr>
            <a:r>
              <a:rPr lang="en-US" altLang="en-US" sz="2400" dirty="0" smtClean="0">
                <a:solidFill>
                  <a:srgbClr val="000000"/>
                </a:solidFill>
                <a:ea typeface="Calibri" pitchFamily="34" charset="0"/>
                <a:cs typeface="Times New Roman" pitchFamily="18" charset="0"/>
                <a:sym typeface="Symbol" pitchFamily="18" charset="2"/>
              </a:rPr>
              <a:t>The shape of the diffraction pattern </a:t>
            </a:r>
            <a:r>
              <a:rPr lang="en-US" altLang="en-US" sz="2400" dirty="0">
                <a:solidFill>
                  <a:srgbClr val="000000"/>
                </a:solidFill>
                <a:ea typeface="Calibri" pitchFamily="34" charset="0"/>
                <a:cs typeface="Times New Roman" pitchFamily="18" charset="0"/>
                <a:sym typeface="Symbol" pitchFamily="18" charset="2"/>
              </a:rPr>
              <a:t>depends   </a:t>
            </a:r>
            <a:r>
              <a:rPr lang="en-US" altLang="en-US" sz="2400" dirty="0" smtClean="0">
                <a:solidFill>
                  <a:srgbClr val="000000"/>
                </a:solidFill>
                <a:ea typeface="Calibri" pitchFamily="34" charset="0"/>
                <a:cs typeface="Times New Roman" pitchFamily="18" charset="0"/>
                <a:sym typeface="Symbol" pitchFamily="18" charset="2"/>
              </a:rPr>
              <a:t>on </a:t>
            </a:r>
            <a:r>
              <a:rPr lang="en-US" altLang="en-US" sz="2400" dirty="0">
                <a:solidFill>
                  <a:srgbClr val="000000"/>
                </a:solidFill>
                <a:ea typeface="Calibri" pitchFamily="34" charset="0"/>
                <a:cs typeface="Times New Roman" pitchFamily="18" charset="0"/>
                <a:sym typeface="Symbol" pitchFamily="18" charset="2"/>
              </a:rPr>
              <a:t>the ratio of the </a:t>
            </a:r>
            <a:r>
              <a:rPr lang="en-US" altLang="en-US" sz="2400" dirty="0" smtClean="0">
                <a:solidFill>
                  <a:srgbClr val="000000"/>
                </a:solidFill>
                <a:ea typeface="Calibri" pitchFamily="34" charset="0"/>
                <a:cs typeface="Times New Roman" pitchFamily="18" charset="0"/>
                <a:sym typeface="Symbol" pitchFamily="18" charset="2"/>
              </a:rPr>
              <a:t>slit width </a:t>
            </a:r>
            <a:r>
              <a:rPr lang="en-US" altLang="en-US" sz="2400" i="1" dirty="0">
                <a:solidFill>
                  <a:srgbClr val="000000"/>
                </a:solidFill>
                <a:ea typeface="Calibri" pitchFamily="34" charset="0"/>
                <a:cs typeface="Times New Roman" pitchFamily="18" charset="0"/>
                <a:sym typeface="Symbol" pitchFamily="18" charset="2"/>
              </a:rPr>
              <a:t>b </a:t>
            </a:r>
            <a:r>
              <a:rPr lang="en-US" altLang="en-US" sz="2400" dirty="0">
                <a:solidFill>
                  <a:srgbClr val="000000"/>
                </a:solidFill>
                <a:ea typeface="Calibri" pitchFamily="34" charset="0"/>
                <a:cs typeface="Times New Roman" pitchFamily="18" charset="0"/>
                <a:sym typeface="Symbol" pitchFamily="18" charset="2"/>
              </a:rPr>
              <a:t>to </a:t>
            </a:r>
            <a:r>
              <a:rPr lang="en-US" altLang="en-US" sz="2400" dirty="0" smtClean="0">
                <a:solidFill>
                  <a:srgbClr val="000000"/>
                </a:solidFill>
                <a:ea typeface="Calibri" pitchFamily="34" charset="0"/>
                <a:cs typeface="Times New Roman" pitchFamily="18" charset="0"/>
                <a:sym typeface="Symbol" pitchFamily="18" charset="2"/>
              </a:rPr>
              <a:t>the wavelength </a:t>
            </a:r>
            <a:r>
              <a:rPr lang="en-US" altLang="en-US" sz="2400" dirty="0">
                <a:solidFill>
                  <a:srgbClr val="000000"/>
                </a:solidFill>
                <a:ea typeface="Calibri" pitchFamily="34" charset="0"/>
                <a:cs typeface="Times New Roman" pitchFamily="18" charset="0"/>
                <a:sym typeface="Symbol" pitchFamily="18" charset="2"/>
              </a:rPr>
              <a:t></a:t>
            </a:r>
            <a:r>
              <a:rPr lang="en-US" altLang="en-US" sz="2400" dirty="0" smtClean="0">
                <a:solidFill>
                  <a:srgbClr val="000000"/>
                </a:solidFill>
                <a:ea typeface="Calibri" pitchFamily="34" charset="0"/>
                <a:cs typeface="Times New Roman" pitchFamily="18" charset="0"/>
                <a:sym typeface="Symbol" pitchFamily="18" charset="2"/>
              </a:rPr>
              <a:t>.</a:t>
            </a:r>
          </a:p>
          <a:p>
            <a:pPr>
              <a:buFontTx/>
              <a:buNone/>
            </a:pPr>
            <a:endParaRPr lang="en-US" altLang="en-US" sz="2400" dirty="0">
              <a:solidFill>
                <a:srgbClr val="000000"/>
              </a:solidFill>
              <a:ea typeface="Calibri" pitchFamily="34" charset="0"/>
              <a:cs typeface="Times New Roman" pitchFamily="18" charset="0"/>
              <a:sym typeface="Symbol" pitchFamily="18" charset="2"/>
            </a:endParaRPr>
          </a:p>
          <a:p>
            <a:pPr>
              <a:buFontTx/>
              <a:buNone/>
            </a:pPr>
            <a:r>
              <a:rPr lang="en-US" altLang="en-US" sz="2400" dirty="0" smtClean="0">
                <a:solidFill>
                  <a:srgbClr val="000000"/>
                </a:solidFill>
                <a:ea typeface="Calibri" pitchFamily="34" charset="0"/>
                <a:cs typeface="Times New Roman" pitchFamily="18" charset="0"/>
                <a:sym typeface="Symbol" pitchFamily="18" charset="2"/>
              </a:rPr>
              <a:t> Since </a:t>
            </a:r>
            <a:r>
              <a:rPr lang="en-US" altLang="en-US" sz="2400" dirty="0">
                <a:solidFill>
                  <a:srgbClr val="000000"/>
                </a:solidFill>
                <a:ea typeface="Calibri" pitchFamily="34" charset="0"/>
                <a:cs typeface="Times New Roman" pitchFamily="18" charset="0"/>
                <a:sym typeface="Symbol" pitchFamily="18" charset="2"/>
              </a:rPr>
              <a:t> =  </a:t>
            </a:r>
            <a:r>
              <a:rPr lang="en-US" altLang="en-US" sz="2400" i="1" dirty="0">
                <a:solidFill>
                  <a:srgbClr val="000000"/>
                </a:solidFill>
                <a:ea typeface="Calibri" pitchFamily="34" charset="0"/>
                <a:cs typeface="Times New Roman" pitchFamily="18" charset="0"/>
                <a:sym typeface="Symbol" pitchFamily="18" charset="2"/>
              </a:rPr>
              <a:t>/ b </a:t>
            </a:r>
            <a:r>
              <a:rPr lang="en-US" altLang="en-US" sz="2400" dirty="0" smtClean="0">
                <a:solidFill>
                  <a:srgbClr val="000000"/>
                </a:solidFill>
                <a:ea typeface="Calibri" pitchFamily="34" charset="0"/>
                <a:cs typeface="Times New Roman" pitchFamily="18" charset="0"/>
                <a:sym typeface="Symbol" pitchFamily="18" charset="2"/>
              </a:rPr>
              <a:t>we know that the bigger </a:t>
            </a:r>
            <a:r>
              <a:rPr lang="en-US" altLang="en-US" sz="2400" i="1" dirty="0">
                <a:solidFill>
                  <a:srgbClr val="000000"/>
                </a:solidFill>
                <a:ea typeface="Calibri" pitchFamily="34" charset="0"/>
                <a:cs typeface="Times New Roman" pitchFamily="18" charset="0"/>
                <a:sym typeface="Symbol" pitchFamily="18" charset="2"/>
              </a:rPr>
              <a:t>b </a:t>
            </a:r>
            <a:r>
              <a:rPr lang="en-US" altLang="en-US" sz="2400" dirty="0">
                <a:solidFill>
                  <a:srgbClr val="000000"/>
                </a:solidFill>
                <a:ea typeface="Calibri" pitchFamily="34" charset="0"/>
                <a:cs typeface="Times New Roman" pitchFamily="18" charset="0"/>
                <a:sym typeface="Symbol" pitchFamily="18" charset="2"/>
              </a:rPr>
              <a:t>is, </a:t>
            </a:r>
            <a:r>
              <a:rPr lang="en-US" altLang="en-US" sz="2400" dirty="0" smtClean="0">
                <a:solidFill>
                  <a:srgbClr val="000000"/>
                </a:solidFill>
                <a:ea typeface="Calibri" pitchFamily="34" charset="0"/>
                <a:cs typeface="Times New Roman" pitchFamily="18" charset="0"/>
                <a:sym typeface="Symbol" pitchFamily="18" charset="2"/>
              </a:rPr>
              <a:t>the closer </a:t>
            </a:r>
            <a:r>
              <a:rPr lang="en-US" altLang="en-US" sz="2400" dirty="0">
                <a:solidFill>
                  <a:srgbClr val="000000"/>
                </a:solidFill>
                <a:ea typeface="Calibri" pitchFamily="34" charset="0"/>
                <a:cs typeface="Times New Roman" pitchFamily="18" charset="0"/>
                <a:sym typeface="Symbol" pitchFamily="18" charset="2"/>
              </a:rPr>
              <a:t>together </a:t>
            </a:r>
            <a:r>
              <a:rPr lang="en-US" altLang="en-US" sz="2400" dirty="0" smtClean="0">
                <a:solidFill>
                  <a:srgbClr val="000000"/>
                </a:solidFill>
                <a:ea typeface="Calibri" pitchFamily="34" charset="0"/>
                <a:cs typeface="Times New Roman" pitchFamily="18" charset="0"/>
                <a:sym typeface="Symbol" pitchFamily="18" charset="2"/>
              </a:rPr>
              <a:t>the maximums and minimums </a:t>
            </a:r>
            <a:r>
              <a:rPr lang="en-US" altLang="en-US" sz="2400" dirty="0">
                <a:solidFill>
                  <a:srgbClr val="000000"/>
                </a:solidFill>
                <a:ea typeface="Calibri" pitchFamily="34" charset="0"/>
                <a:cs typeface="Times New Roman" pitchFamily="18" charset="0"/>
                <a:sym typeface="Symbol" pitchFamily="18" charset="2"/>
              </a:rPr>
              <a:t>will be.</a:t>
            </a:r>
          </a:p>
        </p:txBody>
      </p:sp>
      <p:pic>
        <p:nvPicPr>
          <p:cNvPr id="54276" name="Picture 4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798484" y="1893889"/>
            <a:ext cx="7211483" cy="355917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508" name="Rectangle 118"/>
          <p:cNvSpPr>
            <a:spLocks noGrp="1" noChangeArrowheads="1"/>
          </p:cNvSpPr>
          <p:nvPr>
            <p:ph type="ctrTitle"/>
          </p:nvPr>
        </p:nvSpPr>
        <p:spPr>
          <a:xfrm>
            <a:off x="914400" y="409575"/>
            <a:ext cx="10363200" cy="896938"/>
          </a:xfrm>
        </p:spPr>
        <p:txBody>
          <a:bodyPr>
            <a:normAutofit/>
          </a:bodyPr>
          <a:lstStyle/>
          <a:p>
            <a:pPr algn="l"/>
            <a:r>
              <a:rPr lang="en-US" altLang="en-US" sz="3600" dirty="0">
                <a:solidFill>
                  <a:schemeClr val="accent2"/>
                </a:solidFill>
                <a:latin typeface="+mn-lt"/>
              </a:rPr>
              <a:t>Shape of a single-slit diffraction pattern – change b</a:t>
            </a:r>
          </a:p>
        </p:txBody>
      </p:sp>
      <p:sp>
        <p:nvSpPr>
          <p:cNvPr id="14" name="Freeform 13"/>
          <p:cNvSpPr/>
          <p:nvPr/>
        </p:nvSpPr>
        <p:spPr>
          <a:xfrm>
            <a:off x="4845051" y="2203450"/>
            <a:ext cx="6915149" cy="3244850"/>
          </a:xfrm>
          <a:custGeom>
            <a:avLst/>
            <a:gdLst>
              <a:gd name="connsiteX0" fmla="*/ 0 w 6327058"/>
              <a:gd name="connsiteY0" fmla="*/ 3938898 h 3959789"/>
              <a:gd name="connsiteX1" fmla="*/ 368710 w 6327058"/>
              <a:gd name="connsiteY1" fmla="*/ 3894653 h 3959789"/>
              <a:gd name="connsiteX2" fmla="*/ 811161 w 6327058"/>
              <a:gd name="connsiteY2" fmla="*/ 3938898 h 3959789"/>
              <a:gd name="connsiteX3" fmla="*/ 1209368 w 6327058"/>
              <a:gd name="connsiteY3" fmla="*/ 3879905 h 3959789"/>
              <a:gd name="connsiteX4" fmla="*/ 1607574 w 6327058"/>
              <a:gd name="connsiteY4" fmla="*/ 3953647 h 3959789"/>
              <a:gd name="connsiteX5" fmla="*/ 2005781 w 6327058"/>
              <a:gd name="connsiteY5" fmla="*/ 3806163 h 3959789"/>
              <a:gd name="connsiteX6" fmla="*/ 2389239 w 6327058"/>
              <a:gd name="connsiteY6" fmla="*/ 3938898 h 3959789"/>
              <a:gd name="connsiteX7" fmla="*/ 2403987 w 6327058"/>
              <a:gd name="connsiteY7" fmla="*/ 3953647 h 3959789"/>
              <a:gd name="connsiteX8" fmla="*/ 2521974 w 6327058"/>
              <a:gd name="connsiteY8" fmla="*/ 3879905 h 3959789"/>
              <a:gd name="connsiteX9" fmla="*/ 2595716 w 6327058"/>
              <a:gd name="connsiteY9" fmla="*/ 3599685 h 3959789"/>
              <a:gd name="connsiteX10" fmla="*/ 2684206 w 6327058"/>
              <a:gd name="connsiteY10" fmla="*/ 3039247 h 3959789"/>
              <a:gd name="connsiteX11" fmla="*/ 2875936 w 6327058"/>
              <a:gd name="connsiteY11" fmla="*/ 1269440 h 3959789"/>
              <a:gd name="connsiteX12" fmla="*/ 3170903 w 6327058"/>
              <a:gd name="connsiteY12" fmla="*/ 1079 h 3959789"/>
              <a:gd name="connsiteX13" fmla="*/ 3524865 w 6327058"/>
              <a:gd name="connsiteY13" fmla="*/ 1475918 h 3959789"/>
              <a:gd name="connsiteX14" fmla="*/ 3642852 w 6327058"/>
              <a:gd name="connsiteY14" fmla="*/ 2759027 h 3959789"/>
              <a:gd name="connsiteX15" fmla="*/ 3760839 w 6327058"/>
              <a:gd name="connsiteY15" fmla="*/ 3599685 h 3959789"/>
              <a:gd name="connsiteX16" fmla="*/ 3952568 w 6327058"/>
              <a:gd name="connsiteY16" fmla="*/ 3938898 h 3959789"/>
              <a:gd name="connsiteX17" fmla="*/ 4321277 w 6327058"/>
              <a:gd name="connsiteY17" fmla="*/ 3806163 h 3959789"/>
              <a:gd name="connsiteX18" fmla="*/ 4763729 w 6327058"/>
              <a:gd name="connsiteY18" fmla="*/ 3953647 h 3959789"/>
              <a:gd name="connsiteX19" fmla="*/ 5147187 w 6327058"/>
              <a:gd name="connsiteY19" fmla="*/ 3879905 h 3959789"/>
              <a:gd name="connsiteX20" fmla="*/ 5560142 w 6327058"/>
              <a:gd name="connsiteY20" fmla="*/ 3938898 h 3959789"/>
              <a:gd name="connsiteX21" fmla="*/ 6002594 w 6327058"/>
              <a:gd name="connsiteY21" fmla="*/ 3909402 h 3959789"/>
              <a:gd name="connsiteX22" fmla="*/ 6327058 w 6327058"/>
              <a:gd name="connsiteY22" fmla="*/ 3953647 h 3959789"/>
              <a:gd name="connsiteX0" fmla="*/ 0 w 6327058"/>
              <a:gd name="connsiteY0" fmla="*/ 3938898 h 3959789"/>
              <a:gd name="connsiteX1" fmla="*/ 368710 w 6327058"/>
              <a:gd name="connsiteY1" fmla="*/ 3894653 h 3959789"/>
              <a:gd name="connsiteX2" fmla="*/ 811161 w 6327058"/>
              <a:gd name="connsiteY2" fmla="*/ 3938898 h 3959789"/>
              <a:gd name="connsiteX3" fmla="*/ 1209368 w 6327058"/>
              <a:gd name="connsiteY3" fmla="*/ 3879905 h 3959789"/>
              <a:gd name="connsiteX4" fmla="*/ 1607574 w 6327058"/>
              <a:gd name="connsiteY4" fmla="*/ 3953647 h 3959789"/>
              <a:gd name="connsiteX5" fmla="*/ 2005781 w 6327058"/>
              <a:gd name="connsiteY5" fmla="*/ 3806163 h 3959789"/>
              <a:gd name="connsiteX6" fmla="*/ 2389239 w 6327058"/>
              <a:gd name="connsiteY6" fmla="*/ 3938898 h 3959789"/>
              <a:gd name="connsiteX7" fmla="*/ 2403987 w 6327058"/>
              <a:gd name="connsiteY7" fmla="*/ 3953647 h 3959789"/>
              <a:gd name="connsiteX8" fmla="*/ 2521974 w 6327058"/>
              <a:gd name="connsiteY8" fmla="*/ 3879905 h 3959789"/>
              <a:gd name="connsiteX9" fmla="*/ 2595716 w 6327058"/>
              <a:gd name="connsiteY9" fmla="*/ 3599685 h 3959789"/>
              <a:gd name="connsiteX10" fmla="*/ 2684206 w 6327058"/>
              <a:gd name="connsiteY10" fmla="*/ 3039247 h 3959789"/>
              <a:gd name="connsiteX11" fmla="*/ 2875936 w 6327058"/>
              <a:gd name="connsiteY11" fmla="*/ 1269440 h 3959789"/>
              <a:gd name="connsiteX12" fmla="*/ 3170903 w 6327058"/>
              <a:gd name="connsiteY12" fmla="*/ 1079 h 3959789"/>
              <a:gd name="connsiteX13" fmla="*/ 3524865 w 6327058"/>
              <a:gd name="connsiteY13" fmla="*/ 1475918 h 3959789"/>
              <a:gd name="connsiteX14" fmla="*/ 3672349 w 6327058"/>
              <a:gd name="connsiteY14" fmla="*/ 3009750 h 3959789"/>
              <a:gd name="connsiteX15" fmla="*/ 3760839 w 6327058"/>
              <a:gd name="connsiteY15" fmla="*/ 3599685 h 3959789"/>
              <a:gd name="connsiteX16" fmla="*/ 3952568 w 6327058"/>
              <a:gd name="connsiteY16" fmla="*/ 3938898 h 3959789"/>
              <a:gd name="connsiteX17" fmla="*/ 4321277 w 6327058"/>
              <a:gd name="connsiteY17" fmla="*/ 3806163 h 3959789"/>
              <a:gd name="connsiteX18" fmla="*/ 4763729 w 6327058"/>
              <a:gd name="connsiteY18" fmla="*/ 3953647 h 3959789"/>
              <a:gd name="connsiteX19" fmla="*/ 5147187 w 6327058"/>
              <a:gd name="connsiteY19" fmla="*/ 3879905 h 3959789"/>
              <a:gd name="connsiteX20" fmla="*/ 5560142 w 6327058"/>
              <a:gd name="connsiteY20" fmla="*/ 3938898 h 3959789"/>
              <a:gd name="connsiteX21" fmla="*/ 6002594 w 6327058"/>
              <a:gd name="connsiteY21" fmla="*/ 3909402 h 3959789"/>
              <a:gd name="connsiteX22" fmla="*/ 6327058 w 6327058"/>
              <a:gd name="connsiteY22" fmla="*/ 3953647 h 3959789"/>
              <a:gd name="connsiteX0" fmla="*/ 0 w 6327058"/>
              <a:gd name="connsiteY0" fmla="*/ 3937844 h 3958735"/>
              <a:gd name="connsiteX1" fmla="*/ 368710 w 6327058"/>
              <a:gd name="connsiteY1" fmla="*/ 3893599 h 3958735"/>
              <a:gd name="connsiteX2" fmla="*/ 811161 w 6327058"/>
              <a:gd name="connsiteY2" fmla="*/ 3937844 h 3958735"/>
              <a:gd name="connsiteX3" fmla="*/ 1209368 w 6327058"/>
              <a:gd name="connsiteY3" fmla="*/ 3878851 h 3958735"/>
              <a:gd name="connsiteX4" fmla="*/ 1607574 w 6327058"/>
              <a:gd name="connsiteY4" fmla="*/ 3952593 h 3958735"/>
              <a:gd name="connsiteX5" fmla="*/ 2005781 w 6327058"/>
              <a:gd name="connsiteY5" fmla="*/ 3805109 h 3958735"/>
              <a:gd name="connsiteX6" fmla="*/ 2389239 w 6327058"/>
              <a:gd name="connsiteY6" fmla="*/ 3937844 h 3958735"/>
              <a:gd name="connsiteX7" fmla="*/ 2403987 w 6327058"/>
              <a:gd name="connsiteY7" fmla="*/ 3952593 h 3958735"/>
              <a:gd name="connsiteX8" fmla="*/ 2521974 w 6327058"/>
              <a:gd name="connsiteY8" fmla="*/ 3878851 h 3958735"/>
              <a:gd name="connsiteX9" fmla="*/ 2595716 w 6327058"/>
              <a:gd name="connsiteY9" fmla="*/ 3598631 h 3958735"/>
              <a:gd name="connsiteX10" fmla="*/ 2684206 w 6327058"/>
              <a:gd name="connsiteY10" fmla="*/ 3038193 h 3958735"/>
              <a:gd name="connsiteX11" fmla="*/ 2875936 w 6327058"/>
              <a:gd name="connsiteY11" fmla="*/ 1268386 h 3958735"/>
              <a:gd name="connsiteX12" fmla="*/ 3170903 w 6327058"/>
              <a:gd name="connsiteY12" fmla="*/ 25 h 3958735"/>
              <a:gd name="connsiteX13" fmla="*/ 3495368 w 6327058"/>
              <a:gd name="connsiteY13" fmla="*/ 1238890 h 3958735"/>
              <a:gd name="connsiteX14" fmla="*/ 3672349 w 6327058"/>
              <a:gd name="connsiteY14" fmla="*/ 3008696 h 3958735"/>
              <a:gd name="connsiteX15" fmla="*/ 3760839 w 6327058"/>
              <a:gd name="connsiteY15" fmla="*/ 3598631 h 3958735"/>
              <a:gd name="connsiteX16" fmla="*/ 3952568 w 6327058"/>
              <a:gd name="connsiteY16" fmla="*/ 3937844 h 3958735"/>
              <a:gd name="connsiteX17" fmla="*/ 4321277 w 6327058"/>
              <a:gd name="connsiteY17" fmla="*/ 3805109 h 3958735"/>
              <a:gd name="connsiteX18" fmla="*/ 4763729 w 6327058"/>
              <a:gd name="connsiteY18" fmla="*/ 3952593 h 3958735"/>
              <a:gd name="connsiteX19" fmla="*/ 5147187 w 6327058"/>
              <a:gd name="connsiteY19" fmla="*/ 3878851 h 3958735"/>
              <a:gd name="connsiteX20" fmla="*/ 5560142 w 6327058"/>
              <a:gd name="connsiteY20" fmla="*/ 3937844 h 3958735"/>
              <a:gd name="connsiteX21" fmla="*/ 6002594 w 6327058"/>
              <a:gd name="connsiteY21" fmla="*/ 3908348 h 3958735"/>
              <a:gd name="connsiteX22" fmla="*/ 6327058 w 6327058"/>
              <a:gd name="connsiteY22" fmla="*/ 3952593 h 39587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</a:cxnLst>
            <a:rect l="l" t="t" r="r" b="b"/>
            <a:pathLst>
              <a:path w="6327058" h="3958735">
                <a:moveTo>
                  <a:pt x="0" y="3937844"/>
                </a:moveTo>
                <a:cubicBezTo>
                  <a:pt x="116758" y="3915721"/>
                  <a:pt x="233517" y="3893599"/>
                  <a:pt x="368710" y="3893599"/>
                </a:cubicBezTo>
                <a:cubicBezTo>
                  <a:pt x="503903" y="3893599"/>
                  <a:pt x="671051" y="3940302"/>
                  <a:pt x="811161" y="3937844"/>
                </a:cubicBezTo>
                <a:cubicBezTo>
                  <a:pt x="951271" y="3935386"/>
                  <a:pt x="1076633" y="3876393"/>
                  <a:pt x="1209368" y="3878851"/>
                </a:cubicBezTo>
                <a:cubicBezTo>
                  <a:pt x="1342103" y="3881309"/>
                  <a:pt x="1474839" y="3964883"/>
                  <a:pt x="1607574" y="3952593"/>
                </a:cubicBezTo>
                <a:cubicBezTo>
                  <a:pt x="1740309" y="3940303"/>
                  <a:pt x="1875504" y="3807567"/>
                  <a:pt x="2005781" y="3805109"/>
                </a:cubicBezTo>
                <a:cubicBezTo>
                  <a:pt x="2136058" y="3802651"/>
                  <a:pt x="2322871" y="3913263"/>
                  <a:pt x="2389239" y="3937844"/>
                </a:cubicBezTo>
                <a:cubicBezTo>
                  <a:pt x="2455607" y="3962425"/>
                  <a:pt x="2381865" y="3962425"/>
                  <a:pt x="2403987" y="3952593"/>
                </a:cubicBezTo>
                <a:cubicBezTo>
                  <a:pt x="2426109" y="3942761"/>
                  <a:pt x="2490019" y="3937845"/>
                  <a:pt x="2521974" y="3878851"/>
                </a:cubicBezTo>
                <a:cubicBezTo>
                  <a:pt x="2553929" y="3819857"/>
                  <a:pt x="2568677" y="3738741"/>
                  <a:pt x="2595716" y="3598631"/>
                </a:cubicBezTo>
                <a:cubicBezTo>
                  <a:pt x="2622755" y="3458521"/>
                  <a:pt x="2637503" y="3426567"/>
                  <a:pt x="2684206" y="3038193"/>
                </a:cubicBezTo>
                <a:cubicBezTo>
                  <a:pt x="2730909" y="2649819"/>
                  <a:pt x="2794820" y="1774747"/>
                  <a:pt x="2875936" y="1268386"/>
                </a:cubicBezTo>
                <a:cubicBezTo>
                  <a:pt x="2957052" y="762025"/>
                  <a:pt x="3067664" y="4941"/>
                  <a:pt x="3170903" y="25"/>
                </a:cubicBezTo>
                <a:cubicBezTo>
                  <a:pt x="3274142" y="-4891"/>
                  <a:pt x="3411794" y="737445"/>
                  <a:pt x="3495368" y="1238890"/>
                </a:cubicBezTo>
                <a:cubicBezTo>
                  <a:pt x="3578942" y="1740335"/>
                  <a:pt x="3628104" y="2615406"/>
                  <a:pt x="3672349" y="3008696"/>
                </a:cubicBezTo>
                <a:cubicBezTo>
                  <a:pt x="3716594" y="3401986"/>
                  <a:pt x="3714136" y="3443773"/>
                  <a:pt x="3760839" y="3598631"/>
                </a:cubicBezTo>
                <a:cubicBezTo>
                  <a:pt x="3807542" y="3753489"/>
                  <a:pt x="3859162" y="3903431"/>
                  <a:pt x="3952568" y="3937844"/>
                </a:cubicBezTo>
                <a:cubicBezTo>
                  <a:pt x="4045974" y="3972257"/>
                  <a:pt x="4186084" y="3802651"/>
                  <a:pt x="4321277" y="3805109"/>
                </a:cubicBezTo>
                <a:cubicBezTo>
                  <a:pt x="4456470" y="3807567"/>
                  <a:pt x="4626077" y="3940303"/>
                  <a:pt x="4763729" y="3952593"/>
                </a:cubicBezTo>
                <a:cubicBezTo>
                  <a:pt x="4901381" y="3964883"/>
                  <a:pt x="5014452" y="3881309"/>
                  <a:pt x="5147187" y="3878851"/>
                </a:cubicBezTo>
                <a:cubicBezTo>
                  <a:pt x="5279922" y="3876393"/>
                  <a:pt x="5417574" y="3932928"/>
                  <a:pt x="5560142" y="3937844"/>
                </a:cubicBezTo>
                <a:cubicBezTo>
                  <a:pt x="5702710" y="3942760"/>
                  <a:pt x="5874775" y="3905890"/>
                  <a:pt x="6002594" y="3908348"/>
                </a:cubicBezTo>
                <a:cubicBezTo>
                  <a:pt x="6130413" y="3910806"/>
                  <a:pt x="6228735" y="3931699"/>
                  <a:pt x="6327058" y="3952593"/>
                </a:cubicBezTo>
              </a:path>
            </a:pathLst>
          </a:cu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95" name="TextBox 94"/>
          <p:cNvSpPr txBox="1">
            <a:spLocks noChangeArrowheads="1"/>
          </p:cNvSpPr>
          <p:nvPr/>
        </p:nvSpPr>
        <p:spPr bwMode="auto">
          <a:xfrm>
            <a:off x="7906405" y="1706563"/>
            <a:ext cx="26962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400" i="1">
                <a:sym typeface="Symbol" pitchFamily="18" charset="2"/>
              </a:rPr>
              <a:t>I</a:t>
            </a:r>
          </a:p>
        </p:txBody>
      </p:sp>
      <p:sp>
        <p:nvSpPr>
          <p:cNvPr id="2" name="Freeform 1"/>
          <p:cNvSpPr/>
          <p:nvPr/>
        </p:nvSpPr>
        <p:spPr>
          <a:xfrm>
            <a:off x="4897968" y="2209800"/>
            <a:ext cx="6847417" cy="3240088"/>
          </a:xfrm>
          <a:custGeom>
            <a:avLst/>
            <a:gdLst>
              <a:gd name="connsiteX0" fmla="*/ 0 w 4998720"/>
              <a:gd name="connsiteY0" fmla="*/ 3230911 h 3335890"/>
              <a:gd name="connsiteX1" fmla="*/ 624840 w 4998720"/>
              <a:gd name="connsiteY1" fmla="*/ 3078511 h 3335890"/>
              <a:gd name="connsiteX2" fmla="*/ 1051560 w 4998720"/>
              <a:gd name="connsiteY2" fmla="*/ 3215671 h 3335890"/>
              <a:gd name="connsiteX3" fmla="*/ 1524000 w 4998720"/>
              <a:gd name="connsiteY3" fmla="*/ 2956591 h 3335890"/>
              <a:gd name="connsiteX4" fmla="*/ 2575560 w 4998720"/>
              <a:gd name="connsiteY4" fmla="*/ 31 h 3335890"/>
              <a:gd name="connsiteX5" fmla="*/ 3749040 w 4998720"/>
              <a:gd name="connsiteY5" fmla="*/ 3017551 h 3335890"/>
              <a:gd name="connsiteX6" fmla="*/ 3870960 w 4998720"/>
              <a:gd name="connsiteY6" fmla="*/ 3246151 h 3335890"/>
              <a:gd name="connsiteX7" fmla="*/ 4511040 w 4998720"/>
              <a:gd name="connsiteY7" fmla="*/ 3017551 h 3335890"/>
              <a:gd name="connsiteX8" fmla="*/ 4998720 w 4998720"/>
              <a:gd name="connsiteY8" fmla="*/ 3230911 h 3335890"/>
              <a:gd name="connsiteX0" fmla="*/ 0 w 4998720"/>
              <a:gd name="connsiteY0" fmla="*/ 3230889 h 3284603"/>
              <a:gd name="connsiteX1" fmla="*/ 624840 w 4998720"/>
              <a:gd name="connsiteY1" fmla="*/ 3078489 h 3284603"/>
              <a:gd name="connsiteX2" fmla="*/ 1051560 w 4998720"/>
              <a:gd name="connsiteY2" fmla="*/ 3215649 h 3284603"/>
              <a:gd name="connsiteX3" fmla="*/ 1524000 w 4998720"/>
              <a:gd name="connsiteY3" fmla="*/ 2956569 h 3284603"/>
              <a:gd name="connsiteX4" fmla="*/ 2575560 w 4998720"/>
              <a:gd name="connsiteY4" fmla="*/ 9 h 3284603"/>
              <a:gd name="connsiteX5" fmla="*/ 3749040 w 4998720"/>
              <a:gd name="connsiteY5" fmla="*/ 2926089 h 3284603"/>
              <a:gd name="connsiteX6" fmla="*/ 3870960 w 4998720"/>
              <a:gd name="connsiteY6" fmla="*/ 3246129 h 3284603"/>
              <a:gd name="connsiteX7" fmla="*/ 4511040 w 4998720"/>
              <a:gd name="connsiteY7" fmla="*/ 3017529 h 3284603"/>
              <a:gd name="connsiteX8" fmla="*/ 4998720 w 4998720"/>
              <a:gd name="connsiteY8" fmla="*/ 3230889 h 3284603"/>
              <a:gd name="connsiteX0" fmla="*/ 0 w 4998720"/>
              <a:gd name="connsiteY0" fmla="*/ 3230889 h 3279723"/>
              <a:gd name="connsiteX1" fmla="*/ 624840 w 4998720"/>
              <a:gd name="connsiteY1" fmla="*/ 3078489 h 3279723"/>
              <a:gd name="connsiteX2" fmla="*/ 1051560 w 4998720"/>
              <a:gd name="connsiteY2" fmla="*/ 3215649 h 3279723"/>
              <a:gd name="connsiteX3" fmla="*/ 1524000 w 4998720"/>
              <a:gd name="connsiteY3" fmla="*/ 2956569 h 3279723"/>
              <a:gd name="connsiteX4" fmla="*/ 2575560 w 4998720"/>
              <a:gd name="connsiteY4" fmla="*/ 9 h 3279723"/>
              <a:gd name="connsiteX5" fmla="*/ 3749040 w 4998720"/>
              <a:gd name="connsiteY5" fmla="*/ 2926089 h 3279723"/>
              <a:gd name="connsiteX6" fmla="*/ 4069080 w 4998720"/>
              <a:gd name="connsiteY6" fmla="*/ 3200409 h 3279723"/>
              <a:gd name="connsiteX7" fmla="*/ 4511040 w 4998720"/>
              <a:gd name="connsiteY7" fmla="*/ 3017529 h 3279723"/>
              <a:gd name="connsiteX8" fmla="*/ 4998720 w 4998720"/>
              <a:gd name="connsiteY8" fmla="*/ 3230889 h 3279723"/>
              <a:gd name="connsiteX0" fmla="*/ 0 w 4998720"/>
              <a:gd name="connsiteY0" fmla="*/ 3230889 h 3279723"/>
              <a:gd name="connsiteX1" fmla="*/ 624840 w 4998720"/>
              <a:gd name="connsiteY1" fmla="*/ 3078489 h 3279723"/>
              <a:gd name="connsiteX2" fmla="*/ 1051560 w 4998720"/>
              <a:gd name="connsiteY2" fmla="*/ 3215649 h 3279723"/>
              <a:gd name="connsiteX3" fmla="*/ 1524000 w 4998720"/>
              <a:gd name="connsiteY3" fmla="*/ 2956569 h 3279723"/>
              <a:gd name="connsiteX4" fmla="*/ 2575560 w 4998720"/>
              <a:gd name="connsiteY4" fmla="*/ 9 h 3279723"/>
              <a:gd name="connsiteX5" fmla="*/ 3749040 w 4998720"/>
              <a:gd name="connsiteY5" fmla="*/ 2926089 h 3279723"/>
              <a:gd name="connsiteX6" fmla="*/ 4069080 w 4998720"/>
              <a:gd name="connsiteY6" fmla="*/ 3200409 h 3279723"/>
              <a:gd name="connsiteX7" fmla="*/ 4526280 w 4998720"/>
              <a:gd name="connsiteY7" fmla="*/ 3063249 h 3279723"/>
              <a:gd name="connsiteX8" fmla="*/ 4998720 w 4998720"/>
              <a:gd name="connsiteY8" fmla="*/ 3230889 h 3279723"/>
              <a:gd name="connsiteX0" fmla="*/ 0 w 5135880"/>
              <a:gd name="connsiteY0" fmla="*/ 3230889 h 3279723"/>
              <a:gd name="connsiteX1" fmla="*/ 624840 w 5135880"/>
              <a:gd name="connsiteY1" fmla="*/ 3078489 h 3279723"/>
              <a:gd name="connsiteX2" fmla="*/ 1051560 w 5135880"/>
              <a:gd name="connsiteY2" fmla="*/ 3215649 h 3279723"/>
              <a:gd name="connsiteX3" fmla="*/ 1524000 w 5135880"/>
              <a:gd name="connsiteY3" fmla="*/ 2956569 h 3279723"/>
              <a:gd name="connsiteX4" fmla="*/ 2575560 w 5135880"/>
              <a:gd name="connsiteY4" fmla="*/ 9 h 3279723"/>
              <a:gd name="connsiteX5" fmla="*/ 3749040 w 5135880"/>
              <a:gd name="connsiteY5" fmla="*/ 2926089 h 3279723"/>
              <a:gd name="connsiteX6" fmla="*/ 4069080 w 5135880"/>
              <a:gd name="connsiteY6" fmla="*/ 3200409 h 3279723"/>
              <a:gd name="connsiteX7" fmla="*/ 4526280 w 5135880"/>
              <a:gd name="connsiteY7" fmla="*/ 3063249 h 3279723"/>
              <a:gd name="connsiteX8" fmla="*/ 5135880 w 5135880"/>
              <a:gd name="connsiteY8" fmla="*/ 3276609 h 3279723"/>
              <a:gd name="connsiteX0" fmla="*/ 0 w 5135880"/>
              <a:gd name="connsiteY0" fmla="*/ 3230889 h 3279723"/>
              <a:gd name="connsiteX1" fmla="*/ 624840 w 5135880"/>
              <a:gd name="connsiteY1" fmla="*/ 3078489 h 3279723"/>
              <a:gd name="connsiteX2" fmla="*/ 1051560 w 5135880"/>
              <a:gd name="connsiteY2" fmla="*/ 3215649 h 3279723"/>
              <a:gd name="connsiteX3" fmla="*/ 1524000 w 5135880"/>
              <a:gd name="connsiteY3" fmla="*/ 2956569 h 3279723"/>
              <a:gd name="connsiteX4" fmla="*/ 2575560 w 5135880"/>
              <a:gd name="connsiteY4" fmla="*/ 9 h 3279723"/>
              <a:gd name="connsiteX5" fmla="*/ 3749040 w 5135880"/>
              <a:gd name="connsiteY5" fmla="*/ 2926089 h 3279723"/>
              <a:gd name="connsiteX6" fmla="*/ 4069080 w 5135880"/>
              <a:gd name="connsiteY6" fmla="*/ 3200409 h 3279723"/>
              <a:gd name="connsiteX7" fmla="*/ 4526280 w 5135880"/>
              <a:gd name="connsiteY7" fmla="*/ 3063249 h 3279723"/>
              <a:gd name="connsiteX8" fmla="*/ 5135880 w 5135880"/>
              <a:gd name="connsiteY8" fmla="*/ 3230889 h 3279723"/>
              <a:gd name="connsiteX0" fmla="*/ 0 w 5135880"/>
              <a:gd name="connsiteY0" fmla="*/ 3230889 h 3256273"/>
              <a:gd name="connsiteX1" fmla="*/ 624840 w 5135880"/>
              <a:gd name="connsiteY1" fmla="*/ 3078489 h 3256273"/>
              <a:gd name="connsiteX2" fmla="*/ 1005840 w 5135880"/>
              <a:gd name="connsiteY2" fmla="*/ 3169929 h 3256273"/>
              <a:gd name="connsiteX3" fmla="*/ 1524000 w 5135880"/>
              <a:gd name="connsiteY3" fmla="*/ 2956569 h 3256273"/>
              <a:gd name="connsiteX4" fmla="*/ 2575560 w 5135880"/>
              <a:gd name="connsiteY4" fmla="*/ 9 h 3256273"/>
              <a:gd name="connsiteX5" fmla="*/ 3749040 w 5135880"/>
              <a:gd name="connsiteY5" fmla="*/ 2926089 h 3256273"/>
              <a:gd name="connsiteX6" fmla="*/ 4069080 w 5135880"/>
              <a:gd name="connsiteY6" fmla="*/ 3200409 h 3256273"/>
              <a:gd name="connsiteX7" fmla="*/ 4526280 w 5135880"/>
              <a:gd name="connsiteY7" fmla="*/ 3063249 h 3256273"/>
              <a:gd name="connsiteX8" fmla="*/ 5135880 w 5135880"/>
              <a:gd name="connsiteY8" fmla="*/ 3230889 h 3256273"/>
              <a:gd name="connsiteX0" fmla="*/ 0 w 5135880"/>
              <a:gd name="connsiteY0" fmla="*/ 3230889 h 3279723"/>
              <a:gd name="connsiteX1" fmla="*/ 624840 w 5135880"/>
              <a:gd name="connsiteY1" fmla="*/ 3078489 h 3279723"/>
              <a:gd name="connsiteX2" fmla="*/ 960120 w 5135880"/>
              <a:gd name="connsiteY2" fmla="*/ 3215649 h 3279723"/>
              <a:gd name="connsiteX3" fmla="*/ 1524000 w 5135880"/>
              <a:gd name="connsiteY3" fmla="*/ 2956569 h 3279723"/>
              <a:gd name="connsiteX4" fmla="*/ 2575560 w 5135880"/>
              <a:gd name="connsiteY4" fmla="*/ 9 h 3279723"/>
              <a:gd name="connsiteX5" fmla="*/ 3749040 w 5135880"/>
              <a:gd name="connsiteY5" fmla="*/ 2926089 h 3279723"/>
              <a:gd name="connsiteX6" fmla="*/ 4069080 w 5135880"/>
              <a:gd name="connsiteY6" fmla="*/ 3200409 h 3279723"/>
              <a:gd name="connsiteX7" fmla="*/ 4526280 w 5135880"/>
              <a:gd name="connsiteY7" fmla="*/ 3063249 h 3279723"/>
              <a:gd name="connsiteX8" fmla="*/ 5135880 w 5135880"/>
              <a:gd name="connsiteY8" fmla="*/ 3230889 h 3279723"/>
              <a:gd name="connsiteX0" fmla="*/ 0 w 5135880"/>
              <a:gd name="connsiteY0" fmla="*/ 3230954 h 3254777"/>
              <a:gd name="connsiteX1" fmla="*/ 624840 w 5135880"/>
              <a:gd name="connsiteY1" fmla="*/ 3078554 h 3254777"/>
              <a:gd name="connsiteX2" fmla="*/ 960120 w 5135880"/>
              <a:gd name="connsiteY2" fmla="*/ 3215714 h 3254777"/>
              <a:gd name="connsiteX3" fmla="*/ 1661160 w 5135880"/>
              <a:gd name="connsiteY3" fmla="*/ 2834714 h 3254777"/>
              <a:gd name="connsiteX4" fmla="*/ 2575560 w 5135880"/>
              <a:gd name="connsiteY4" fmla="*/ 74 h 3254777"/>
              <a:gd name="connsiteX5" fmla="*/ 3749040 w 5135880"/>
              <a:gd name="connsiteY5" fmla="*/ 2926154 h 3254777"/>
              <a:gd name="connsiteX6" fmla="*/ 4069080 w 5135880"/>
              <a:gd name="connsiteY6" fmla="*/ 3200474 h 3254777"/>
              <a:gd name="connsiteX7" fmla="*/ 4526280 w 5135880"/>
              <a:gd name="connsiteY7" fmla="*/ 3063314 h 3254777"/>
              <a:gd name="connsiteX8" fmla="*/ 5135880 w 5135880"/>
              <a:gd name="connsiteY8" fmla="*/ 3230954 h 3254777"/>
              <a:gd name="connsiteX0" fmla="*/ 0 w 5135880"/>
              <a:gd name="connsiteY0" fmla="*/ 3230954 h 3254777"/>
              <a:gd name="connsiteX1" fmla="*/ 548640 w 5135880"/>
              <a:gd name="connsiteY1" fmla="*/ 3063314 h 3254777"/>
              <a:gd name="connsiteX2" fmla="*/ 960120 w 5135880"/>
              <a:gd name="connsiteY2" fmla="*/ 3215714 h 3254777"/>
              <a:gd name="connsiteX3" fmla="*/ 1661160 w 5135880"/>
              <a:gd name="connsiteY3" fmla="*/ 2834714 h 3254777"/>
              <a:gd name="connsiteX4" fmla="*/ 2575560 w 5135880"/>
              <a:gd name="connsiteY4" fmla="*/ 74 h 3254777"/>
              <a:gd name="connsiteX5" fmla="*/ 3749040 w 5135880"/>
              <a:gd name="connsiteY5" fmla="*/ 2926154 h 3254777"/>
              <a:gd name="connsiteX6" fmla="*/ 4069080 w 5135880"/>
              <a:gd name="connsiteY6" fmla="*/ 3200474 h 3254777"/>
              <a:gd name="connsiteX7" fmla="*/ 4526280 w 5135880"/>
              <a:gd name="connsiteY7" fmla="*/ 3063314 h 3254777"/>
              <a:gd name="connsiteX8" fmla="*/ 5135880 w 5135880"/>
              <a:gd name="connsiteY8" fmla="*/ 3230954 h 3254777"/>
              <a:gd name="connsiteX0" fmla="*/ 0 w 5135880"/>
              <a:gd name="connsiteY0" fmla="*/ 3231368 h 3255191"/>
              <a:gd name="connsiteX1" fmla="*/ 548640 w 5135880"/>
              <a:gd name="connsiteY1" fmla="*/ 3063728 h 3255191"/>
              <a:gd name="connsiteX2" fmla="*/ 960120 w 5135880"/>
              <a:gd name="connsiteY2" fmla="*/ 3216128 h 3255191"/>
              <a:gd name="connsiteX3" fmla="*/ 1691640 w 5135880"/>
              <a:gd name="connsiteY3" fmla="*/ 2697968 h 3255191"/>
              <a:gd name="connsiteX4" fmla="*/ 2575560 w 5135880"/>
              <a:gd name="connsiteY4" fmla="*/ 488 h 3255191"/>
              <a:gd name="connsiteX5" fmla="*/ 3749040 w 5135880"/>
              <a:gd name="connsiteY5" fmla="*/ 2926568 h 3255191"/>
              <a:gd name="connsiteX6" fmla="*/ 4069080 w 5135880"/>
              <a:gd name="connsiteY6" fmla="*/ 3200888 h 3255191"/>
              <a:gd name="connsiteX7" fmla="*/ 4526280 w 5135880"/>
              <a:gd name="connsiteY7" fmla="*/ 3063728 h 3255191"/>
              <a:gd name="connsiteX8" fmla="*/ 5135880 w 5135880"/>
              <a:gd name="connsiteY8" fmla="*/ 3231368 h 3255191"/>
              <a:gd name="connsiteX0" fmla="*/ 0 w 5135880"/>
              <a:gd name="connsiteY0" fmla="*/ 3231368 h 3255191"/>
              <a:gd name="connsiteX1" fmla="*/ 548640 w 5135880"/>
              <a:gd name="connsiteY1" fmla="*/ 3063728 h 3255191"/>
              <a:gd name="connsiteX2" fmla="*/ 1066800 w 5135880"/>
              <a:gd name="connsiteY2" fmla="*/ 3216128 h 3255191"/>
              <a:gd name="connsiteX3" fmla="*/ 1691640 w 5135880"/>
              <a:gd name="connsiteY3" fmla="*/ 2697968 h 3255191"/>
              <a:gd name="connsiteX4" fmla="*/ 2575560 w 5135880"/>
              <a:gd name="connsiteY4" fmla="*/ 488 h 3255191"/>
              <a:gd name="connsiteX5" fmla="*/ 3749040 w 5135880"/>
              <a:gd name="connsiteY5" fmla="*/ 2926568 h 3255191"/>
              <a:gd name="connsiteX6" fmla="*/ 4069080 w 5135880"/>
              <a:gd name="connsiteY6" fmla="*/ 3200888 h 3255191"/>
              <a:gd name="connsiteX7" fmla="*/ 4526280 w 5135880"/>
              <a:gd name="connsiteY7" fmla="*/ 3063728 h 3255191"/>
              <a:gd name="connsiteX8" fmla="*/ 5135880 w 5135880"/>
              <a:gd name="connsiteY8" fmla="*/ 3231368 h 3255191"/>
              <a:gd name="connsiteX0" fmla="*/ 0 w 5135880"/>
              <a:gd name="connsiteY0" fmla="*/ 3231369 h 3255192"/>
              <a:gd name="connsiteX1" fmla="*/ 548640 w 5135880"/>
              <a:gd name="connsiteY1" fmla="*/ 3063729 h 3255192"/>
              <a:gd name="connsiteX2" fmla="*/ 1143000 w 5135880"/>
              <a:gd name="connsiteY2" fmla="*/ 3231369 h 3255192"/>
              <a:gd name="connsiteX3" fmla="*/ 1691640 w 5135880"/>
              <a:gd name="connsiteY3" fmla="*/ 2697969 h 3255192"/>
              <a:gd name="connsiteX4" fmla="*/ 2575560 w 5135880"/>
              <a:gd name="connsiteY4" fmla="*/ 489 h 3255192"/>
              <a:gd name="connsiteX5" fmla="*/ 3749040 w 5135880"/>
              <a:gd name="connsiteY5" fmla="*/ 2926569 h 3255192"/>
              <a:gd name="connsiteX6" fmla="*/ 4069080 w 5135880"/>
              <a:gd name="connsiteY6" fmla="*/ 3200889 h 3255192"/>
              <a:gd name="connsiteX7" fmla="*/ 4526280 w 5135880"/>
              <a:gd name="connsiteY7" fmla="*/ 3063729 h 3255192"/>
              <a:gd name="connsiteX8" fmla="*/ 5135880 w 5135880"/>
              <a:gd name="connsiteY8" fmla="*/ 3231369 h 3255192"/>
              <a:gd name="connsiteX0" fmla="*/ 0 w 5135880"/>
              <a:gd name="connsiteY0" fmla="*/ 3231369 h 3255192"/>
              <a:gd name="connsiteX1" fmla="*/ 518160 w 5135880"/>
              <a:gd name="connsiteY1" fmla="*/ 3002769 h 3255192"/>
              <a:gd name="connsiteX2" fmla="*/ 1143000 w 5135880"/>
              <a:gd name="connsiteY2" fmla="*/ 3231369 h 3255192"/>
              <a:gd name="connsiteX3" fmla="*/ 1691640 w 5135880"/>
              <a:gd name="connsiteY3" fmla="*/ 2697969 h 3255192"/>
              <a:gd name="connsiteX4" fmla="*/ 2575560 w 5135880"/>
              <a:gd name="connsiteY4" fmla="*/ 489 h 3255192"/>
              <a:gd name="connsiteX5" fmla="*/ 3749040 w 5135880"/>
              <a:gd name="connsiteY5" fmla="*/ 2926569 h 3255192"/>
              <a:gd name="connsiteX6" fmla="*/ 4069080 w 5135880"/>
              <a:gd name="connsiteY6" fmla="*/ 3200889 h 3255192"/>
              <a:gd name="connsiteX7" fmla="*/ 4526280 w 5135880"/>
              <a:gd name="connsiteY7" fmla="*/ 3063729 h 3255192"/>
              <a:gd name="connsiteX8" fmla="*/ 5135880 w 5135880"/>
              <a:gd name="connsiteY8" fmla="*/ 3231369 h 3255192"/>
              <a:gd name="connsiteX0" fmla="*/ 0 w 5135880"/>
              <a:gd name="connsiteY0" fmla="*/ 3230890 h 3237063"/>
              <a:gd name="connsiteX1" fmla="*/ 518160 w 5135880"/>
              <a:gd name="connsiteY1" fmla="*/ 3002290 h 3237063"/>
              <a:gd name="connsiteX2" fmla="*/ 1143000 w 5135880"/>
              <a:gd name="connsiteY2" fmla="*/ 3230890 h 3237063"/>
              <a:gd name="connsiteX3" fmla="*/ 1691640 w 5135880"/>
              <a:gd name="connsiteY3" fmla="*/ 2697490 h 3237063"/>
              <a:gd name="connsiteX4" fmla="*/ 2575560 w 5135880"/>
              <a:gd name="connsiteY4" fmla="*/ 10 h 3237063"/>
              <a:gd name="connsiteX5" fmla="*/ 3657600 w 5135880"/>
              <a:gd name="connsiteY5" fmla="*/ 2667010 h 3237063"/>
              <a:gd name="connsiteX6" fmla="*/ 4069080 w 5135880"/>
              <a:gd name="connsiteY6" fmla="*/ 3200410 h 3237063"/>
              <a:gd name="connsiteX7" fmla="*/ 4526280 w 5135880"/>
              <a:gd name="connsiteY7" fmla="*/ 3063250 h 3237063"/>
              <a:gd name="connsiteX8" fmla="*/ 5135880 w 5135880"/>
              <a:gd name="connsiteY8" fmla="*/ 3230890 h 3237063"/>
              <a:gd name="connsiteX0" fmla="*/ 0 w 5135880"/>
              <a:gd name="connsiteY0" fmla="*/ 3230890 h 3257371"/>
              <a:gd name="connsiteX1" fmla="*/ 518160 w 5135880"/>
              <a:gd name="connsiteY1" fmla="*/ 3002290 h 3257371"/>
              <a:gd name="connsiteX2" fmla="*/ 1143000 w 5135880"/>
              <a:gd name="connsiteY2" fmla="*/ 3230890 h 3257371"/>
              <a:gd name="connsiteX3" fmla="*/ 1691640 w 5135880"/>
              <a:gd name="connsiteY3" fmla="*/ 2697490 h 3257371"/>
              <a:gd name="connsiteX4" fmla="*/ 2575560 w 5135880"/>
              <a:gd name="connsiteY4" fmla="*/ 10 h 3257371"/>
              <a:gd name="connsiteX5" fmla="*/ 3657600 w 5135880"/>
              <a:gd name="connsiteY5" fmla="*/ 2667010 h 3257371"/>
              <a:gd name="connsiteX6" fmla="*/ 4114800 w 5135880"/>
              <a:gd name="connsiteY6" fmla="*/ 3246130 h 3257371"/>
              <a:gd name="connsiteX7" fmla="*/ 4526280 w 5135880"/>
              <a:gd name="connsiteY7" fmla="*/ 3063250 h 3257371"/>
              <a:gd name="connsiteX8" fmla="*/ 5135880 w 5135880"/>
              <a:gd name="connsiteY8" fmla="*/ 3230890 h 3257371"/>
              <a:gd name="connsiteX0" fmla="*/ 0 w 5135880"/>
              <a:gd name="connsiteY0" fmla="*/ 3230890 h 3253125"/>
              <a:gd name="connsiteX1" fmla="*/ 518160 w 5135880"/>
              <a:gd name="connsiteY1" fmla="*/ 3002290 h 3253125"/>
              <a:gd name="connsiteX2" fmla="*/ 1143000 w 5135880"/>
              <a:gd name="connsiteY2" fmla="*/ 3230890 h 3253125"/>
              <a:gd name="connsiteX3" fmla="*/ 1691640 w 5135880"/>
              <a:gd name="connsiteY3" fmla="*/ 2697490 h 3253125"/>
              <a:gd name="connsiteX4" fmla="*/ 2575560 w 5135880"/>
              <a:gd name="connsiteY4" fmla="*/ 10 h 3253125"/>
              <a:gd name="connsiteX5" fmla="*/ 3657600 w 5135880"/>
              <a:gd name="connsiteY5" fmla="*/ 2667010 h 3253125"/>
              <a:gd name="connsiteX6" fmla="*/ 4114800 w 5135880"/>
              <a:gd name="connsiteY6" fmla="*/ 3246130 h 3253125"/>
              <a:gd name="connsiteX7" fmla="*/ 4617720 w 5135880"/>
              <a:gd name="connsiteY7" fmla="*/ 3002290 h 3253125"/>
              <a:gd name="connsiteX8" fmla="*/ 5135880 w 5135880"/>
              <a:gd name="connsiteY8" fmla="*/ 3230890 h 3253125"/>
              <a:gd name="connsiteX0" fmla="*/ 0 w 5135880"/>
              <a:gd name="connsiteY0" fmla="*/ 3230890 h 3237063"/>
              <a:gd name="connsiteX1" fmla="*/ 518160 w 5135880"/>
              <a:gd name="connsiteY1" fmla="*/ 3002290 h 3237063"/>
              <a:gd name="connsiteX2" fmla="*/ 1143000 w 5135880"/>
              <a:gd name="connsiteY2" fmla="*/ 3230890 h 3237063"/>
              <a:gd name="connsiteX3" fmla="*/ 1691640 w 5135880"/>
              <a:gd name="connsiteY3" fmla="*/ 2697490 h 3237063"/>
              <a:gd name="connsiteX4" fmla="*/ 2575560 w 5135880"/>
              <a:gd name="connsiteY4" fmla="*/ 10 h 3237063"/>
              <a:gd name="connsiteX5" fmla="*/ 3657600 w 5135880"/>
              <a:gd name="connsiteY5" fmla="*/ 2667010 h 3237063"/>
              <a:gd name="connsiteX6" fmla="*/ 4130040 w 5135880"/>
              <a:gd name="connsiteY6" fmla="*/ 3200410 h 3237063"/>
              <a:gd name="connsiteX7" fmla="*/ 4617720 w 5135880"/>
              <a:gd name="connsiteY7" fmla="*/ 3002290 h 3237063"/>
              <a:gd name="connsiteX8" fmla="*/ 5135880 w 5135880"/>
              <a:gd name="connsiteY8" fmla="*/ 3230890 h 3237063"/>
              <a:gd name="connsiteX0" fmla="*/ 0 w 5135880"/>
              <a:gd name="connsiteY0" fmla="*/ 3230890 h 3239322"/>
              <a:gd name="connsiteX1" fmla="*/ 518160 w 5135880"/>
              <a:gd name="connsiteY1" fmla="*/ 3002290 h 3239322"/>
              <a:gd name="connsiteX2" fmla="*/ 1143000 w 5135880"/>
              <a:gd name="connsiteY2" fmla="*/ 3230890 h 3239322"/>
              <a:gd name="connsiteX3" fmla="*/ 1615440 w 5135880"/>
              <a:gd name="connsiteY3" fmla="*/ 2636530 h 3239322"/>
              <a:gd name="connsiteX4" fmla="*/ 2575560 w 5135880"/>
              <a:gd name="connsiteY4" fmla="*/ 10 h 3239322"/>
              <a:gd name="connsiteX5" fmla="*/ 3657600 w 5135880"/>
              <a:gd name="connsiteY5" fmla="*/ 2667010 h 3239322"/>
              <a:gd name="connsiteX6" fmla="*/ 4130040 w 5135880"/>
              <a:gd name="connsiteY6" fmla="*/ 3200410 h 3239322"/>
              <a:gd name="connsiteX7" fmla="*/ 4617720 w 5135880"/>
              <a:gd name="connsiteY7" fmla="*/ 3002290 h 3239322"/>
              <a:gd name="connsiteX8" fmla="*/ 5135880 w 5135880"/>
              <a:gd name="connsiteY8" fmla="*/ 3230890 h 3239322"/>
              <a:gd name="connsiteX0" fmla="*/ 0 w 5135880"/>
              <a:gd name="connsiteY0" fmla="*/ 3230883 h 3239315"/>
              <a:gd name="connsiteX1" fmla="*/ 518160 w 5135880"/>
              <a:gd name="connsiteY1" fmla="*/ 3002283 h 3239315"/>
              <a:gd name="connsiteX2" fmla="*/ 1143000 w 5135880"/>
              <a:gd name="connsiteY2" fmla="*/ 3230883 h 3239315"/>
              <a:gd name="connsiteX3" fmla="*/ 1615440 w 5135880"/>
              <a:gd name="connsiteY3" fmla="*/ 2636523 h 3239315"/>
              <a:gd name="connsiteX4" fmla="*/ 2575560 w 5135880"/>
              <a:gd name="connsiteY4" fmla="*/ 3 h 3239315"/>
              <a:gd name="connsiteX5" fmla="*/ 3581400 w 5135880"/>
              <a:gd name="connsiteY5" fmla="*/ 2651763 h 3239315"/>
              <a:gd name="connsiteX6" fmla="*/ 4130040 w 5135880"/>
              <a:gd name="connsiteY6" fmla="*/ 3200403 h 3239315"/>
              <a:gd name="connsiteX7" fmla="*/ 4617720 w 5135880"/>
              <a:gd name="connsiteY7" fmla="*/ 3002283 h 3239315"/>
              <a:gd name="connsiteX8" fmla="*/ 5135880 w 5135880"/>
              <a:gd name="connsiteY8" fmla="*/ 3230883 h 32393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135880" h="3239315">
                <a:moveTo>
                  <a:pt x="0" y="3230883"/>
                </a:moveTo>
                <a:cubicBezTo>
                  <a:pt x="224790" y="3155953"/>
                  <a:pt x="327660" y="3002283"/>
                  <a:pt x="518160" y="3002283"/>
                </a:cubicBezTo>
                <a:cubicBezTo>
                  <a:pt x="708660" y="3002283"/>
                  <a:pt x="960120" y="3291843"/>
                  <a:pt x="1143000" y="3230883"/>
                </a:cubicBezTo>
                <a:cubicBezTo>
                  <a:pt x="1325880" y="3169923"/>
                  <a:pt x="1376680" y="3175003"/>
                  <a:pt x="1615440" y="2636523"/>
                </a:cubicBezTo>
                <a:cubicBezTo>
                  <a:pt x="1854200" y="2098043"/>
                  <a:pt x="2247900" y="-2537"/>
                  <a:pt x="2575560" y="3"/>
                </a:cubicBezTo>
                <a:cubicBezTo>
                  <a:pt x="2903220" y="2543"/>
                  <a:pt x="3322320" y="2118363"/>
                  <a:pt x="3581400" y="2651763"/>
                </a:cubicBezTo>
                <a:cubicBezTo>
                  <a:pt x="3840480" y="3185163"/>
                  <a:pt x="3957320" y="3141983"/>
                  <a:pt x="4130040" y="3200403"/>
                </a:cubicBezTo>
                <a:cubicBezTo>
                  <a:pt x="4302760" y="3258823"/>
                  <a:pt x="4450080" y="2997203"/>
                  <a:pt x="4617720" y="3002283"/>
                </a:cubicBezTo>
                <a:cubicBezTo>
                  <a:pt x="4785360" y="3007363"/>
                  <a:pt x="4986020" y="3122933"/>
                  <a:pt x="5135880" y="3230883"/>
                </a:cubicBezTo>
              </a:path>
            </a:pathLst>
          </a:cu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" name="Freeform 2"/>
          <p:cNvSpPr/>
          <p:nvPr/>
        </p:nvSpPr>
        <p:spPr>
          <a:xfrm>
            <a:off x="4999567" y="2209801"/>
            <a:ext cx="6623051" cy="898525"/>
          </a:xfrm>
          <a:custGeom>
            <a:avLst/>
            <a:gdLst>
              <a:gd name="connsiteX0" fmla="*/ 0 w 4968240"/>
              <a:gd name="connsiteY0" fmla="*/ 853539 h 899259"/>
              <a:gd name="connsiteX1" fmla="*/ 2484120 w 4968240"/>
              <a:gd name="connsiteY1" fmla="*/ 99 h 899259"/>
              <a:gd name="connsiteX2" fmla="*/ 4968240 w 4968240"/>
              <a:gd name="connsiteY2" fmla="*/ 899259 h 8992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4968240" h="899259">
                <a:moveTo>
                  <a:pt x="0" y="853539"/>
                </a:moveTo>
                <a:cubicBezTo>
                  <a:pt x="828040" y="423009"/>
                  <a:pt x="1656080" y="-7521"/>
                  <a:pt x="2484120" y="99"/>
                </a:cubicBezTo>
                <a:cubicBezTo>
                  <a:pt x="3312160" y="7719"/>
                  <a:pt x="4140200" y="453489"/>
                  <a:pt x="4968240" y="899259"/>
                </a:cubicBezTo>
              </a:path>
            </a:pathLst>
          </a:cu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9" name="TextBox 28"/>
          <p:cNvSpPr txBox="1">
            <a:spLocks noChangeArrowheads="1"/>
          </p:cNvSpPr>
          <p:nvPr/>
        </p:nvSpPr>
        <p:spPr bwMode="auto">
          <a:xfrm>
            <a:off x="6292052" y="5867401"/>
            <a:ext cx="4071948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400" i="1" dirty="0" smtClean="0">
                <a:solidFill>
                  <a:srgbClr val="009999"/>
                </a:solidFill>
              </a:rPr>
              <a:t>monochrome, </a:t>
            </a:r>
            <a:r>
              <a:rPr lang="en-US" altLang="en-US" sz="2400" i="1" dirty="0">
                <a:solidFill>
                  <a:srgbClr val="009999"/>
                </a:solidFill>
              </a:rPr>
              <a:t>change b only</a:t>
            </a:r>
            <a:endParaRPr lang="en-US" altLang="en-US" sz="2400" i="1" baseline="-25000" dirty="0">
              <a:solidFill>
                <a:srgbClr val="009999"/>
              </a:solidFill>
            </a:endParaRPr>
          </a:p>
        </p:txBody>
      </p:sp>
      <p:pic>
        <p:nvPicPr>
          <p:cNvPr id="30" name="Picture 7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9271000" y="1979613"/>
            <a:ext cx="2921000" cy="40005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" name="Picture 8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9283701" y="3690939"/>
            <a:ext cx="2908300" cy="39052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2" name="Picture 9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9283701" y="5486400"/>
            <a:ext cx="2908300" cy="40005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TextBox 14"/>
          <p:cNvSpPr txBox="1">
            <a:spLocks noChangeArrowheads="1"/>
          </p:cNvSpPr>
          <p:nvPr/>
        </p:nvSpPr>
        <p:spPr bwMode="auto">
          <a:xfrm>
            <a:off x="9357784" y="5470526"/>
            <a:ext cx="12170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 i="1">
                <a:solidFill>
                  <a:srgbClr val="FFFF00"/>
                </a:solidFill>
              </a:rPr>
              <a:t>b </a:t>
            </a:r>
            <a:r>
              <a:rPr lang="en-US" altLang="en-US" sz="2400">
                <a:solidFill>
                  <a:srgbClr val="FFFF00"/>
                </a:solidFill>
              </a:rPr>
              <a:t>= 10</a:t>
            </a:r>
            <a:r>
              <a:rPr lang="en-US" altLang="en-US" sz="2400">
                <a:solidFill>
                  <a:srgbClr val="FFFF00"/>
                </a:solidFill>
                <a:sym typeface="Symbol" pitchFamily="18" charset="2"/>
              </a:rPr>
              <a:t></a:t>
            </a:r>
            <a:endParaRPr lang="en-US" altLang="en-US" sz="2400" i="1" baseline="-25000">
              <a:solidFill>
                <a:srgbClr val="FFFF00"/>
              </a:solidFill>
            </a:endParaRPr>
          </a:p>
        </p:txBody>
      </p:sp>
      <p:sp>
        <p:nvSpPr>
          <p:cNvPr id="17" name="TextBox 16"/>
          <p:cNvSpPr txBox="1">
            <a:spLocks noChangeArrowheads="1"/>
          </p:cNvSpPr>
          <p:nvPr/>
        </p:nvSpPr>
        <p:spPr bwMode="auto">
          <a:xfrm>
            <a:off x="9353551" y="3657601"/>
            <a:ext cx="1045479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 i="1">
                <a:solidFill>
                  <a:srgbClr val="FFFF00"/>
                </a:solidFill>
              </a:rPr>
              <a:t>b </a:t>
            </a:r>
            <a:r>
              <a:rPr lang="en-US" altLang="en-US" sz="2400">
                <a:solidFill>
                  <a:srgbClr val="FFFF00"/>
                </a:solidFill>
              </a:rPr>
              <a:t>= 5</a:t>
            </a:r>
            <a:r>
              <a:rPr lang="en-US" altLang="en-US" sz="2400">
                <a:solidFill>
                  <a:srgbClr val="FFFF00"/>
                </a:solidFill>
                <a:sym typeface="Symbol" pitchFamily="18" charset="2"/>
              </a:rPr>
              <a:t></a:t>
            </a:r>
            <a:endParaRPr lang="en-US" altLang="en-US" sz="2400" i="1" baseline="-25000">
              <a:solidFill>
                <a:srgbClr val="FFFF00"/>
              </a:solidFill>
            </a:endParaRPr>
          </a:p>
        </p:txBody>
      </p:sp>
      <p:sp>
        <p:nvSpPr>
          <p:cNvPr id="19" name="TextBox 18"/>
          <p:cNvSpPr txBox="1">
            <a:spLocks noChangeArrowheads="1"/>
          </p:cNvSpPr>
          <p:nvPr/>
        </p:nvSpPr>
        <p:spPr bwMode="auto">
          <a:xfrm>
            <a:off x="9372601" y="1965326"/>
            <a:ext cx="87395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 i="1">
                <a:solidFill>
                  <a:srgbClr val="FFFF00"/>
                </a:solidFill>
              </a:rPr>
              <a:t>b </a:t>
            </a:r>
            <a:r>
              <a:rPr lang="en-US" altLang="en-US" sz="2400">
                <a:solidFill>
                  <a:srgbClr val="FFFF00"/>
                </a:solidFill>
              </a:rPr>
              <a:t>= </a:t>
            </a:r>
            <a:r>
              <a:rPr lang="en-US" altLang="en-US" sz="2400">
                <a:solidFill>
                  <a:srgbClr val="FFFF00"/>
                </a:solidFill>
                <a:sym typeface="Symbol" pitchFamily="18" charset="2"/>
              </a:rPr>
              <a:t></a:t>
            </a:r>
            <a:endParaRPr lang="en-US" altLang="en-US" sz="2400" i="1" baseline="-25000">
              <a:solidFill>
                <a:srgbClr val="FFFF00"/>
              </a:solidFill>
            </a:endParaRPr>
          </a:p>
        </p:txBody>
      </p:sp>
      <p:sp>
        <p:nvSpPr>
          <p:cNvPr id="96" name="TextBox 95"/>
          <p:cNvSpPr txBox="1">
            <a:spLocks noChangeArrowheads="1"/>
          </p:cNvSpPr>
          <p:nvPr/>
        </p:nvSpPr>
        <p:spPr bwMode="auto">
          <a:xfrm>
            <a:off x="11688260" y="5059363"/>
            <a:ext cx="344966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400">
                <a:sym typeface="Symbol" pitchFamily="18" charset="2"/>
              </a:rPr>
              <a:t></a:t>
            </a:r>
          </a:p>
        </p:txBody>
      </p:sp>
    </p:spTree>
    <p:extLst>
      <p:ext uri="{BB962C8B-B14F-4D97-AF65-F5344CB8AC3E}">
        <p14:creationId xmlns:p14="http://schemas.microsoft.com/office/powerpoint/2010/main" val="26411482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4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4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37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5" dur="500"/>
                                        <p:tgtEl>
                                          <p:spTgt spid="542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withGroup">
                            <p:stCondLst>
                              <p:cond delay="500"/>
                            </p:stCondLst>
                            <p:childTnLst>
                              <p:par>
                                <p:cTn id="1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withGroup">
                            <p:stCondLst>
                              <p:cond delay="500"/>
                            </p:stCondLst>
                            <p:childTnLst>
                              <p:par>
                                <p:cTn id="2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withGroup">
                            <p:stCondLst>
                              <p:cond delay="500"/>
                            </p:stCondLst>
                            <p:childTnLst>
                              <p:par>
                                <p:cTn id="2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ntr" presetSubtype="37" fill="hold" nodeType="click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29" dur="5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16" presetClass="entr" presetSubtype="37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38" dur="5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37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47" dur="5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5" grpId="0"/>
      <p:bldP spid="29" grpId="0"/>
      <p:bldP spid="15" grpId="0"/>
      <p:bldP spid="17" grpId="0"/>
      <p:bldP spid="19" grpId="0"/>
      <p:bldP spid="96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466" name="Rectangle 2"/>
          <p:cNvSpPr>
            <a:spLocks noChangeArrowheads="1"/>
          </p:cNvSpPr>
          <p:nvPr/>
        </p:nvSpPr>
        <p:spPr bwMode="auto">
          <a:xfrm>
            <a:off x="914400" y="1343027"/>
            <a:ext cx="4504765" cy="4986040"/>
          </a:xfrm>
          <a:prstGeom prst="rect">
            <a:avLst/>
          </a:prstGeom>
          <a:noFill/>
          <a:ln>
            <a:noFill/>
          </a:ln>
          <a:extLst/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buFontTx/>
              <a:buNone/>
            </a:pPr>
            <a:endParaRPr lang="en-US" altLang="en-US" sz="2400" dirty="0">
              <a:solidFill>
                <a:srgbClr val="000000"/>
              </a:solidFill>
              <a:ea typeface="Calibri" pitchFamily="34" charset="0"/>
              <a:cs typeface="Times New Roman" pitchFamily="18" charset="0"/>
              <a:sym typeface="Symbol" pitchFamily="18" charset="2"/>
            </a:endParaRPr>
          </a:p>
          <a:p>
            <a:pPr>
              <a:buFontTx/>
              <a:buNone/>
            </a:pPr>
            <a:endParaRPr lang="en-US" altLang="en-US" sz="2400" dirty="0">
              <a:solidFill>
                <a:srgbClr val="000000"/>
              </a:solidFill>
              <a:ea typeface="Calibri" pitchFamily="34" charset="0"/>
              <a:cs typeface="Times New Roman" pitchFamily="18" charset="0"/>
              <a:sym typeface="Symbol" pitchFamily="18" charset="2"/>
            </a:endParaRPr>
          </a:p>
          <a:p>
            <a:pPr>
              <a:buFontTx/>
              <a:buNone/>
            </a:pPr>
            <a:r>
              <a:rPr lang="en-US" altLang="en-US" sz="2400" dirty="0" smtClean="0">
                <a:solidFill>
                  <a:srgbClr val="000000"/>
                </a:solidFill>
                <a:ea typeface="Calibri" pitchFamily="34" charset="0"/>
                <a:cs typeface="Times New Roman" pitchFamily="18" charset="0"/>
                <a:sym typeface="Symbol" pitchFamily="18" charset="2"/>
              </a:rPr>
              <a:t></a:t>
            </a:r>
            <a:r>
              <a:rPr lang="en-US" altLang="en-US" sz="2400" dirty="0">
                <a:solidFill>
                  <a:srgbClr val="000000"/>
                </a:solidFill>
                <a:ea typeface="Calibri" pitchFamily="34" charset="0"/>
                <a:cs typeface="Times New Roman" pitchFamily="18" charset="0"/>
                <a:sym typeface="Symbol" pitchFamily="18" charset="2"/>
              </a:rPr>
              <a:t>Since  =  </a:t>
            </a:r>
            <a:r>
              <a:rPr lang="en-US" altLang="en-US" sz="2400" i="1" dirty="0">
                <a:solidFill>
                  <a:srgbClr val="000000"/>
                </a:solidFill>
                <a:ea typeface="Calibri" pitchFamily="34" charset="0"/>
                <a:cs typeface="Times New Roman" pitchFamily="18" charset="0"/>
                <a:sym typeface="Symbol" pitchFamily="18" charset="2"/>
              </a:rPr>
              <a:t>/ b </a:t>
            </a:r>
            <a:r>
              <a:rPr lang="en-US" altLang="en-US" sz="2400" dirty="0" smtClean="0">
                <a:solidFill>
                  <a:srgbClr val="000000"/>
                </a:solidFill>
                <a:ea typeface="Calibri" pitchFamily="34" charset="0"/>
                <a:cs typeface="Times New Roman" pitchFamily="18" charset="0"/>
                <a:sym typeface="Symbol" pitchFamily="18" charset="2"/>
              </a:rPr>
              <a:t>we know that the smaller </a:t>
            </a:r>
            <a:r>
              <a:rPr lang="en-US" altLang="en-US" sz="2400" dirty="0">
                <a:solidFill>
                  <a:srgbClr val="000000"/>
                </a:solidFill>
                <a:ea typeface="Calibri" pitchFamily="34" charset="0"/>
                <a:cs typeface="Times New Roman" pitchFamily="18" charset="0"/>
                <a:sym typeface="Symbol" pitchFamily="18" charset="2"/>
              </a:rPr>
              <a:t> is, </a:t>
            </a:r>
            <a:r>
              <a:rPr lang="en-US" altLang="en-US" sz="2400" dirty="0" smtClean="0">
                <a:solidFill>
                  <a:srgbClr val="000000"/>
                </a:solidFill>
                <a:ea typeface="Calibri" pitchFamily="34" charset="0"/>
                <a:cs typeface="Times New Roman" pitchFamily="18" charset="0"/>
                <a:sym typeface="Symbol" pitchFamily="18" charset="2"/>
              </a:rPr>
              <a:t>the closer together </a:t>
            </a:r>
            <a:r>
              <a:rPr lang="en-US" altLang="en-US" sz="2400" dirty="0">
                <a:solidFill>
                  <a:srgbClr val="000000"/>
                </a:solidFill>
                <a:ea typeface="Calibri" pitchFamily="34" charset="0"/>
                <a:cs typeface="Times New Roman" pitchFamily="18" charset="0"/>
                <a:sym typeface="Symbol" pitchFamily="18" charset="2"/>
              </a:rPr>
              <a:t>the maximums </a:t>
            </a:r>
            <a:r>
              <a:rPr lang="en-US" altLang="en-US" sz="2400" dirty="0" smtClean="0">
                <a:solidFill>
                  <a:srgbClr val="000000"/>
                </a:solidFill>
                <a:ea typeface="Calibri" pitchFamily="34" charset="0"/>
                <a:cs typeface="Times New Roman" pitchFamily="18" charset="0"/>
                <a:sym typeface="Symbol" pitchFamily="18" charset="2"/>
              </a:rPr>
              <a:t>and minimums </a:t>
            </a:r>
            <a:r>
              <a:rPr lang="en-US" altLang="en-US" sz="2400" dirty="0">
                <a:solidFill>
                  <a:srgbClr val="000000"/>
                </a:solidFill>
                <a:ea typeface="Calibri" pitchFamily="34" charset="0"/>
                <a:cs typeface="Times New Roman" pitchFamily="18" charset="0"/>
                <a:sym typeface="Symbol" pitchFamily="18" charset="2"/>
              </a:rPr>
              <a:t>will be.</a:t>
            </a:r>
          </a:p>
        </p:txBody>
      </p:sp>
      <p:pic>
        <p:nvPicPr>
          <p:cNvPr id="54276" name="Picture 4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798484" y="1893889"/>
            <a:ext cx="7211483" cy="355917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532" name="Rectangle 118"/>
          <p:cNvSpPr>
            <a:spLocks noGrp="1" noChangeArrowheads="1"/>
          </p:cNvSpPr>
          <p:nvPr>
            <p:ph type="ctrTitle"/>
          </p:nvPr>
        </p:nvSpPr>
        <p:spPr>
          <a:xfrm>
            <a:off x="914400" y="409575"/>
            <a:ext cx="10363200" cy="896938"/>
          </a:xfrm>
        </p:spPr>
        <p:txBody>
          <a:bodyPr>
            <a:normAutofit/>
          </a:bodyPr>
          <a:lstStyle/>
          <a:p>
            <a:pPr algn="l"/>
            <a:r>
              <a:rPr lang="en-US" altLang="en-US" sz="3600" dirty="0">
                <a:solidFill>
                  <a:schemeClr val="accent2"/>
                </a:solidFill>
                <a:latin typeface="+mn-lt"/>
              </a:rPr>
              <a:t>Shape of a single-slit diffraction pattern – change </a:t>
            </a:r>
            <a:r>
              <a:rPr lang="en-US" altLang="en-US" sz="3600" dirty="0">
                <a:solidFill>
                  <a:schemeClr val="accent2"/>
                </a:solidFill>
                <a:sym typeface="Symbol" pitchFamily="18" charset="2"/>
              </a:rPr>
              <a:t></a:t>
            </a:r>
            <a:endParaRPr lang="en-US" altLang="en-US" sz="3600" dirty="0">
              <a:solidFill>
                <a:schemeClr val="accent2"/>
              </a:solidFill>
            </a:endParaRPr>
          </a:p>
        </p:txBody>
      </p:sp>
      <p:sp>
        <p:nvSpPr>
          <p:cNvPr id="14" name="Freeform 13"/>
          <p:cNvSpPr/>
          <p:nvPr/>
        </p:nvSpPr>
        <p:spPr>
          <a:xfrm>
            <a:off x="4845051" y="2203450"/>
            <a:ext cx="6915149" cy="3244850"/>
          </a:xfrm>
          <a:custGeom>
            <a:avLst/>
            <a:gdLst>
              <a:gd name="connsiteX0" fmla="*/ 0 w 6327058"/>
              <a:gd name="connsiteY0" fmla="*/ 3938898 h 3959789"/>
              <a:gd name="connsiteX1" fmla="*/ 368710 w 6327058"/>
              <a:gd name="connsiteY1" fmla="*/ 3894653 h 3959789"/>
              <a:gd name="connsiteX2" fmla="*/ 811161 w 6327058"/>
              <a:gd name="connsiteY2" fmla="*/ 3938898 h 3959789"/>
              <a:gd name="connsiteX3" fmla="*/ 1209368 w 6327058"/>
              <a:gd name="connsiteY3" fmla="*/ 3879905 h 3959789"/>
              <a:gd name="connsiteX4" fmla="*/ 1607574 w 6327058"/>
              <a:gd name="connsiteY4" fmla="*/ 3953647 h 3959789"/>
              <a:gd name="connsiteX5" fmla="*/ 2005781 w 6327058"/>
              <a:gd name="connsiteY5" fmla="*/ 3806163 h 3959789"/>
              <a:gd name="connsiteX6" fmla="*/ 2389239 w 6327058"/>
              <a:gd name="connsiteY6" fmla="*/ 3938898 h 3959789"/>
              <a:gd name="connsiteX7" fmla="*/ 2403987 w 6327058"/>
              <a:gd name="connsiteY7" fmla="*/ 3953647 h 3959789"/>
              <a:gd name="connsiteX8" fmla="*/ 2521974 w 6327058"/>
              <a:gd name="connsiteY8" fmla="*/ 3879905 h 3959789"/>
              <a:gd name="connsiteX9" fmla="*/ 2595716 w 6327058"/>
              <a:gd name="connsiteY9" fmla="*/ 3599685 h 3959789"/>
              <a:gd name="connsiteX10" fmla="*/ 2684206 w 6327058"/>
              <a:gd name="connsiteY10" fmla="*/ 3039247 h 3959789"/>
              <a:gd name="connsiteX11" fmla="*/ 2875936 w 6327058"/>
              <a:gd name="connsiteY11" fmla="*/ 1269440 h 3959789"/>
              <a:gd name="connsiteX12" fmla="*/ 3170903 w 6327058"/>
              <a:gd name="connsiteY12" fmla="*/ 1079 h 3959789"/>
              <a:gd name="connsiteX13" fmla="*/ 3524865 w 6327058"/>
              <a:gd name="connsiteY13" fmla="*/ 1475918 h 3959789"/>
              <a:gd name="connsiteX14" fmla="*/ 3642852 w 6327058"/>
              <a:gd name="connsiteY14" fmla="*/ 2759027 h 3959789"/>
              <a:gd name="connsiteX15" fmla="*/ 3760839 w 6327058"/>
              <a:gd name="connsiteY15" fmla="*/ 3599685 h 3959789"/>
              <a:gd name="connsiteX16" fmla="*/ 3952568 w 6327058"/>
              <a:gd name="connsiteY16" fmla="*/ 3938898 h 3959789"/>
              <a:gd name="connsiteX17" fmla="*/ 4321277 w 6327058"/>
              <a:gd name="connsiteY17" fmla="*/ 3806163 h 3959789"/>
              <a:gd name="connsiteX18" fmla="*/ 4763729 w 6327058"/>
              <a:gd name="connsiteY18" fmla="*/ 3953647 h 3959789"/>
              <a:gd name="connsiteX19" fmla="*/ 5147187 w 6327058"/>
              <a:gd name="connsiteY19" fmla="*/ 3879905 h 3959789"/>
              <a:gd name="connsiteX20" fmla="*/ 5560142 w 6327058"/>
              <a:gd name="connsiteY20" fmla="*/ 3938898 h 3959789"/>
              <a:gd name="connsiteX21" fmla="*/ 6002594 w 6327058"/>
              <a:gd name="connsiteY21" fmla="*/ 3909402 h 3959789"/>
              <a:gd name="connsiteX22" fmla="*/ 6327058 w 6327058"/>
              <a:gd name="connsiteY22" fmla="*/ 3953647 h 3959789"/>
              <a:gd name="connsiteX0" fmla="*/ 0 w 6327058"/>
              <a:gd name="connsiteY0" fmla="*/ 3938898 h 3959789"/>
              <a:gd name="connsiteX1" fmla="*/ 368710 w 6327058"/>
              <a:gd name="connsiteY1" fmla="*/ 3894653 h 3959789"/>
              <a:gd name="connsiteX2" fmla="*/ 811161 w 6327058"/>
              <a:gd name="connsiteY2" fmla="*/ 3938898 h 3959789"/>
              <a:gd name="connsiteX3" fmla="*/ 1209368 w 6327058"/>
              <a:gd name="connsiteY3" fmla="*/ 3879905 h 3959789"/>
              <a:gd name="connsiteX4" fmla="*/ 1607574 w 6327058"/>
              <a:gd name="connsiteY4" fmla="*/ 3953647 h 3959789"/>
              <a:gd name="connsiteX5" fmla="*/ 2005781 w 6327058"/>
              <a:gd name="connsiteY5" fmla="*/ 3806163 h 3959789"/>
              <a:gd name="connsiteX6" fmla="*/ 2389239 w 6327058"/>
              <a:gd name="connsiteY6" fmla="*/ 3938898 h 3959789"/>
              <a:gd name="connsiteX7" fmla="*/ 2403987 w 6327058"/>
              <a:gd name="connsiteY7" fmla="*/ 3953647 h 3959789"/>
              <a:gd name="connsiteX8" fmla="*/ 2521974 w 6327058"/>
              <a:gd name="connsiteY8" fmla="*/ 3879905 h 3959789"/>
              <a:gd name="connsiteX9" fmla="*/ 2595716 w 6327058"/>
              <a:gd name="connsiteY9" fmla="*/ 3599685 h 3959789"/>
              <a:gd name="connsiteX10" fmla="*/ 2684206 w 6327058"/>
              <a:gd name="connsiteY10" fmla="*/ 3039247 h 3959789"/>
              <a:gd name="connsiteX11" fmla="*/ 2875936 w 6327058"/>
              <a:gd name="connsiteY11" fmla="*/ 1269440 h 3959789"/>
              <a:gd name="connsiteX12" fmla="*/ 3170903 w 6327058"/>
              <a:gd name="connsiteY12" fmla="*/ 1079 h 3959789"/>
              <a:gd name="connsiteX13" fmla="*/ 3524865 w 6327058"/>
              <a:gd name="connsiteY13" fmla="*/ 1475918 h 3959789"/>
              <a:gd name="connsiteX14" fmla="*/ 3672349 w 6327058"/>
              <a:gd name="connsiteY14" fmla="*/ 3009750 h 3959789"/>
              <a:gd name="connsiteX15" fmla="*/ 3760839 w 6327058"/>
              <a:gd name="connsiteY15" fmla="*/ 3599685 h 3959789"/>
              <a:gd name="connsiteX16" fmla="*/ 3952568 w 6327058"/>
              <a:gd name="connsiteY16" fmla="*/ 3938898 h 3959789"/>
              <a:gd name="connsiteX17" fmla="*/ 4321277 w 6327058"/>
              <a:gd name="connsiteY17" fmla="*/ 3806163 h 3959789"/>
              <a:gd name="connsiteX18" fmla="*/ 4763729 w 6327058"/>
              <a:gd name="connsiteY18" fmla="*/ 3953647 h 3959789"/>
              <a:gd name="connsiteX19" fmla="*/ 5147187 w 6327058"/>
              <a:gd name="connsiteY19" fmla="*/ 3879905 h 3959789"/>
              <a:gd name="connsiteX20" fmla="*/ 5560142 w 6327058"/>
              <a:gd name="connsiteY20" fmla="*/ 3938898 h 3959789"/>
              <a:gd name="connsiteX21" fmla="*/ 6002594 w 6327058"/>
              <a:gd name="connsiteY21" fmla="*/ 3909402 h 3959789"/>
              <a:gd name="connsiteX22" fmla="*/ 6327058 w 6327058"/>
              <a:gd name="connsiteY22" fmla="*/ 3953647 h 3959789"/>
              <a:gd name="connsiteX0" fmla="*/ 0 w 6327058"/>
              <a:gd name="connsiteY0" fmla="*/ 3937844 h 3958735"/>
              <a:gd name="connsiteX1" fmla="*/ 368710 w 6327058"/>
              <a:gd name="connsiteY1" fmla="*/ 3893599 h 3958735"/>
              <a:gd name="connsiteX2" fmla="*/ 811161 w 6327058"/>
              <a:gd name="connsiteY2" fmla="*/ 3937844 h 3958735"/>
              <a:gd name="connsiteX3" fmla="*/ 1209368 w 6327058"/>
              <a:gd name="connsiteY3" fmla="*/ 3878851 h 3958735"/>
              <a:gd name="connsiteX4" fmla="*/ 1607574 w 6327058"/>
              <a:gd name="connsiteY4" fmla="*/ 3952593 h 3958735"/>
              <a:gd name="connsiteX5" fmla="*/ 2005781 w 6327058"/>
              <a:gd name="connsiteY5" fmla="*/ 3805109 h 3958735"/>
              <a:gd name="connsiteX6" fmla="*/ 2389239 w 6327058"/>
              <a:gd name="connsiteY6" fmla="*/ 3937844 h 3958735"/>
              <a:gd name="connsiteX7" fmla="*/ 2403987 w 6327058"/>
              <a:gd name="connsiteY7" fmla="*/ 3952593 h 3958735"/>
              <a:gd name="connsiteX8" fmla="*/ 2521974 w 6327058"/>
              <a:gd name="connsiteY8" fmla="*/ 3878851 h 3958735"/>
              <a:gd name="connsiteX9" fmla="*/ 2595716 w 6327058"/>
              <a:gd name="connsiteY9" fmla="*/ 3598631 h 3958735"/>
              <a:gd name="connsiteX10" fmla="*/ 2684206 w 6327058"/>
              <a:gd name="connsiteY10" fmla="*/ 3038193 h 3958735"/>
              <a:gd name="connsiteX11" fmla="*/ 2875936 w 6327058"/>
              <a:gd name="connsiteY11" fmla="*/ 1268386 h 3958735"/>
              <a:gd name="connsiteX12" fmla="*/ 3170903 w 6327058"/>
              <a:gd name="connsiteY12" fmla="*/ 25 h 3958735"/>
              <a:gd name="connsiteX13" fmla="*/ 3495368 w 6327058"/>
              <a:gd name="connsiteY13" fmla="*/ 1238890 h 3958735"/>
              <a:gd name="connsiteX14" fmla="*/ 3672349 w 6327058"/>
              <a:gd name="connsiteY14" fmla="*/ 3008696 h 3958735"/>
              <a:gd name="connsiteX15" fmla="*/ 3760839 w 6327058"/>
              <a:gd name="connsiteY15" fmla="*/ 3598631 h 3958735"/>
              <a:gd name="connsiteX16" fmla="*/ 3952568 w 6327058"/>
              <a:gd name="connsiteY16" fmla="*/ 3937844 h 3958735"/>
              <a:gd name="connsiteX17" fmla="*/ 4321277 w 6327058"/>
              <a:gd name="connsiteY17" fmla="*/ 3805109 h 3958735"/>
              <a:gd name="connsiteX18" fmla="*/ 4763729 w 6327058"/>
              <a:gd name="connsiteY18" fmla="*/ 3952593 h 3958735"/>
              <a:gd name="connsiteX19" fmla="*/ 5147187 w 6327058"/>
              <a:gd name="connsiteY19" fmla="*/ 3878851 h 3958735"/>
              <a:gd name="connsiteX20" fmla="*/ 5560142 w 6327058"/>
              <a:gd name="connsiteY20" fmla="*/ 3937844 h 3958735"/>
              <a:gd name="connsiteX21" fmla="*/ 6002594 w 6327058"/>
              <a:gd name="connsiteY21" fmla="*/ 3908348 h 3958735"/>
              <a:gd name="connsiteX22" fmla="*/ 6327058 w 6327058"/>
              <a:gd name="connsiteY22" fmla="*/ 3952593 h 39587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</a:cxnLst>
            <a:rect l="l" t="t" r="r" b="b"/>
            <a:pathLst>
              <a:path w="6327058" h="3958735">
                <a:moveTo>
                  <a:pt x="0" y="3937844"/>
                </a:moveTo>
                <a:cubicBezTo>
                  <a:pt x="116758" y="3915721"/>
                  <a:pt x="233517" y="3893599"/>
                  <a:pt x="368710" y="3893599"/>
                </a:cubicBezTo>
                <a:cubicBezTo>
                  <a:pt x="503903" y="3893599"/>
                  <a:pt x="671051" y="3940302"/>
                  <a:pt x="811161" y="3937844"/>
                </a:cubicBezTo>
                <a:cubicBezTo>
                  <a:pt x="951271" y="3935386"/>
                  <a:pt x="1076633" y="3876393"/>
                  <a:pt x="1209368" y="3878851"/>
                </a:cubicBezTo>
                <a:cubicBezTo>
                  <a:pt x="1342103" y="3881309"/>
                  <a:pt x="1474839" y="3964883"/>
                  <a:pt x="1607574" y="3952593"/>
                </a:cubicBezTo>
                <a:cubicBezTo>
                  <a:pt x="1740309" y="3940303"/>
                  <a:pt x="1875504" y="3807567"/>
                  <a:pt x="2005781" y="3805109"/>
                </a:cubicBezTo>
                <a:cubicBezTo>
                  <a:pt x="2136058" y="3802651"/>
                  <a:pt x="2322871" y="3913263"/>
                  <a:pt x="2389239" y="3937844"/>
                </a:cubicBezTo>
                <a:cubicBezTo>
                  <a:pt x="2455607" y="3962425"/>
                  <a:pt x="2381865" y="3962425"/>
                  <a:pt x="2403987" y="3952593"/>
                </a:cubicBezTo>
                <a:cubicBezTo>
                  <a:pt x="2426109" y="3942761"/>
                  <a:pt x="2490019" y="3937845"/>
                  <a:pt x="2521974" y="3878851"/>
                </a:cubicBezTo>
                <a:cubicBezTo>
                  <a:pt x="2553929" y="3819857"/>
                  <a:pt x="2568677" y="3738741"/>
                  <a:pt x="2595716" y="3598631"/>
                </a:cubicBezTo>
                <a:cubicBezTo>
                  <a:pt x="2622755" y="3458521"/>
                  <a:pt x="2637503" y="3426567"/>
                  <a:pt x="2684206" y="3038193"/>
                </a:cubicBezTo>
                <a:cubicBezTo>
                  <a:pt x="2730909" y="2649819"/>
                  <a:pt x="2794820" y="1774747"/>
                  <a:pt x="2875936" y="1268386"/>
                </a:cubicBezTo>
                <a:cubicBezTo>
                  <a:pt x="2957052" y="762025"/>
                  <a:pt x="3067664" y="4941"/>
                  <a:pt x="3170903" y="25"/>
                </a:cubicBezTo>
                <a:cubicBezTo>
                  <a:pt x="3274142" y="-4891"/>
                  <a:pt x="3411794" y="737445"/>
                  <a:pt x="3495368" y="1238890"/>
                </a:cubicBezTo>
                <a:cubicBezTo>
                  <a:pt x="3578942" y="1740335"/>
                  <a:pt x="3628104" y="2615406"/>
                  <a:pt x="3672349" y="3008696"/>
                </a:cubicBezTo>
                <a:cubicBezTo>
                  <a:pt x="3716594" y="3401986"/>
                  <a:pt x="3714136" y="3443773"/>
                  <a:pt x="3760839" y="3598631"/>
                </a:cubicBezTo>
                <a:cubicBezTo>
                  <a:pt x="3807542" y="3753489"/>
                  <a:pt x="3859162" y="3903431"/>
                  <a:pt x="3952568" y="3937844"/>
                </a:cubicBezTo>
                <a:cubicBezTo>
                  <a:pt x="4045974" y="3972257"/>
                  <a:pt x="4186084" y="3802651"/>
                  <a:pt x="4321277" y="3805109"/>
                </a:cubicBezTo>
                <a:cubicBezTo>
                  <a:pt x="4456470" y="3807567"/>
                  <a:pt x="4626077" y="3940303"/>
                  <a:pt x="4763729" y="3952593"/>
                </a:cubicBezTo>
                <a:cubicBezTo>
                  <a:pt x="4901381" y="3964883"/>
                  <a:pt x="5014452" y="3881309"/>
                  <a:pt x="5147187" y="3878851"/>
                </a:cubicBezTo>
                <a:cubicBezTo>
                  <a:pt x="5279922" y="3876393"/>
                  <a:pt x="5417574" y="3932928"/>
                  <a:pt x="5560142" y="3937844"/>
                </a:cubicBezTo>
                <a:cubicBezTo>
                  <a:pt x="5702710" y="3942760"/>
                  <a:pt x="5874775" y="3905890"/>
                  <a:pt x="6002594" y="3908348"/>
                </a:cubicBezTo>
                <a:cubicBezTo>
                  <a:pt x="6130413" y="3910806"/>
                  <a:pt x="6228735" y="3931699"/>
                  <a:pt x="6327058" y="3952593"/>
                </a:cubicBezTo>
              </a:path>
            </a:pathLst>
          </a:cu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2534" name="TextBox 94"/>
          <p:cNvSpPr txBox="1">
            <a:spLocks noChangeArrowheads="1"/>
          </p:cNvSpPr>
          <p:nvPr/>
        </p:nvSpPr>
        <p:spPr bwMode="auto">
          <a:xfrm>
            <a:off x="7906405" y="1706563"/>
            <a:ext cx="26962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400" i="1">
                <a:sym typeface="Symbol" pitchFamily="18" charset="2"/>
              </a:rPr>
              <a:t>I</a:t>
            </a:r>
          </a:p>
        </p:txBody>
      </p:sp>
      <p:sp>
        <p:nvSpPr>
          <p:cNvPr id="22535" name="TextBox 95"/>
          <p:cNvSpPr txBox="1">
            <a:spLocks noChangeArrowheads="1"/>
          </p:cNvSpPr>
          <p:nvPr/>
        </p:nvSpPr>
        <p:spPr bwMode="auto">
          <a:xfrm>
            <a:off x="11688260" y="5059363"/>
            <a:ext cx="344966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400">
                <a:sym typeface="Symbol" pitchFamily="18" charset="2"/>
              </a:rPr>
              <a:t></a:t>
            </a:r>
          </a:p>
        </p:txBody>
      </p:sp>
      <p:sp>
        <p:nvSpPr>
          <p:cNvPr id="2" name="Freeform 1"/>
          <p:cNvSpPr/>
          <p:nvPr/>
        </p:nvSpPr>
        <p:spPr>
          <a:xfrm>
            <a:off x="4897968" y="2209800"/>
            <a:ext cx="6847417" cy="3240088"/>
          </a:xfrm>
          <a:custGeom>
            <a:avLst/>
            <a:gdLst>
              <a:gd name="connsiteX0" fmla="*/ 0 w 4998720"/>
              <a:gd name="connsiteY0" fmla="*/ 3230911 h 3335890"/>
              <a:gd name="connsiteX1" fmla="*/ 624840 w 4998720"/>
              <a:gd name="connsiteY1" fmla="*/ 3078511 h 3335890"/>
              <a:gd name="connsiteX2" fmla="*/ 1051560 w 4998720"/>
              <a:gd name="connsiteY2" fmla="*/ 3215671 h 3335890"/>
              <a:gd name="connsiteX3" fmla="*/ 1524000 w 4998720"/>
              <a:gd name="connsiteY3" fmla="*/ 2956591 h 3335890"/>
              <a:gd name="connsiteX4" fmla="*/ 2575560 w 4998720"/>
              <a:gd name="connsiteY4" fmla="*/ 31 h 3335890"/>
              <a:gd name="connsiteX5" fmla="*/ 3749040 w 4998720"/>
              <a:gd name="connsiteY5" fmla="*/ 3017551 h 3335890"/>
              <a:gd name="connsiteX6" fmla="*/ 3870960 w 4998720"/>
              <a:gd name="connsiteY6" fmla="*/ 3246151 h 3335890"/>
              <a:gd name="connsiteX7" fmla="*/ 4511040 w 4998720"/>
              <a:gd name="connsiteY7" fmla="*/ 3017551 h 3335890"/>
              <a:gd name="connsiteX8" fmla="*/ 4998720 w 4998720"/>
              <a:gd name="connsiteY8" fmla="*/ 3230911 h 3335890"/>
              <a:gd name="connsiteX0" fmla="*/ 0 w 4998720"/>
              <a:gd name="connsiteY0" fmla="*/ 3230889 h 3284603"/>
              <a:gd name="connsiteX1" fmla="*/ 624840 w 4998720"/>
              <a:gd name="connsiteY1" fmla="*/ 3078489 h 3284603"/>
              <a:gd name="connsiteX2" fmla="*/ 1051560 w 4998720"/>
              <a:gd name="connsiteY2" fmla="*/ 3215649 h 3284603"/>
              <a:gd name="connsiteX3" fmla="*/ 1524000 w 4998720"/>
              <a:gd name="connsiteY3" fmla="*/ 2956569 h 3284603"/>
              <a:gd name="connsiteX4" fmla="*/ 2575560 w 4998720"/>
              <a:gd name="connsiteY4" fmla="*/ 9 h 3284603"/>
              <a:gd name="connsiteX5" fmla="*/ 3749040 w 4998720"/>
              <a:gd name="connsiteY5" fmla="*/ 2926089 h 3284603"/>
              <a:gd name="connsiteX6" fmla="*/ 3870960 w 4998720"/>
              <a:gd name="connsiteY6" fmla="*/ 3246129 h 3284603"/>
              <a:gd name="connsiteX7" fmla="*/ 4511040 w 4998720"/>
              <a:gd name="connsiteY7" fmla="*/ 3017529 h 3284603"/>
              <a:gd name="connsiteX8" fmla="*/ 4998720 w 4998720"/>
              <a:gd name="connsiteY8" fmla="*/ 3230889 h 3284603"/>
              <a:gd name="connsiteX0" fmla="*/ 0 w 4998720"/>
              <a:gd name="connsiteY0" fmla="*/ 3230889 h 3279723"/>
              <a:gd name="connsiteX1" fmla="*/ 624840 w 4998720"/>
              <a:gd name="connsiteY1" fmla="*/ 3078489 h 3279723"/>
              <a:gd name="connsiteX2" fmla="*/ 1051560 w 4998720"/>
              <a:gd name="connsiteY2" fmla="*/ 3215649 h 3279723"/>
              <a:gd name="connsiteX3" fmla="*/ 1524000 w 4998720"/>
              <a:gd name="connsiteY3" fmla="*/ 2956569 h 3279723"/>
              <a:gd name="connsiteX4" fmla="*/ 2575560 w 4998720"/>
              <a:gd name="connsiteY4" fmla="*/ 9 h 3279723"/>
              <a:gd name="connsiteX5" fmla="*/ 3749040 w 4998720"/>
              <a:gd name="connsiteY5" fmla="*/ 2926089 h 3279723"/>
              <a:gd name="connsiteX6" fmla="*/ 4069080 w 4998720"/>
              <a:gd name="connsiteY6" fmla="*/ 3200409 h 3279723"/>
              <a:gd name="connsiteX7" fmla="*/ 4511040 w 4998720"/>
              <a:gd name="connsiteY7" fmla="*/ 3017529 h 3279723"/>
              <a:gd name="connsiteX8" fmla="*/ 4998720 w 4998720"/>
              <a:gd name="connsiteY8" fmla="*/ 3230889 h 3279723"/>
              <a:gd name="connsiteX0" fmla="*/ 0 w 4998720"/>
              <a:gd name="connsiteY0" fmla="*/ 3230889 h 3279723"/>
              <a:gd name="connsiteX1" fmla="*/ 624840 w 4998720"/>
              <a:gd name="connsiteY1" fmla="*/ 3078489 h 3279723"/>
              <a:gd name="connsiteX2" fmla="*/ 1051560 w 4998720"/>
              <a:gd name="connsiteY2" fmla="*/ 3215649 h 3279723"/>
              <a:gd name="connsiteX3" fmla="*/ 1524000 w 4998720"/>
              <a:gd name="connsiteY3" fmla="*/ 2956569 h 3279723"/>
              <a:gd name="connsiteX4" fmla="*/ 2575560 w 4998720"/>
              <a:gd name="connsiteY4" fmla="*/ 9 h 3279723"/>
              <a:gd name="connsiteX5" fmla="*/ 3749040 w 4998720"/>
              <a:gd name="connsiteY5" fmla="*/ 2926089 h 3279723"/>
              <a:gd name="connsiteX6" fmla="*/ 4069080 w 4998720"/>
              <a:gd name="connsiteY6" fmla="*/ 3200409 h 3279723"/>
              <a:gd name="connsiteX7" fmla="*/ 4526280 w 4998720"/>
              <a:gd name="connsiteY7" fmla="*/ 3063249 h 3279723"/>
              <a:gd name="connsiteX8" fmla="*/ 4998720 w 4998720"/>
              <a:gd name="connsiteY8" fmla="*/ 3230889 h 3279723"/>
              <a:gd name="connsiteX0" fmla="*/ 0 w 5135880"/>
              <a:gd name="connsiteY0" fmla="*/ 3230889 h 3279723"/>
              <a:gd name="connsiteX1" fmla="*/ 624840 w 5135880"/>
              <a:gd name="connsiteY1" fmla="*/ 3078489 h 3279723"/>
              <a:gd name="connsiteX2" fmla="*/ 1051560 w 5135880"/>
              <a:gd name="connsiteY2" fmla="*/ 3215649 h 3279723"/>
              <a:gd name="connsiteX3" fmla="*/ 1524000 w 5135880"/>
              <a:gd name="connsiteY3" fmla="*/ 2956569 h 3279723"/>
              <a:gd name="connsiteX4" fmla="*/ 2575560 w 5135880"/>
              <a:gd name="connsiteY4" fmla="*/ 9 h 3279723"/>
              <a:gd name="connsiteX5" fmla="*/ 3749040 w 5135880"/>
              <a:gd name="connsiteY5" fmla="*/ 2926089 h 3279723"/>
              <a:gd name="connsiteX6" fmla="*/ 4069080 w 5135880"/>
              <a:gd name="connsiteY6" fmla="*/ 3200409 h 3279723"/>
              <a:gd name="connsiteX7" fmla="*/ 4526280 w 5135880"/>
              <a:gd name="connsiteY7" fmla="*/ 3063249 h 3279723"/>
              <a:gd name="connsiteX8" fmla="*/ 5135880 w 5135880"/>
              <a:gd name="connsiteY8" fmla="*/ 3276609 h 3279723"/>
              <a:gd name="connsiteX0" fmla="*/ 0 w 5135880"/>
              <a:gd name="connsiteY0" fmla="*/ 3230889 h 3279723"/>
              <a:gd name="connsiteX1" fmla="*/ 624840 w 5135880"/>
              <a:gd name="connsiteY1" fmla="*/ 3078489 h 3279723"/>
              <a:gd name="connsiteX2" fmla="*/ 1051560 w 5135880"/>
              <a:gd name="connsiteY2" fmla="*/ 3215649 h 3279723"/>
              <a:gd name="connsiteX3" fmla="*/ 1524000 w 5135880"/>
              <a:gd name="connsiteY3" fmla="*/ 2956569 h 3279723"/>
              <a:gd name="connsiteX4" fmla="*/ 2575560 w 5135880"/>
              <a:gd name="connsiteY4" fmla="*/ 9 h 3279723"/>
              <a:gd name="connsiteX5" fmla="*/ 3749040 w 5135880"/>
              <a:gd name="connsiteY5" fmla="*/ 2926089 h 3279723"/>
              <a:gd name="connsiteX6" fmla="*/ 4069080 w 5135880"/>
              <a:gd name="connsiteY6" fmla="*/ 3200409 h 3279723"/>
              <a:gd name="connsiteX7" fmla="*/ 4526280 w 5135880"/>
              <a:gd name="connsiteY7" fmla="*/ 3063249 h 3279723"/>
              <a:gd name="connsiteX8" fmla="*/ 5135880 w 5135880"/>
              <a:gd name="connsiteY8" fmla="*/ 3230889 h 3279723"/>
              <a:gd name="connsiteX0" fmla="*/ 0 w 5135880"/>
              <a:gd name="connsiteY0" fmla="*/ 3230889 h 3256273"/>
              <a:gd name="connsiteX1" fmla="*/ 624840 w 5135880"/>
              <a:gd name="connsiteY1" fmla="*/ 3078489 h 3256273"/>
              <a:gd name="connsiteX2" fmla="*/ 1005840 w 5135880"/>
              <a:gd name="connsiteY2" fmla="*/ 3169929 h 3256273"/>
              <a:gd name="connsiteX3" fmla="*/ 1524000 w 5135880"/>
              <a:gd name="connsiteY3" fmla="*/ 2956569 h 3256273"/>
              <a:gd name="connsiteX4" fmla="*/ 2575560 w 5135880"/>
              <a:gd name="connsiteY4" fmla="*/ 9 h 3256273"/>
              <a:gd name="connsiteX5" fmla="*/ 3749040 w 5135880"/>
              <a:gd name="connsiteY5" fmla="*/ 2926089 h 3256273"/>
              <a:gd name="connsiteX6" fmla="*/ 4069080 w 5135880"/>
              <a:gd name="connsiteY6" fmla="*/ 3200409 h 3256273"/>
              <a:gd name="connsiteX7" fmla="*/ 4526280 w 5135880"/>
              <a:gd name="connsiteY7" fmla="*/ 3063249 h 3256273"/>
              <a:gd name="connsiteX8" fmla="*/ 5135880 w 5135880"/>
              <a:gd name="connsiteY8" fmla="*/ 3230889 h 3256273"/>
              <a:gd name="connsiteX0" fmla="*/ 0 w 5135880"/>
              <a:gd name="connsiteY0" fmla="*/ 3230889 h 3279723"/>
              <a:gd name="connsiteX1" fmla="*/ 624840 w 5135880"/>
              <a:gd name="connsiteY1" fmla="*/ 3078489 h 3279723"/>
              <a:gd name="connsiteX2" fmla="*/ 960120 w 5135880"/>
              <a:gd name="connsiteY2" fmla="*/ 3215649 h 3279723"/>
              <a:gd name="connsiteX3" fmla="*/ 1524000 w 5135880"/>
              <a:gd name="connsiteY3" fmla="*/ 2956569 h 3279723"/>
              <a:gd name="connsiteX4" fmla="*/ 2575560 w 5135880"/>
              <a:gd name="connsiteY4" fmla="*/ 9 h 3279723"/>
              <a:gd name="connsiteX5" fmla="*/ 3749040 w 5135880"/>
              <a:gd name="connsiteY5" fmla="*/ 2926089 h 3279723"/>
              <a:gd name="connsiteX6" fmla="*/ 4069080 w 5135880"/>
              <a:gd name="connsiteY6" fmla="*/ 3200409 h 3279723"/>
              <a:gd name="connsiteX7" fmla="*/ 4526280 w 5135880"/>
              <a:gd name="connsiteY7" fmla="*/ 3063249 h 3279723"/>
              <a:gd name="connsiteX8" fmla="*/ 5135880 w 5135880"/>
              <a:gd name="connsiteY8" fmla="*/ 3230889 h 3279723"/>
              <a:gd name="connsiteX0" fmla="*/ 0 w 5135880"/>
              <a:gd name="connsiteY0" fmla="*/ 3230954 h 3254777"/>
              <a:gd name="connsiteX1" fmla="*/ 624840 w 5135880"/>
              <a:gd name="connsiteY1" fmla="*/ 3078554 h 3254777"/>
              <a:gd name="connsiteX2" fmla="*/ 960120 w 5135880"/>
              <a:gd name="connsiteY2" fmla="*/ 3215714 h 3254777"/>
              <a:gd name="connsiteX3" fmla="*/ 1661160 w 5135880"/>
              <a:gd name="connsiteY3" fmla="*/ 2834714 h 3254777"/>
              <a:gd name="connsiteX4" fmla="*/ 2575560 w 5135880"/>
              <a:gd name="connsiteY4" fmla="*/ 74 h 3254777"/>
              <a:gd name="connsiteX5" fmla="*/ 3749040 w 5135880"/>
              <a:gd name="connsiteY5" fmla="*/ 2926154 h 3254777"/>
              <a:gd name="connsiteX6" fmla="*/ 4069080 w 5135880"/>
              <a:gd name="connsiteY6" fmla="*/ 3200474 h 3254777"/>
              <a:gd name="connsiteX7" fmla="*/ 4526280 w 5135880"/>
              <a:gd name="connsiteY7" fmla="*/ 3063314 h 3254777"/>
              <a:gd name="connsiteX8" fmla="*/ 5135880 w 5135880"/>
              <a:gd name="connsiteY8" fmla="*/ 3230954 h 3254777"/>
              <a:gd name="connsiteX0" fmla="*/ 0 w 5135880"/>
              <a:gd name="connsiteY0" fmla="*/ 3230954 h 3254777"/>
              <a:gd name="connsiteX1" fmla="*/ 548640 w 5135880"/>
              <a:gd name="connsiteY1" fmla="*/ 3063314 h 3254777"/>
              <a:gd name="connsiteX2" fmla="*/ 960120 w 5135880"/>
              <a:gd name="connsiteY2" fmla="*/ 3215714 h 3254777"/>
              <a:gd name="connsiteX3" fmla="*/ 1661160 w 5135880"/>
              <a:gd name="connsiteY3" fmla="*/ 2834714 h 3254777"/>
              <a:gd name="connsiteX4" fmla="*/ 2575560 w 5135880"/>
              <a:gd name="connsiteY4" fmla="*/ 74 h 3254777"/>
              <a:gd name="connsiteX5" fmla="*/ 3749040 w 5135880"/>
              <a:gd name="connsiteY5" fmla="*/ 2926154 h 3254777"/>
              <a:gd name="connsiteX6" fmla="*/ 4069080 w 5135880"/>
              <a:gd name="connsiteY6" fmla="*/ 3200474 h 3254777"/>
              <a:gd name="connsiteX7" fmla="*/ 4526280 w 5135880"/>
              <a:gd name="connsiteY7" fmla="*/ 3063314 h 3254777"/>
              <a:gd name="connsiteX8" fmla="*/ 5135880 w 5135880"/>
              <a:gd name="connsiteY8" fmla="*/ 3230954 h 3254777"/>
              <a:gd name="connsiteX0" fmla="*/ 0 w 5135880"/>
              <a:gd name="connsiteY0" fmla="*/ 3231368 h 3255191"/>
              <a:gd name="connsiteX1" fmla="*/ 548640 w 5135880"/>
              <a:gd name="connsiteY1" fmla="*/ 3063728 h 3255191"/>
              <a:gd name="connsiteX2" fmla="*/ 960120 w 5135880"/>
              <a:gd name="connsiteY2" fmla="*/ 3216128 h 3255191"/>
              <a:gd name="connsiteX3" fmla="*/ 1691640 w 5135880"/>
              <a:gd name="connsiteY3" fmla="*/ 2697968 h 3255191"/>
              <a:gd name="connsiteX4" fmla="*/ 2575560 w 5135880"/>
              <a:gd name="connsiteY4" fmla="*/ 488 h 3255191"/>
              <a:gd name="connsiteX5" fmla="*/ 3749040 w 5135880"/>
              <a:gd name="connsiteY5" fmla="*/ 2926568 h 3255191"/>
              <a:gd name="connsiteX6" fmla="*/ 4069080 w 5135880"/>
              <a:gd name="connsiteY6" fmla="*/ 3200888 h 3255191"/>
              <a:gd name="connsiteX7" fmla="*/ 4526280 w 5135880"/>
              <a:gd name="connsiteY7" fmla="*/ 3063728 h 3255191"/>
              <a:gd name="connsiteX8" fmla="*/ 5135880 w 5135880"/>
              <a:gd name="connsiteY8" fmla="*/ 3231368 h 3255191"/>
              <a:gd name="connsiteX0" fmla="*/ 0 w 5135880"/>
              <a:gd name="connsiteY0" fmla="*/ 3231368 h 3255191"/>
              <a:gd name="connsiteX1" fmla="*/ 548640 w 5135880"/>
              <a:gd name="connsiteY1" fmla="*/ 3063728 h 3255191"/>
              <a:gd name="connsiteX2" fmla="*/ 1066800 w 5135880"/>
              <a:gd name="connsiteY2" fmla="*/ 3216128 h 3255191"/>
              <a:gd name="connsiteX3" fmla="*/ 1691640 w 5135880"/>
              <a:gd name="connsiteY3" fmla="*/ 2697968 h 3255191"/>
              <a:gd name="connsiteX4" fmla="*/ 2575560 w 5135880"/>
              <a:gd name="connsiteY4" fmla="*/ 488 h 3255191"/>
              <a:gd name="connsiteX5" fmla="*/ 3749040 w 5135880"/>
              <a:gd name="connsiteY5" fmla="*/ 2926568 h 3255191"/>
              <a:gd name="connsiteX6" fmla="*/ 4069080 w 5135880"/>
              <a:gd name="connsiteY6" fmla="*/ 3200888 h 3255191"/>
              <a:gd name="connsiteX7" fmla="*/ 4526280 w 5135880"/>
              <a:gd name="connsiteY7" fmla="*/ 3063728 h 3255191"/>
              <a:gd name="connsiteX8" fmla="*/ 5135880 w 5135880"/>
              <a:gd name="connsiteY8" fmla="*/ 3231368 h 3255191"/>
              <a:gd name="connsiteX0" fmla="*/ 0 w 5135880"/>
              <a:gd name="connsiteY0" fmla="*/ 3231369 h 3255192"/>
              <a:gd name="connsiteX1" fmla="*/ 548640 w 5135880"/>
              <a:gd name="connsiteY1" fmla="*/ 3063729 h 3255192"/>
              <a:gd name="connsiteX2" fmla="*/ 1143000 w 5135880"/>
              <a:gd name="connsiteY2" fmla="*/ 3231369 h 3255192"/>
              <a:gd name="connsiteX3" fmla="*/ 1691640 w 5135880"/>
              <a:gd name="connsiteY3" fmla="*/ 2697969 h 3255192"/>
              <a:gd name="connsiteX4" fmla="*/ 2575560 w 5135880"/>
              <a:gd name="connsiteY4" fmla="*/ 489 h 3255192"/>
              <a:gd name="connsiteX5" fmla="*/ 3749040 w 5135880"/>
              <a:gd name="connsiteY5" fmla="*/ 2926569 h 3255192"/>
              <a:gd name="connsiteX6" fmla="*/ 4069080 w 5135880"/>
              <a:gd name="connsiteY6" fmla="*/ 3200889 h 3255192"/>
              <a:gd name="connsiteX7" fmla="*/ 4526280 w 5135880"/>
              <a:gd name="connsiteY7" fmla="*/ 3063729 h 3255192"/>
              <a:gd name="connsiteX8" fmla="*/ 5135880 w 5135880"/>
              <a:gd name="connsiteY8" fmla="*/ 3231369 h 3255192"/>
              <a:gd name="connsiteX0" fmla="*/ 0 w 5135880"/>
              <a:gd name="connsiteY0" fmla="*/ 3231369 h 3255192"/>
              <a:gd name="connsiteX1" fmla="*/ 518160 w 5135880"/>
              <a:gd name="connsiteY1" fmla="*/ 3002769 h 3255192"/>
              <a:gd name="connsiteX2" fmla="*/ 1143000 w 5135880"/>
              <a:gd name="connsiteY2" fmla="*/ 3231369 h 3255192"/>
              <a:gd name="connsiteX3" fmla="*/ 1691640 w 5135880"/>
              <a:gd name="connsiteY3" fmla="*/ 2697969 h 3255192"/>
              <a:gd name="connsiteX4" fmla="*/ 2575560 w 5135880"/>
              <a:gd name="connsiteY4" fmla="*/ 489 h 3255192"/>
              <a:gd name="connsiteX5" fmla="*/ 3749040 w 5135880"/>
              <a:gd name="connsiteY5" fmla="*/ 2926569 h 3255192"/>
              <a:gd name="connsiteX6" fmla="*/ 4069080 w 5135880"/>
              <a:gd name="connsiteY6" fmla="*/ 3200889 h 3255192"/>
              <a:gd name="connsiteX7" fmla="*/ 4526280 w 5135880"/>
              <a:gd name="connsiteY7" fmla="*/ 3063729 h 3255192"/>
              <a:gd name="connsiteX8" fmla="*/ 5135880 w 5135880"/>
              <a:gd name="connsiteY8" fmla="*/ 3231369 h 3255192"/>
              <a:gd name="connsiteX0" fmla="*/ 0 w 5135880"/>
              <a:gd name="connsiteY0" fmla="*/ 3230890 h 3237063"/>
              <a:gd name="connsiteX1" fmla="*/ 518160 w 5135880"/>
              <a:gd name="connsiteY1" fmla="*/ 3002290 h 3237063"/>
              <a:gd name="connsiteX2" fmla="*/ 1143000 w 5135880"/>
              <a:gd name="connsiteY2" fmla="*/ 3230890 h 3237063"/>
              <a:gd name="connsiteX3" fmla="*/ 1691640 w 5135880"/>
              <a:gd name="connsiteY3" fmla="*/ 2697490 h 3237063"/>
              <a:gd name="connsiteX4" fmla="*/ 2575560 w 5135880"/>
              <a:gd name="connsiteY4" fmla="*/ 10 h 3237063"/>
              <a:gd name="connsiteX5" fmla="*/ 3657600 w 5135880"/>
              <a:gd name="connsiteY5" fmla="*/ 2667010 h 3237063"/>
              <a:gd name="connsiteX6" fmla="*/ 4069080 w 5135880"/>
              <a:gd name="connsiteY6" fmla="*/ 3200410 h 3237063"/>
              <a:gd name="connsiteX7" fmla="*/ 4526280 w 5135880"/>
              <a:gd name="connsiteY7" fmla="*/ 3063250 h 3237063"/>
              <a:gd name="connsiteX8" fmla="*/ 5135880 w 5135880"/>
              <a:gd name="connsiteY8" fmla="*/ 3230890 h 3237063"/>
              <a:gd name="connsiteX0" fmla="*/ 0 w 5135880"/>
              <a:gd name="connsiteY0" fmla="*/ 3230890 h 3257371"/>
              <a:gd name="connsiteX1" fmla="*/ 518160 w 5135880"/>
              <a:gd name="connsiteY1" fmla="*/ 3002290 h 3257371"/>
              <a:gd name="connsiteX2" fmla="*/ 1143000 w 5135880"/>
              <a:gd name="connsiteY2" fmla="*/ 3230890 h 3257371"/>
              <a:gd name="connsiteX3" fmla="*/ 1691640 w 5135880"/>
              <a:gd name="connsiteY3" fmla="*/ 2697490 h 3257371"/>
              <a:gd name="connsiteX4" fmla="*/ 2575560 w 5135880"/>
              <a:gd name="connsiteY4" fmla="*/ 10 h 3257371"/>
              <a:gd name="connsiteX5" fmla="*/ 3657600 w 5135880"/>
              <a:gd name="connsiteY5" fmla="*/ 2667010 h 3257371"/>
              <a:gd name="connsiteX6" fmla="*/ 4114800 w 5135880"/>
              <a:gd name="connsiteY6" fmla="*/ 3246130 h 3257371"/>
              <a:gd name="connsiteX7" fmla="*/ 4526280 w 5135880"/>
              <a:gd name="connsiteY7" fmla="*/ 3063250 h 3257371"/>
              <a:gd name="connsiteX8" fmla="*/ 5135880 w 5135880"/>
              <a:gd name="connsiteY8" fmla="*/ 3230890 h 3257371"/>
              <a:gd name="connsiteX0" fmla="*/ 0 w 5135880"/>
              <a:gd name="connsiteY0" fmla="*/ 3230890 h 3253125"/>
              <a:gd name="connsiteX1" fmla="*/ 518160 w 5135880"/>
              <a:gd name="connsiteY1" fmla="*/ 3002290 h 3253125"/>
              <a:gd name="connsiteX2" fmla="*/ 1143000 w 5135880"/>
              <a:gd name="connsiteY2" fmla="*/ 3230890 h 3253125"/>
              <a:gd name="connsiteX3" fmla="*/ 1691640 w 5135880"/>
              <a:gd name="connsiteY3" fmla="*/ 2697490 h 3253125"/>
              <a:gd name="connsiteX4" fmla="*/ 2575560 w 5135880"/>
              <a:gd name="connsiteY4" fmla="*/ 10 h 3253125"/>
              <a:gd name="connsiteX5" fmla="*/ 3657600 w 5135880"/>
              <a:gd name="connsiteY5" fmla="*/ 2667010 h 3253125"/>
              <a:gd name="connsiteX6" fmla="*/ 4114800 w 5135880"/>
              <a:gd name="connsiteY6" fmla="*/ 3246130 h 3253125"/>
              <a:gd name="connsiteX7" fmla="*/ 4617720 w 5135880"/>
              <a:gd name="connsiteY7" fmla="*/ 3002290 h 3253125"/>
              <a:gd name="connsiteX8" fmla="*/ 5135880 w 5135880"/>
              <a:gd name="connsiteY8" fmla="*/ 3230890 h 3253125"/>
              <a:gd name="connsiteX0" fmla="*/ 0 w 5135880"/>
              <a:gd name="connsiteY0" fmla="*/ 3230890 h 3237063"/>
              <a:gd name="connsiteX1" fmla="*/ 518160 w 5135880"/>
              <a:gd name="connsiteY1" fmla="*/ 3002290 h 3237063"/>
              <a:gd name="connsiteX2" fmla="*/ 1143000 w 5135880"/>
              <a:gd name="connsiteY2" fmla="*/ 3230890 h 3237063"/>
              <a:gd name="connsiteX3" fmla="*/ 1691640 w 5135880"/>
              <a:gd name="connsiteY3" fmla="*/ 2697490 h 3237063"/>
              <a:gd name="connsiteX4" fmla="*/ 2575560 w 5135880"/>
              <a:gd name="connsiteY4" fmla="*/ 10 h 3237063"/>
              <a:gd name="connsiteX5" fmla="*/ 3657600 w 5135880"/>
              <a:gd name="connsiteY5" fmla="*/ 2667010 h 3237063"/>
              <a:gd name="connsiteX6" fmla="*/ 4130040 w 5135880"/>
              <a:gd name="connsiteY6" fmla="*/ 3200410 h 3237063"/>
              <a:gd name="connsiteX7" fmla="*/ 4617720 w 5135880"/>
              <a:gd name="connsiteY7" fmla="*/ 3002290 h 3237063"/>
              <a:gd name="connsiteX8" fmla="*/ 5135880 w 5135880"/>
              <a:gd name="connsiteY8" fmla="*/ 3230890 h 3237063"/>
              <a:gd name="connsiteX0" fmla="*/ 0 w 5135880"/>
              <a:gd name="connsiteY0" fmla="*/ 3230890 h 3239322"/>
              <a:gd name="connsiteX1" fmla="*/ 518160 w 5135880"/>
              <a:gd name="connsiteY1" fmla="*/ 3002290 h 3239322"/>
              <a:gd name="connsiteX2" fmla="*/ 1143000 w 5135880"/>
              <a:gd name="connsiteY2" fmla="*/ 3230890 h 3239322"/>
              <a:gd name="connsiteX3" fmla="*/ 1615440 w 5135880"/>
              <a:gd name="connsiteY3" fmla="*/ 2636530 h 3239322"/>
              <a:gd name="connsiteX4" fmla="*/ 2575560 w 5135880"/>
              <a:gd name="connsiteY4" fmla="*/ 10 h 3239322"/>
              <a:gd name="connsiteX5" fmla="*/ 3657600 w 5135880"/>
              <a:gd name="connsiteY5" fmla="*/ 2667010 h 3239322"/>
              <a:gd name="connsiteX6" fmla="*/ 4130040 w 5135880"/>
              <a:gd name="connsiteY6" fmla="*/ 3200410 h 3239322"/>
              <a:gd name="connsiteX7" fmla="*/ 4617720 w 5135880"/>
              <a:gd name="connsiteY7" fmla="*/ 3002290 h 3239322"/>
              <a:gd name="connsiteX8" fmla="*/ 5135880 w 5135880"/>
              <a:gd name="connsiteY8" fmla="*/ 3230890 h 3239322"/>
              <a:gd name="connsiteX0" fmla="*/ 0 w 5135880"/>
              <a:gd name="connsiteY0" fmla="*/ 3230883 h 3239315"/>
              <a:gd name="connsiteX1" fmla="*/ 518160 w 5135880"/>
              <a:gd name="connsiteY1" fmla="*/ 3002283 h 3239315"/>
              <a:gd name="connsiteX2" fmla="*/ 1143000 w 5135880"/>
              <a:gd name="connsiteY2" fmla="*/ 3230883 h 3239315"/>
              <a:gd name="connsiteX3" fmla="*/ 1615440 w 5135880"/>
              <a:gd name="connsiteY3" fmla="*/ 2636523 h 3239315"/>
              <a:gd name="connsiteX4" fmla="*/ 2575560 w 5135880"/>
              <a:gd name="connsiteY4" fmla="*/ 3 h 3239315"/>
              <a:gd name="connsiteX5" fmla="*/ 3581400 w 5135880"/>
              <a:gd name="connsiteY5" fmla="*/ 2651763 h 3239315"/>
              <a:gd name="connsiteX6" fmla="*/ 4130040 w 5135880"/>
              <a:gd name="connsiteY6" fmla="*/ 3200403 h 3239315"/>
              <a:gd name="connsiteX7" fmla="*/ 4617720 w 5135880"/>
              <a:gd name="connsiteY7" fmla="*/ 3002283 h 3239315"/>
              <a:gd name="connsiteX8" fmla="*/ 5135880 w 5135880"/>
              <a:gd name="connsiteY8" fmla="*/ 3230883 h 32393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135880" h="3239315">
                <a:moveTo>
                  <a:pt x="0" y="3230883"/>
                </a:moveTo>
                <a:cubicBezTo>
                  <a:pt x="224790" y="3155953"/>
                  <a:pt x="327660" y="3002283"/>
                  <a:pt x="518160" y="3002283"/>
                </a:cubicBezTo>
                <a:cubicBezTo>
                  <a:pt x="708660" y="3002283"/>
                  <a:pt x="960120" y="3291843"/>
                  <a:pt x="1143000" y="3230883"/>
                </a:cubicBezTo>
                <a:cubicBezTo>
                  <a:pt x="1325880" y="3169923"/>
                  <a:pt x="1376680" y="3175003"/>
                  <a:pt x="1615440" y="2636523"/>
                </a:cubicBezTo>
                <a:cubicBezTo>
                  <a:pt x="1854200" y="2098043"/>
                  <a:pt x="2247900" y="-2537"/>
                  <a:pt x="2575560" y="3"/>
                </a:cubicBezTo>
                <a:cubicBezTo>
                  <a:pt x="2903220" y="2543"/>
                  <a:pt x="3322320" y="2118363"/>
                  <a:pt x="3581400" y="2651763"/>
                </a:cubicBezTo>
                <a:cubicBezTo>
                  <a:pt x="3840480" y="3185163"/>
                  <a:pt x="3957320" y="3141983"/>
                  <a:pt x="4130040" y="3200403"/>
                </a:cubicBezTo>
                <a:cubicBezTo>
                  <a:pt x="4302760" y="3258823"/>
                  <a:pt x="4450080" y="2997203"/>
                  <a:pt x="4617720" y="3002283"/>
                </a:cubicBezTo>
                <a:cubicBezTo>
                  <a:pt x="4785360" y="3007363"/>
                  <a:pt x="4986020" y="3122933"/>
                  <a:pt x="5135880" y="3230883"/>
                </a:cubicBezTo>
              </a:path>
            </a:pathLst>
          </a:custGeom>
          <a:noFill/>
          <a:ln>
            <a:solidFill>
              <a:srgbClr val="008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" name="Freeform 2"/>
          <p:cNvSpPr/>
          <p:nvPr/>
        </p:nvSpPr>
        <p:spPr>
          <a:xfrm>
            <a:off x="4999567" y="2209801"/>
            <a:ext cx="6623051" cy="898525"/>
          </a:xfrm>
          <a:custGeom>
            <a:avLst/>
            <a:gdLst>
              <a:gd name="connsiteX0" fmla="*/ 0 w 4968240"/>
              <a:gd name="connsiteY0" fmla="*/ 853539 h 899259"/>
              <a:gd name="connsiteX1" fmla="*/ 2484120 w 4968240"/>
              <a:gd name="connsiteY1" fmla="*/ 99 h 899259"/>
              <a:gd name="connsiteX2" fmla="*/ 4968240 w 4968240"/>
              <a:gd name="connsiteY2" fmla="*/ 899259 h 8992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4968240" h="899259">
                <a:moveTo>
                  <a:pt x="0" y="853539"/>
                </a:moveTo>
                <a:cubicBezTo>
                  <a:pt x="828040" y="423009"/>
                  <a:pt x="1656080" y="-7521"/>
                  <a:pt x="2484120" y="99"/>
                </a:cubicBezTo>
                <a:cubicBezTo>
                  <a:pt x="3312160" y="7719"/>
                  <a:pt x="4140200" y="453489"/>
                  <a:pt x="4968240" y="899259"/>
                </a:cubicBezTo>
              </a:path>
            </a:pathLst>
          </a:cu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pic>
        <p:nvPicPr>
          <p:cNvPr id="20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9021234" y="2006600"/>
            <a:ext cx="3198284" cy="40798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" name="Picture 4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9021234" y="5470525"/>
            <a:ext cx="3198284" cy="40163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" name="Picture 5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9025467" y="3702050"/>
            <a:ext cx="3187700" cy="3810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3" name="TextBox 22"/>
          <p:cNvSpPr txBox="1">
            <a:spLocks noChangeArrowheads="1"/>
          </p:cNvSpPr>
          <p:nvPr/>
        </p:nvSpPr>
        <p:spPr bwMode="auto">
          <a:xfrm>
            <a:off x="7276840" y="5867401"/>
            <a:ext cx="210025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400" i="1">
                <a:solidFill>
                  <a:srgbClr val="009999"/>
                </a:solidFill>
              </a:rPr>
              <a:t>change </a:t>
            </a:r>
            <a:r>
              <a:rPr lang="en-US" altLang="en-US" sz="2400">
                <a:solidFill>
                  <a:srgbClr val="009999"/>
                </a:solidFill>
                <a:sym typeface="Symbol" pitchFamily="18" charset="2"/>
              </a:rPr>
              <a:t></a:t>
            </a:r>
            <a:r>
              <a:rPr lang="en-US" altLang="en-US" sz="2400" i="1">
                <a:solidFill>
                  <a:srgbClr val="009999"/>
                </a:solidFill>
              </a:rPr>
              <a:t> only</a:t>
            </a:r>
            <a:endParaRPr lang="en-US" altLang="en-US" sz="2400" i="1" baseline="-25000">
              <a:solidFill>
                <a:srgbClr val="0099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7383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4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6" presetClass="entr" presetSubtype="37" fill="hold" nodeType="click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1" dur="5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click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37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20" dur="5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ntr" presetSubtype="37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29" dur="5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en-US" sz="4000" dirty="0" smtClean="0">
                <a:solidFill>
                  <a:schemeClr val="accent2"/>
                </a:solidFill>
                <a:latin typeface="+mn-lt"/>
              </a:rPr>
              <a:t>Utilization of diffraction</a:t>
            </a:r>
            <a:endParaRPr lang="sv-FI" sz="4000" dirty="0">
              <a:latin typeface="+mn-lt"/>
            </a:endParaRP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838199" y="1825625"/>
            <a:ext cx="4974771" cy="4351338"/>
          </a:xfrm>
        </p:spPr>
        <p:txBody>
          <a:bodyPr/>
          <a:lstStyle/>
          <a:p>
            <a:r>
              <a:rPr lang="sv-FI" dirty="0" smtClean="0"/>
              <a:t>X-</a:t>
            </a:r>
            <a:r>
              <a:rPr lang="sv-FI" dirty="0" err="1" smtClean="0"/>
              <a:t>ray</a:t>
            </a:r>
            <a:r>
              <a:rPr lang="sv-FI" dirty="0" smtClean="0"/>
              <a:t> </a:t>
            </a:r>
            <a:r>
              <a:rPr lang="sv-FI" dirty="0" err="1" smtClean="0"/>
              <a:t>crystallography</a:t>
            </a:r>
            <a:endParaRPr lang="sv-FI" dirty="0" smtClean="0"/>
          </a:p>
          <a:p>
            <a:pPr lvl="1"/>
            <a:r>
              <a:rPr lang="sv-FI" dirty="0"/>
              <a:t>a</a:t>
            </a:r>
            <a:r>
              <a:rPr lang="sv-FI" dirty="0" smtClean="0"/>
              <a:t> </a:t>
            </a:r>
            <a:r>
              <a:rPr lang="sv-FI" dirty="0" err="1" smtClean="0"/>
              <a:t>technique</a:t>
            </a:r>
            <a:r>
              <a:rPr lang="sv-FI" dirty="0" smtClean="0"/>
              <a:t> to </a:t>
            </a:r>
            <a:r>
              <a:rPr lang="sv-FI" dirty="0" err="1" smtClean="0"/>
              <a:t>determine</a:t>
            </a:r>
            <a:r>
              <a:rPr lang="sv-FI" dirty="0" smtClean="0"/>
              <a:t> the </a:t>
            </a:r>
            <a:r>
              <a:rPr lang="sv-FI" dirty="0" err="1" smtClean="0"/>
              <a:t>atomic</a:t>
            </a:r>
            <a:r>
              <a:rPr lang="sv-FI" dirty="0" smtClean="0"/>
              <a:t>/</a:t>
            </a:r>
            <a:r>
              <a:rPr lang="sv-FI" dirty="0" err="1" smtClean="0"/>
              <a:t>molecular</a:t>
            </a:r>
            <a:r>
              <a:rPr lang="sv-FI" dirty="0" smtClean="0"/>
              <a:t> </a:t>
            </a:r>
            <a:r>
              <a:rPr lang="sv-FI" dirty="0" err="1" smtClean="0"/>
              <a:t>structure</a:t>
            </a:r>
            <a:r>
              <a:rPr lang="sv-FI" dirty="0" smtClean="0"/>
              <a:t> </a:t>
            </a:r>
            <a:r>
              <a:rPr lang="sv-FI" dirty="0" err="1" smtClean="0"/>
              <a:t>of</a:t>
            </a:r>
            <a:r>
              <a:rPr lang="sv-FI" dirty="0" smtClean="0"/>
              <a:t> a </a:t>
            </a:r>
            <a:r>
              <a:rPr lang="sv-FI" dirty="0" err="1" smtClean="0"/>
              <a:t>crystal</a:t>
            </a:r>
            <a:endParaRPr lang="sv-FI" dirty="0" smtClean="0"/>
          </a:p>
          <a:p>
            <a:endParaRPr lang="sv-FI" dirty="0"/>
          </a:p>
          <a:p>
            <a:r>
              <a:rPr lang="sv-FI" dirty="0" smtClean="0"/>
              <a:t>Lens </a:t>
            </a:r>
            <a:r>
              <a:rPr lang="sv-FI" dirty="0" err="1" smtClean="0"/>
              <a:t>diffraction</a:t>
            </a:r>
            <a:r>
              <a:rPr lang="sv-FI" dirty="0" smtClean="0"/>
              <a:t> in </a:t>
            </a:r>
            <a:r>
              <a:rPr lang="sv-FI" dirty="0" err="1" smtClean="0"/>
              <a:t>photography</a:t>
            </a:r>
            <a:endParaRPr lang="sv-FI" dirty="0" smtClean="0"/>
          </a:p>
          <a:p>
            <a:pPr lvl="1"/>
            <a:r>
              <a:rPr lang="sv-FI" dirty="0" smtClean="0"/>
              <a:t>the </a:t>
            </a:r>
            <a:r>
              <a:rPr lang="sv-FI" dirty="0" err="1" smtClean="0"/>
              <a:t>larger</a:t>
            </a:r>
            <a:r>
              <a:rPr lang="sv-FI" dirty="0" smtClean="0"/>
              <a:t> the f-</a:t>
            </a:r>
            <a:r>
              <a:rPr lang="sv-FI" dirty="0" err="1" smtClean="0"/>
              <a:t>number</a:t>
            </a:r>
            <a:r>
              <a:rPr lang="sv-FI" dirty="0" smtClean="0"/>
              <a:t>, the </a:t>
            </a:r>
            <a:r>
              <a:rPr lang="sv-FI" dirty="0" err="1" smtClean="0"/>
              <a:t>more</a:t>
            </a:r>
            <a:r>
              <a:rPr lang="sv-FI" dirty="0" smtClean="0"/>
              <a:t> </a:t>
            </a:r>
            <a:r>
              <a:rPr lang="sv-FI" dirty="0" err="1" smtClean="0"/>
              <a:t>blur</a:t>
            </a:r>
            <a:r>
              <a:rPr lang="sv-FI" dirty="0" smtClean="0"/>
              <a:t> </a:t>
            </a:r>
            <a:r>
              <a:rPr lang="sv-FI" dirty="0" err="1" smtClean="0"/>
              <a:t>you</a:t>
            </a:r>
            <a:r>
              <a:rPr lang="sv-FI" dirty="0" smtClean="0"/>
              <a:t> get </a:t>
            </a:r>
            <a:endParaRPr lang="sv-FI" dirty="0"/>
          </a:p>
        </p:txBody>
      </p:sp>
      <p:pic>
        <p:nvPicPr>
          <p:cNvPr id="4" name="Bildobjekt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70171" y="670397"/>
            <a:ext cx="5103819" cy="39407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47180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650" name="Rectangle 2"/>
          <p:cNvSpPr>
            <a:spLocks noChangeArrowheads="1"/>
          </p:cNvSpPr>
          <p:nvPr/>
        </p:nvSpPr>
        <p:spPr bwMode="auto">
          <a:xfrm>
            <a:off x="1239129" y="1377524"/>
            <a:ext cx="7772400" cy="4165600"/>
          </a:xfrm>
          <a:prstGeom prst="rect">
            <a:avLst/>
          </a:prstGeom>
          <a:solidFill>
            <a:schemeClr val="bg1"/>
          </a:solidFill>
          <a:ln>
            <a:noFill/>
          </a:ln>
          <a:extLst/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 dirty="0" smtClean="0">
                <a:solidFill>
                  <a:srgbClr val="000000"/>
                </a:solidFill>
                <a:ea typeface="Calibri" pitchFamily="34" charset="0"/>
                <a:cs typeface="Times New Roman" pitchFamily="18" charset="0"/>
                <a:sym typeface="Symbol" pitchFamily="18" charset="2"/>
              </a:rPr>
              <a:t></a:t>
            </a:r>
            <a:r>
              <a:rPr lang="en-US" altLang="en-US" sz="2400" dirty="0">
                <a:solidFill>
                  <a:srgbClr val="000000"/>
                </a:solidFill>
                <a:ea typeface="Calibri" pitchFamily="34" charset="0"/>
                <a:cs typeface="Times New Roman" pitchFamily="18" charset="0"/>
                <a:sym typeface="Symbol" pitchFamily="18" charset="2"/>
              </a:rPr>
              <a:t>If a wave meets a hole in a wall that is of </a:t>
            </a:r>
            <a:r>
              <a:rPr lang="en-US" altLang="en-US" sz="2400" i="1" dirty="0">
                <a:solidFill>
                  <a:srgbClr val="000000"/>
                </a:solidFill>
                <a:ea typeface="Calibri" pitchFamily="34" charset="0"/>
                <a:cs typeface="Times New Roman" pitchFamily="18" charset="0"/>
                <a:sym typeface="Symbol" pitchFamily="18" charset="2"/>
              </a:rPr>
              <a:t>comparable size to its wavelength</a:t>
            </a:r>
            <a:r>
              <a:rPr lang="en-US" altLang="en-US" sz="2400" dirty="0">
                <a:solidFill>
                  <a:srgbClr val="000000"/>
                </a:solidFill>
                <a:ea typeface="Calibri" pitchFamily="34" charset="0"/>
                <a:cs typeface="Times New Roman" pitchFamily="18" charset="0"/>
                <a:sym typeface="Symbol" pitchFamily="18" charset="2"/>
              </a:rPr>
              <a:t>, the wave will be bent through a process called </a:t>
            </a:r>
            <a:r>
              <a:rPr lang="en-US" altLang="en-US" sz="2400" b="1" dirty="0">
                <a:solidFill>
                  <a:srgbClr val="000000"/>
                </a:solidFill>
                <a:ea typeface="Calibri" pitchFamily="34" charset="0"/>
                <a:cs typeface="Times New Roman" pitchFamily="18" charset="0"/>
                <a:sym typeface="Symbol" pitchFamily="18" charset="2"/>
              </a:rPr>
              <a:t>diffraction</a:t>
            </a:r>
            <a:r>
              <a:rPr lang="en-US" altLang="en-US" sz="2400" dirty="0" smtClean="0">
                <a:solidFill>
                  <a:srgbClr val="000000"/>
                </a:solidFill>
                <a:ea typeface="Calibri" pitchFamily="34" charset="0"/>
                <a:cs typeface="Times New Roman" pitchFamily="18" charset="0"/>
                <a:sym typeface="Symbol" pitchFamily="18" charset="2"/>
              </a:rPr>
              <a:t>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 dirty="0" smtClean="0">
              <a:solidFill>
                <a:srgbClr val="000000"/>
              </a:solidFill>
              <a:ea typeface="Calibri" pitchFamily="34" charset="0"/>
              <a:cs typeface="Times New Roman" pitchFamily="18" charset="0"/>
              <a:sym typeface="Symbol" pitchFamily="18" charset="2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 dirty="0">
              <a:solidFill>
                <a:srgbClr val="000000"/>
              </a:solidFill>
              <a:ea typeface="Calibri" pitchFamily="34" charset="0"/>
              <a:cs typeface="Times New Roman" pitchFamily="18" charset="0"/>
              <a:sym typeface="Symbol" pitchFamily="18" charset="2"/>
            </a:endParaRPr>
          </a:p>
          <a:p>
            <a:pPr>
              <a:buFontTx/>
              <a:buNone/>
            </a:pPr>
            <a:r>
              <a:rPr lang="en-US" altLang="en-US" sz="2400" dirty="0">
                <a:solidFill>
                  <a:srgbClr val="000000"/>
                </a:solidFill>
                <a:ea typeface="Calibri" pitchFamily="34" charset="0"/>
                <a:cs typeface="Times New Roman" pitchFamily="18" charset="0"/>
                <a:sym typeface="Symbol" pitchFamily="18" charset="2"/>
              </a:rPr>
              <a:t>If the aperture (hole,                                                  opening, etc.) is much                                                    larger than the wavelength,                                       diffraction will be minimal                                                   to nonexistent.</a:t>
            </a:r>
          </a:p>
        </p:txBody>
      </p:sp>
      <p:sp>
        <p:nvSpPr>
          <p:cNvPr id="134212" name="Rectangle 68"/>
          <p:cNvSpPr>
            <a:spLocks noChangeArrowheads="1"/>
          </p:cNvSpPr>
          <p:nvPr/>
        </p:nvSpPr>
        <p:spPr bwMode="auto">
          <a:xfrm>
            <a:off x="6062663" y="2989263"/>
            <a:ext cx="2722562" cy="150971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134229" name="Line 85"/>
          <p:cNvSpPr>
            <a:spLocks noChangeShapeType="1"/>
          </p:cNvSpPr>
          <p:nvPr/>
        </p:nvSpPr>
        <p:spPr bwMode="auto">
          <a:xfrm>
            <a:off x="8591550" y="3006726"/>
            <a:ext cx="0" cy="1484313"/>
          </a:xfrm>
          <a:prstGeom prst="line">
            <a:avLst/>
          </a:prstGeom>
          <a:noFill/>
          <a:ln w="38100">
            <a:solidFill>
              <a:srgbClr val="0070C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4230" name="Line 86"/>
          <p:cNvSpPr>
            <a:spLocks noChangeShapeType="1"/>
          </p:cNvSpPr>
          <p:nvPr/>
        </p:nvSpPr>
        <p:spPr bwMode="auto">
          <a:xfrm>
            <a:off x="8394700" y="3006726"/>
            <a:ext cx="0" cy="1484313"/>
          </a:xfrm>
          <a:prstGeom prst="line">
            <a:avLst/>
          </a:prstGeom>
          <a:noFill/>
          <a:ln w="38100">
            <a:solidFill>
              <a:srgbClr val="0070C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4231" name="Line 87"/>
          <p:cNvSpPr>
            <a:spLocks noChangeShapeType="1"/>
          </p:cNvSpPr>
          <p:nvPr/>
        </p:nvSpPr>
        <p:spPr bwMode="auto">
          <a:xfrm>
            <a:off x="8199438" y="3006726"/>
            <a:ext cx="0" cy="1484313"/>
          </a:xfrm>
          <a:prstGeom prst="line">
            <a:avLst/>
          </a:prstGeom>
          <a:noFill/>
          <a:ln w="38100">
            <a:solidFill>
              <a:srgbClr val="0070C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4232" name="Line 88"/>
          <p:cNvSpPr>
            <a:spLocks noChangeShapeType="1"/>
          </p:cNvSpPr>
          <p:nvPr/>
        </p:nvSpPr>
        <p:spPr bwMode="auto">
          <a:xfrm>
            <a:off x="8012113" y="3003551"/>
            <a:ext cx="0" cy="1484313"/>
          </a:xfrm>
          <a:prstGeom prst="line">
            <a:avLst/>
          </a:prstGeom>
          <a:noFill/>
          <a:ln w="38100">
            <a:solidFill>
              <a:srgbClr val="0070C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4233" name="Line 89"/>
          <p:cNvSpPr>
            <a:spLocks noChangeShapeType="1"/>
          </p:cNvSpPr>
          <p:nvPr/>
        </p:nvSpPr>
        <p:spPr bwMode="auto">
          <a:xfrm>
            <a:off x="7808913" y="3001963"/>
            <a:ext cx="0" cy="1484312"/>
          </a:xfrm>
          <a:prstGeom prst="line">
            <a:avLst/>
          </a:prstGeom>
          <a:noFill/>
          <a:ln w="38100">
            <a:solidFill>
              <a:srgbClr val="0070C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4234" name="Line 90"/>
          <p:cNvSpPr>
            <a:spLocks noChangeShapeType="1"/>
          </p:cNvSpPr>
          <p:nvPr/>
        </p:nvSpPr>
        <p:spPr bwMode="auto">
          <a:xfrm>
            <a:off x="7612063" y="3006726"/>
            <a:ext cx="0" cy="1484313"/>
          </a:xfrm>
          <a:prstGeom prst="line">
            <a:avLst/>
          </a:prstGeom>
          <a:noFill/>
          <a:ln w="38100">
            <a:solidFill>
              <a:srgbClr val="0070C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4235" name="Line 91"/>
          <p:cNvSpPr>
            <a:spLocks noChangeShapeType="1"/>
          </p:cNvSpPr>
          <p:nvPr/>
        </p:nvSpPr>
        <p:spPr bwMode="auto">
          <a:xfrm>
            <a:off x="7416800" y="3006726"/>
            <a:ext cx="0" cy="1484313"/>
          </a:xfrm>
          <a:prstGeom prst="line">
            <a:avLst/>
          </a:prstGeom>
          <a:noFill/>
          <a:ln w="38100">
            <a:solidFill>
              <a:srgbClr val="0070C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4236" name="Line 92"/>
          <p:cNvSpPr>
            <a:spLocks noChangeShapeType="1"/>
          </p:cNvSpPr>
          <p:nvPr/>
        </p:nvSpPr>
        <p:spPr bwMode="auto">
          <a:xfrm>
            <a:off x="7210425" y="3011488"/>
            <a:ext cx="0" cy="1484312"/>
          </a:xfrm>
          <a:prstGeom prst="line">
            <a:avLst/>
          </a:prstGeom>
          <a:noFill/>
          <a:ln w="38100">
            <a:solidFill>
              <a:srgbClr val="0070C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4285" name="Text Box 141"/>
          <p:cNvSpPr txBox="1">
            <a:spLocks noChangeArrowheads="1"/>
          </p:cNvSpPr>
          <p:nvPr/>
        </p:nvSpPr>
        <p:spPr bwMode="auto">
          <a:xfrm>
            <a:off x="7199314" y="4527551"/>
            <a:ext cx="2205037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 dirty="0">
                <a:solidFill>
                  <a:schemeClr val="accent1">
                    <a:lumMod val="75000"/>
                  </a:schemeClr>
                </a:solidFill>
              </a:rPr>
              <a:t>INCIDENT WAVE</a:t>
            </a:r>
          </a:p>
        </p:txBody>
      </p:sp>
      <p:sp>
        <p:nvSpPr>
          <p:cNvPr id="134287" name="Text Box 143"/>
          <p:cNvSpPr txBox="1">
            <a:spLocks noChangeArrowheads="1"/>
          </p:cNvSpPr>
          <p:nvPr/>
        </p:nvSpPr>
        <p:spPr bwMode="auto">
          <a:xfrm>
            <a:off x="4930775" y="4525964"/>
            <a:ext cx="2141538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en-US" altLang="en-US" sz="2400" dirty="0">
                <a:solidFill>
                  <a:srgbClr val="FF0000"/>
                </a:solidFill>
              </a:rPr>
              <a:t>DIFFRACTED WAVE</a:t>
            </a:r>
          </a:p>
        </p:txBody>
      </p:sp>
      <p:sp>
        <p:nvSpPr>
          <p:cNvPr id="155672" name="Arc 24"/>
          <p:cNvSpPr>
            <a:spLocks/>
          </p:cNvSpPr>
          <p:nvPr/>
        </p:nvSpPr>
        <p:spPr bwMode="auto">
          <a:xfrm flipH="1">
            <a:off x="6570663" y="3284539"/>
            <a:ext cx="531812" cy="987425"/>
          </a:xfrm>
          <a:custGeom>
            <a:avLst/>
            <a:gdLst>
              <a:gd name="T0" fmla="*/ 2147483647 w 23245"/>
              <a:gd name="T1" fmla="*/ 2147483647 h 43200"/>
              <a:gd name="T2" fmla="*/ 0 w 23245"/>
              <a:gd name="T3" fmla="*/ 2147483647 h 43200"/>
              <a:gd name="T4" fmla="*/ 2147483647 w 23245"/>
              <a:gd name="T5" fmla="*/ 2147483647 h 43200"/>
              <a:gd name="T6" fmla="*/ 0 60000 65536"/>
              <a:gd name="T7" fmla="*/ 0 60000 65536"/>
              <a:gd name="T8" fmla="*/ 0 60000 65536"/>
              <a:gd name="T9" fmla="*/ 0 w 23245"/>
              <a:gd name="T10" fmla="*/ 0 h 43200"/>
              <a:gd name="T11" fmla="*/ 23245 w 23245"/>
              <a:gd name="T12" fmla="*/ 43200 h 432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3245" h="43200" fill="none" extrusionOk="0">
                <a:moveTo>
                  <a:pt x="625" y="24"/>
                </a:moveTo>
                <a:cubicBezTo>
                  <a:pt x="964" y="8"/>
                  <a:pt x="1304" y="-1"/>
                  <a:pt x="1645" y="0"/>
                </a:cubicBezTo>
                <a:cubicBezTo>
                  <a:pt x="13574" y="0"/>
                  <a:pt x="23245" y="9670"/>
                  <a:pt x="23245" y="21600"/>
                </a:cubicBezTo>
                <a:cubicBezTo>
                  <a:pt x="23245" y="33529"/>
                  <a:pt x="13574" y="43200"/>
                  <a:pt x="1645" y="43200"/>
                </a:cubicBezTo>
                <a:cubicBezTo>
                  <a:pt x="1096" y="43200"/>
                  <a:pt x="547" y="43179"/>
                  <a:pt x="-1" y="43137"/>
                </a:cubicBezTo>
              </a:path>
              <a:path w="23245" h="43200" stroke="0" extrusionOk="0">
                <a:moveTo>
                  <a:pt x="625" y="24"/>
                </a:moveTo>
                <a:cubicBezTo>
                  <a:pt x="964" y="8"/>
                  <a:pt x="1304" y="-1"/>
                  <a:pt x="1645" y="0"/>
                </a:cubicBezTo>
                <a:cubicBezTo>
                  <a:pt x="13574" y="0"/>
                  <a:pt x="23245" y="9670"/>
                  <a:pt x="23245" y="21600"/>
                </a:cubicBezTo>
                <a:cubicBezTo>
                  <a:pt x="23245" y="33529"/>
                  <a:pt x="13574" y="43200"/>
                  <a:pt x="1645" y="43200"/>
                </a:cubicBezTo>
                <a:cubicBezTo>
                  <a:pt x="1096" y="43200"/>
                  <a:pt x="547" y="43179"/>
                  <a:pt x="-1" y="43137"/>
                </a:cubicBezTo>
                <a:lnTo>
                  <a:pt x="1645" y="21600"/>
                </a:lnTo>
                <a:lnTo>
                  <a:pt x="625" y="24"/>
                </a:lnTo>
                <a:close/>
              </a:path>
            </a:pathLst>
          </a:custGeom>
          <a:noFill/>
          <a:ln w="285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5673" name="Arc 25"/>
          <p:cNvSpPr>
            <a:spLocks/>
          </p:cNvSpPr>
          <p:nvPr/>
        </p:nvSpPr>
        <p:spPr bwMode="auto">
          <a:xfrm flipH="1">
            <a:off x="6373813" y="3044825"/>
            <a:ext cx="779462" cy="1447800"/>
          </a:xfrm>
          <a:custGeom>
            <a:avLst/>
            <a:gdLst>
              <a:gd name="T0" fmla="*/ 2147483647 w 23245"/>
              <a:gd name="T1" fmla="*/ 2147483647 h 43200"/>
              <a:gd name="T2" fmla="*/ 0 w 23245"/>
              <a:gd name="T3" fmla="*/ 2147483647 h 43200"/>
              <a:gd name="T4" fmla="*/ 2147483647 w 23245"/>
              <a:gd name="T5" fmla="*/ 2147483647 h 43200"/>
              <a:gd name="T6" fmla="*/ 0 60000 65536"/>
              <a:gd name="T7" fmla="*/ 0 60000 65536"/>
              <a:gd name="T8" fmla="*/ 0 60000 65536"/>
              <a:gd name="T9" fmla="*/ 0 w 23245"/>
              <a:gd name="T10" fmla="*/ 0 h 43200"/>
              <a:gd name="T11" fmla="*/ 23245 w 23245"/>
              <a:gd name="T12" fmla="*/ 43200 h 432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3245" h="43200" fill="none" extrusionOk="0">
                <a:moveTo>
                  <a:pt x="239" y="45"/>
                </a:moveTo>
                <a:cubicBezTo>
                  <a:pt x="707" y="15"/>
                  <a:pt x="1176" y="-1"/>
                  <a:pt x="1645" y="0"/>
                </a:cubicBezTo>
                <a:cubicBezTo>
                  <a:pt x="13574" y="0"/>
                  <a:pt x="23245" y="9670"/>
                  <a:pt x="23245" y="21600"/>
                </a:cubicBezTo>
                <a:cubicBezTo>
                  <a:pt x="23245" y="33529"/>
                  <a:pt x="13574" y="43200"/>
                  <a:pt x="1645" y="43200"/>
                </a:cubicBezTo>
                <a:cubicBezTo>
                  <a:pt x="1096" y="43200"/>
                  <a:pt x="547" y="43179"/>
                  <a:pt x="-1" y="43137"/>
                </a:cubicBezTo>
              </a:path>
              <a:path w="23245" h="43200" stroke="0" extrusionOk="0">
                <a:moveTo>
                  <a:pt x="239" y="45"/>
                </a:moveTo>
                <a:cubicBezTo>
                  <a:pt x="707" y="15"/>
                  <a:pt x="1176" y="-1"/>
                  <a:pt x="1645" y="0"/>
                </a:cubicBezTo>
                <a:cubicBezTo>
                  <a:pt x="13574" y="0"/>
                  <a:pt x="23245" y="9670"/>
                  <a:pt x="23245" y="21600"/>
                </a:cubicBezTo>
                <a:cubicBezTo>
                  <a:pt x="23245" y="33529"/>
                  <a:pt x="13574" y="43200"/>
                  <a:pt x="1645" y="43200"/>
                </a:cubicBezTo>
                <a:cubicBezTo>
                  <a:pt x="1096" y="43200"/>
                  <a:pt x="547" y="43179"/>
                  <a:pt x="-1" y="43137"/>
                </a:cubicBezTo>
                <a:lnTo>
                  <a:pt x="1645" y="21600"/>
                </a:lnTo>
                <a:lnTo>
                  <a:pt x="239" y="45"/>
                </a:lnTo>
                <a:close/>
              </a:path>
            </a:pathLst>
          </a:custGeom>
          <a:noFill/>
          <a:ln w="285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5674" name="Arc 26"/>
          <p:cNvSpPr>
            <a:spLocks/>
          </p:cNvSpPr>
          <p:nvPr/>
        </p:nvSpPr>
        <p:spPr bwMode="auto">
          <a:xfrm flipH="1">
            <a:off x="6777039" y="3508375"/>
            <a:ext cx="269875" cy="501650"/>
          </a:xfrm>
          <a:custGeom>
            <a:avLst/>
            <a:gdLst>
              <a:gd name="T0" fmla="*/ 2147483647 w 23245"/>
              <a:gd name="T1" fmla="*/ 2147483647 h 43200"/>
              <a:gd name="T2" fmla="*/ 0 w 23245"/>
              <a:gd name="T3" fmla="*/ 2147483647 h 43200"/>
              <a:gd name="T4" fmla="*/ 2147483647 w 23245"/>
              <a:gd name="T5" fmla="*/ 2147483647 h 43200"/>
              <a:gd name="T6" fmla="*/ 0 60000 65536"/>
              <a:gd name="T7" fmla="*/ 0 60000 65536"/>
              <a:gd name="T8" fmla="*/ 0 60000 65536"/>
              <a:gd name="T9" fmla="*/ 0 w 23245"/>
              <a:gd name="T10" fmla="*/ 0 h 43200"/>
              <a:gd name="T11" fmla="*/ 23245 w 23245"/>
              <a:gd name="T12" fmla="*/ 43200 h 432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3245" h="43200" fill="none" extrusionOk="0">
                <a:moveTo>
                  <a:pt x="625" y="24"/>
                </a:moveTo>
                <a:cubicBezTo>
                  <a:pt x="964" y="8"/>
                  <a:pt x="1304" y="-1"/>
                  <a:pt x="1645" y="0"/>
                </a:cubicBezTo>
                <a:cubicBezTo>
                  <a:pt x="13574" y="0"/>
                  <a:pt x="23245" y="9670"/>
                  <a:pt x="23245" y="21600"/>
                </a:cubicBezTo>
                <a:cubicBezTo>
                  <a:pt x="23245" y="33529"/>
                  <a:pt x="13574" y="43200"/>
                  <a:pt x="1645" y="43200"/>
                </a:cubicBezTo>
                <a:cubicBezTo>
                  <a:pt x="1096" y="43200"/>
                  <a:pt x="547" y="43179"/>
                  <a:pt x="-1" y="43137"/>
                </a:cubicBezTo>
              </a:path>
              <a:path w="23245" h="43200" stroke="0" extrusionOk="0">
                <a:moveTo>
                  <a:pt x="625" y="24"/>
                </a:moveTo>
                <a:cubicBezTo>
                  <a:pt x="964" y="8"/>
                  <a:pt x="1304" y="-1"/>
                  <a:pt x="1645" y="0"/>
                </a:cubicBezTo>
                <a:cubicBezTo>
                  <a:pt x="13574" y="0"/>
                  <a:pt x="23245" y="9670"/>
                  <a:pt x="23245" y="21600"/>
                </a:cubicBezTo>
                <a:cubicBezTo>
                  <a:pt x="23245" y="33529"/>
                  <a:pt x="13574" y="43200"/>
                  <a:pt x="1645" y="43200"/>
                </a:cubicBezTo>
                <a:cubicBezTo>
                  <a:pt x="1096" y="43200"/>
                  <a:pt x="547" y="43179"/>
                  <a:pt x="-1" y="43137"/>
                </a:cubicBezTo>
                <a:lnTo>
                  <a:pt x="1645" y="21600"/>
                </a:lnTo>
                <a:lnTo>
                  <a:pt x="625" y="24"/>
                </a:lnTo>
                <a:close/>
              </a:path>
            </a:pathLst>
          </a:custGeom>
          <a:noFill/>
          <a:ln w="285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5675" name="Arc 27"/>
          <p:cNvSpPr>
            <a:spLocks/>
          </p:cNvSpPr>
          <p:nvPr/>
        </p:nvSpPr>
        <p:spPr bwMode="auto">
          <a:xfrm flipH="1">
            <a:off x="6992939" y="3540125"/>
            <a:ext cx="250825" cy="401638"/>
          </a:xfrm>
          <a:custGeom>
            <a:avLst/>
            <a:gdLst>
              <a:gd name="T0" fmla="*/ 2147483647 w 21600"/>
              <a:gd name="T1" fmla="*/ 0 h 34640"/>
              <a:gd name="T2" fmla="*/ 2147483647 w 21600"/>
              <a:gd name="T3" fmla="*/ 2147483647 h 34640"/>
              <a:gd name="T4" fmla="*/ 0 w 21600"/>
              <a:gd name="T5" fmla="*/ 2147483647 h 34640"/>
              <a:gd name="T6" fmla="*/ 0 60000 65536"/>
              <a:gd name="T7" fmla="*/ 0 60000 65536"/>
              <a:gd name="T8" fmla="*/ 0 60000 65536"/>
              <a:gd name="T9" fmla="*/ 0 w 21600"/>
              <a:gd name="T10" fmla="*/ 0 h 34640"/>
              <a:gd name="T11" fmla="*/ 21600 w 21600"/>
              <a:gd name="T12" fmla="*/ 34640 h 3464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34640" fill="none" extrusionOk="0">
                <a:moveTo>
                  <a:pt x="11662" y="0"/>
                </a:moveTo>
                <a:cubicBezTo>
                  <a:pt x="17855" y="3972"/>
                  <a:pt x="21600" y="10823"/>
                  <a:pt x="21600" y="18181"/>
                </a:cubicBezTo>
                <a:cubicBezTo>
                  <a:pt x="21600" y="24518"/>
                  <a:pt x="18816" y="30535"/>
                  <a:pt x="13987" y="34639"/>
                </a:cubicBezTo>
              </a:path>
              <a:path w="21600" h="34640" stroke="0" extrusionOk="0">
                <a:moveTo>
                  <a:pt x="11662" y="0"/>
                </a:moveTo>
                <a:cubicBezTo>
                  <a:pt x="17855" y="3972"/>
                  <a:pt x="21600" y="10823"/>
                  <a:pt x="21600" y="18181"/>
                </a:cubicBezTo>
                <a:cubicBezTo>
                  <a:pt x="21600" y="24518"/>
                  <a:pt x="18816" y="30535"/>
                  <a:pt x="13987" y="34639"/>
                </a:cubicBezTo>
                <a:lnTo>
                  <a:pt x="0" y="18181"/>
                </a:lnTo>
                <a:lnTo>
                  <a:pt x="11662" y="0"/>
                </a:lnTo>
                <a:close/>
              </a:path>
            </a:pathLst>
          </a:custGeom>
          <a:noFill/>
          <a:ln w="285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" name="Group 28"/>
          <p:cNvGrpSpPr>
            <a:grpSpLocks/>
          </p:cNvGrpSpPr>
          <p:nvPr/>
        </p:nvGrpSpPr>
        <p:grpSpPr bwMode="auto">
          <a:xfrm>
            <a:off x="6969125" y="2990851"/>
            <a:ext cx="215900" cy="1509713"/>
            <a:chOff x="1661" y="1943"/>
            <a:chExt cx="136" cy="939"/>
          </a:xfrm>
        </p:grpSpPr>
        <p:sp>
          <p:nvSpPr>
            <p:cNvPr id="6174" name="Rectangle 65" descr="Cork"/>
            <p:cNvSpPr>
              <a:spLocks noChangeArrowheads="1"/>
            </p:cNvSpPr>
            <p:nvPr/>
          </p:nvSpPr>
          <p:spPr bwMode="auto">
            <a:xfrm>
              <a:off x="1663" y="1943"/>
              <a:ext cx="130" cy="384"/>
            </a:xfrm>
            <a:prstGeom prst="rect">
              <a:avLst/>
            </a:prstGeom>
            <a:solidFill>
              <a:schemeClr val="tx1">
                <a:lumMod val="50000"/>
                <a:lumOff val="50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  <p:sp>
          <p:nvSpPr>
            <p:cNvPr id="6175" name="Rectangle 70" descr="Cork"/>
            <p:cNvSpPr>
              <a:spLocks noChangeArrowheads="1"/>
            </p:cNvSpPr>
            <p:nvPr/>
          </p:nvSpPr>
          <p:spPr bwMode="auto">
            <a:xfrm>
              <a:off x="1661" y="2498"/>
              <a:ext cx="136" cy="384"/>
            </a:xfrm>
            <a:prstGeom prst="rect">
              <a:avLst/>
            </a:prstGeom>
            <a:solidFill>
              <a:schemeClr val="tx1">
                <a:lumMod val="50000"/>
                <a:lumOff val="50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</p:grpSp>
      <p:sp>
        <p:nvSpPr>
          <p:cNvPr id="6173" name="Rectangle 118"/>
          <p:cNvSpPr>
            <a:spLocks noGrp="1" noChangeArrowheads="1"/>
          </p:cNvSpPr>
          <p:nvPr>
            <p:ph type="ctrTitle"/>
          </p:nvPr>
        </p:nvSpPr>
        <p:spPr>
          <a:xfrm>
            <a:off x="1351671" y="419835"/>
            <a:ext cx="7772400" cy="896938"/>
          </a:xfrm>
        </p:spPr>
        <p:txBody>
          <a:bodyPr>
            <a:normAutofit/>
          </a:bodyPr>
          <a:lstStyle/>
          <a:p>
            <a:pPr algn="l"/>
            <a:r>
              <a:rPr lang="en-US" altLang="en-US" sz="3600" dirty="0" smtClean="0">
                <a:solidFill>
                  <a:schemeClr val="accent2"/>
                </a:solidFill>
                <a:latin typeface="+mn-lt"/>
              </a:rPr>
              <a:t>Diffraction through a single-slit</a:t>
            </a:r>
            <a:endParaRPr lang="en-US" altLang="en-US" sz="3600" dirty="0">
              <a:latin typeface="+mn-lt"/>
            </a:endParaRPr>
          </a:p>
        </p:txBody>
      </p:sp>
      <p:sp>
        <p:nvSpPr>
          <p:cNvPr id="3" name="5-uddig stjärna 2">
            <a:hlinkClick r:id="rId3"/>
          </p:cNvPr>
          <p:cNvSpPr/>
          <p:nvPr/>
        </p:nvSpPr>
        <p:spPr>
          <a:xfrm>
            <a:off x="1828800" y="5826034"/>
            <a:ext cx="600891" cy="522515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FI"/>
          </a:p>
        </p:txBody>
      </p:sp>
    </p:spTree>
    <p:extLst>
      <p:ext uri="{BB962C8B-B14F-4D97-AF65-F5344CB8AC3E}">
        <p14:creationId xmlns:p14="http://schemas.microsoft.com/office/powerpoint/2010/main" val="369139225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6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65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50"/>
                                        <p:tgtEl>
                                          <p:spTgt spid="1342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" fill="hold"/>
                                        <p:tgtEl>
                                          <p:spTgt spid="1342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" fill="hold"/>
                                        <p:tgtEl>
                                          <p:spTgt spid="1342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100"/>
                                        <p:tgtEl>
                                          <p:spTgt spid="1342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10" fill="hold"/>
                                        <p:tgtEl>
                                          <p:spTgt spid="1342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10" fill="hold"/>
                                        <p:tgtEl>
                                          <p:spTgt spid="1342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250"/>
                                        <p:tgtEl>
                                          <p:spTgt spid="1342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250"/>
                            </p:stCondLst>
                            <p:childTnLst>
                              <p:par>
                                <p:cTn id="3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250"/>
                                        <p:tgtEl>
                                          <p:spTgt spid="1342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00"/>
                            </p:stCondLst>
                            <p:childTnLst>
                              <p:par>
                                <p:cTn id="4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50"/>
                                        <p:tgtEl>
                                          <p:spTgt spid="1342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750"/>
                            </p:stCondLst>
                            <p:childTnLst>
                              <p:par>
                                <p:cTn id="4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250"/>
                                        <p:tgtEl>
                                          <p:spTgt spid="1342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1000"/>
                            </p:stCondLst>
                            <p:childTnLst>
                              <p:par>
                                <p:cTn id="4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250"/>
                                        <p:tgtEl>
                                          <p:spTgt spid="1342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1250"/>
                            </p:stCondLst>
                            <p:childTnLst>
                              <p:par>
                                <p:cTn id="5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250"/>
                                        <p:tgtEl>
                                          <p:spTgt spid="1342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1500"/>
                            </p:stCondLst>
                            <p:childTnLst>
                              <p:par>
                                <p:cTn id="5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250"/>
                                        <p:tgtEl>
                                          <p:spTgt spid="1342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1750"/>
                            </p:stCondLst>
                            <p:childTnLst>
                              <p:par>
                                <p:cTn id="6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6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250"/>
                                        <p:tgtEl>
                                          <p:spTgt spid="1556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2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10" fill="hold"/>
                                        <p:tgtEl>
                                          <p:spTgt spid="1342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10" fill="hold"/>
                                        <p:tgtEl>
                                          <p:spTgt spid="1342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2000"/>
                            </p:stCondLst>
                            <p:childTnLst>
                              <p:par>
                                <p:cTn id="6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6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250"/>
                                        <p:tgtEl>
                                          <p:spTgt spid="1556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2250"/>
                            </p:stCondLst>
                            <p:childTnLst>
                              <p:par>
                                <p:cTn id="7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6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250"/>
                                        <p:tgtEl>
                                          <p:spTgt spid="1556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2500"/>
                            </p:stCondLst>
                            <p:childTnLst>
                              <p:par>
                                <p:cTn id="7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6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250"/>
                                        <p:tgtEl>
                                          <p:spTgt spid="1556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2750"/>
                            </p:stCondLst>
                            <p:childTnLst>
                              <p:par>
                                <p:cTn id="80" presetID="1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4212" grpId="0" animBg="1"/>
      <p:bldP spid="134229" grpId="0" animBg="1"/>
      <p:bldP spid="134230" grpId="0" animBg="1"/>
      <p:bldP spid="134231" grpId="0" animBg="1"/>
      <p:bldP spid="134232" grpId="0" animBg="1"/>
      <p:bldP spid="134233" grpId="0" animBg="1"/>
      <p:bldP spid="134234" grpId="0" animBg="1"/>
      <p:bldP spid="134235" grpId="0" animBg="1"/>
      <p:bldP spid="134236" grpId="0" animBg="1"/>
      <p:bldP spid="134285" grpId="0"/>
      <p:bldP spid="134287" grpId="0"/>
      <p:bldP spid="155672" grpId="0" animBg="1"/>
      <p:bldP spid="155673" grpId="0" animBg="1"/>
      <p:bldP spid="155674" grpId="0" animBg="1"/>
      <p:bldP spid="155675" grpId="0" animBg="1"/>
      <p:bldP spid="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370" name="Rectangle 2"/>
          <p:cNvSpPr>
            <a:spLocks noChangeArrowheads="1"/>
          </p:cNvSpPr>
          <p:nvPr/>
        </p:nvSpPr>
        <p:spPr bwMode="auto">
          <a:xfrm>
            <a:off x="956603" y="1343025"/>
            <a:ext cx="9025597" cy="5308600"/>
          </a:xfrm>
          <a:prstGeom prst="rect">
            <a:avLst/>
          </a:prstGeom>
          <a:solidFill>
            <a:schemeClr val="bg1"/>
          </a:solidFill>
          <a:ln>
            <a:noFill/>
          </a:ln>
          <a:extLst/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buFontTx/>
              <a:buNone/>
            </a:pPr>
            <a:r>
              <a:rPr lang="en-US" altLang="en-US" sz="2400" dirty="0" smtClean="0">
                <a:solidFill>
                  <a:srgbClr val="000000"/>
                </a:solidFill>
                <a:ea typeface="Calibri" pitchFamily="34" charset="0"/>
                <a:cs typeface="Times New Roman" pitchFamily="18" charset="0"/>
                <a:sym typeface="Symbol" pitchFamily="18" charset="2"/>
              </a:rPr>
              <a:t>Christiaan </a:t>
            </a:r>
            <a:r>
              <a:rPr lang="en-US" altLang="en-US" sz="2400" dirty="0">
                <a:solidFill>
                  <a:srgbClr val="000000"/>
                </a:solidFill>
                <a:ea typeface="Calibri" pitchFamily="34" charset="0"/>
                <a:cs typeface="Times New Roman" pitchFamily="18" charset="0"/>
                <a:sym typeface="Symbol" pitchFamily="18" charset="2"/>
              </a:rPr>
              <a:t>Huygens explained the behavior of diffraction through his famous principle: </a:t>
            </a:r>
            <a:endParaRPr lang="en-US" altLang="en-US" sz="2400" dirty="0" smtClean="0">
              <a:solidFill>
                <a:srgbClr val="000000"/>
              </a:solidFill>
              <a:ea typeface="Calibri" pitchFamily="34" charset="0"/>
              <a:cs typeface="Times New Roman" pitchFamily="18" charset="0"/>
              <a:sym typeface="Symbol" pitchFamily="18" charset="2"/>
            </a:endParaRPr>
          </a:p>
          <a:p>
            <a:pPr>
              <a:buFontTx/>
              <a:buNone/>
            </a:pPr>
            <a:endParaRPr lang="en-US" altLang="en-US" sz="2400" dirty="0">
              <a:solidFill>
                <a:srgbClr val="000000"/>
              </a:solidFill>
              <a:ea typeface="Calibri" pitchFamily="34" charset="0"/>
              <a:cs typeface="Times New Roman" pitchFamily="18" charset="0"/>
              <a:sym typeface="Symbol" pitchFamily="18" charset="2"/>
            </a:endParaRPr>
          </a:p>
          <a:p>
            <a:pPr>
              <a:spcBef>
                <a:spcPct val="10000"/>
              </a:spcBef>
              <a:buFontTx/>
              <a:buNone/>
            </a:pPr>
            <a:r>
              <a:rPr lang="en-US" altLang="en-US" sz="2400" dirty="0">
                <a:solidFill>
                  <a:srgbClr val="000000"/>
                </a:solidFill>
                <a:ea typeface="Calibri" pitchFamily="34" charset="0"/>
                <a:cs typeface="Times New Roman" pitchFamily="18" charset="0"/>
                <a:sym typeface="Symbol" pitchFamily="18" charset="2"/>
              </a:rPr>
              <a:t>“</a:t>
            </a:r>
            <a:r>
              <a:rPr lang="en-US" altLang="en-US" sz="2400" dirty="0">
                <a:solidFill>
                  <a:schemeClr val="hlink"/>
                </a:solidFill>
                <a:ea typeface="Calibri" pitchFamily="34" charset="0"/>
                <a:cs typeface="Times New Roman" pitchFamily="18" charset="0"/>
                <a:sym typeface="Symbol" pitchFamily="18" charset="2"/>
              </a:rPr>
              <a:t>Every point on a </a:t>
            </a:r>
            <a:r>
              <a:rPr lang="en-US" altLang="en-US" sz="2400" dirty="0" smtClean="0">
                <a:solidFill>
                  <a:schemeClr val="hlink"/>
                </a:solidFill>
                <a:ea typeface="Calibri" pitchFamily="34" charset="0"/>
                <a:cs typeface="Times New Roman" pitchFamily="18" charset="0"/>
                <a:sym typeface="Symbol" pitchFamily="18" charset="2"/>
              </a:rPr>
              <a:t>wave front emits </a:t>
            </a:r>
            <a:r>
              <a:rPr lang="en-US" altLang="en-US" sz="2400" dirty="0">
                <a:solidFill>
                  <a:schemeClr val="hlink"/>
                </a:solidFill>
                <a:ea typeface="Calibri" pitchFamily="34" charset="0"/>
                <a:cs typeface="Times New Roman" pitchFamily="18" charset="0"/>
                <a:sym typeface="Symbol" pitchFamily="18" charset="2"/>
              </a:rPr>
              <a:t>a spherical </a:t>
            </a:r>
            <a:endParaRPr lang="en-US" altLang="en-US" sz="2400" dirty="0" smtClean="0">
              <a:solidFill>
                <a:schemeClr val="hlink"/>
              </a:solidFill>
              <a:ea typeface="Calibri" pitchFamily="34" charset="0"/>
              <a:cs typeface="Times New Roman" pitchFamily="18" charset="0"/>
              <a:sym typeface="Symbol" pitchFamily="18" charset="2"/>
            </a:endParaRPr>
          </a:p>
          <a:p>
            <a:pPr>
              <a:spcBef>
                <a:spcPct val="10000"/>
              </a:spcBef>
              <a:buFontTx/>
              <a:buNone/>
            </a:pPr>
            <a:r>
              <a:rPr lang="en-US" altLang="en-US" sz="2400" dirty="0">
                <a:solidFill>
                  <a:schemeClr val="hlink"/>
                </a:solidFill>
                <a:ea typeface="Calibri" pitchFamily="34" charset="0"/>
                <a:cs typeface="Times New Roman" pitchFamily="18" charset="0"/>
                <a:sym typeface="Symbol" pitchFamily="18" charset="2"/>
              </a:rPr>
              <a:t>w</a:t>
            </a:r>
            <a:r>
              <a:rPr lang="en-US" altLang="en-US" sz="2400" dirty="0" smtClean="0">
                <a:solidFill>
                  <a:schemeClr val="hlink"/>
                </a:solidFill>
                <a:ea typeface="Calibri" pitchFamily="34" charset="0"/>
                <a:cs typeface="Times New Roman" pitchFamily="18" charset="0"/>
                <a:sym typeface="Symbol" pitchFamily="18" charset="2"/>
              </a:rPr>
              <a:t>avelet of </a:t>
            </a:r>
            <a:r>
              <a:rPr lang="en-US" altLang="en-US" sz="2400" dirty="0">
                <a:solidFill>
                  <a:schemeClr val="hlink"/>
                </a:solidFill>
                <a:ea typeface="Calibri" pitchFamily="34" charset="0"/>
                <a:cs typeface="Times New Roman" pitchFamily="18" charset="0"/>
                <a:sym typeface="Symbol" pitchFamily="18" charset="2"/>
              </a:rPr>
              <a:t>the same velocity and </a:t>
            </a:r>
            <a:r>
              <a:rPr lang="en-US" altLang="en-US" sz="2400" dirty="0" smtClean="0">
                <a:solidFill>
                  <a:schemeClr val="hlink"/>
                </a:solidFill>
                <a:ea typeface="Calibri" pitchFamily="34" charset="0"/>
                <a:cs typeface="Times New Roman" pitchFamily="18" charset="0"/>
                <a:sym typeface="Symbol" pitchFamily="18" charset="2"/>
              </a:rPr>
              <a:t>wavelength </a:t>
            </a:r>
          </a:p>
          <a:p>
            <a:pPr>
              <a:spcBef>
                <a:spcPct val="10000"/>
              </a:spcBef>
              <a:buFontTx/>
              <a:buNone/>
            </a:pPr>
            <a:r>
              <a:rPr lang="en-US" altLang="en-US" sz="2400" dirty="0" smtClean="0">
                <a:solidFill>
                  <a:schemeClr val="hlink"/>
                </a:solidFill>
                <a:ea typeface="Calibri" pitchFamily="34" charset="0"/>
                <a:cs typeface="Times New Roman" pitchFamily="18" charset="0"/>
                <a:sym typeface="Symbol" pitchFamily="18" charset="2"/>
              </a:rPr>
              <a:t>as the original </a:t>
            </a:r>
            <a:r>
              <a:rPr lang="en-US" altLang="en-US" sz="2400" dirty="0">
                <a:solidFill>
                  <a:schemeClr val="hlink"/>
                </a:solidFill>
                <a:ea typeface="Calibri" pitchFamily="34" charset="0"/>
                <a:cs typeface="Times New Roman" pitchFamily="18" charset="0"/>
                <a:sym typeface="Symbol" pitchFamily="18" charset="2"/>
              </a:rPr>
              <a:t>wave</a:t>
            </a:r>
            <a:r>
              <a:rPr lang="en-US" altLang="en-US" sz="2400" dirty="0" smtClean="0">
                <a:solidFill>
                  <a:schemeClr val="hlink"/>
                </a:solidFill>
                <a:ea typeface="Calibri" pitchFamily="34" charset="0"/>
                <a:cs typeface="Times New Roman" pitchFamily="18" charset="0"/>
                <a:sym typeface="Symbol" pitchFamily="18" charset="2"/>
              </a:rPr>
              <a:t>.</a:t>
            </a:r>
            <a:r>
              <a:rPr lang="en-US" altLang="en-US" sz="2400" dirty="0" smtClean="0">
                <a:solidFill>
                  <a:srgbClr val="000000"/>
                </a:solidFill>
                <a:ea typeface="Calibri" pitchFamily="34" charset="0"/>
                <a:cs typeface="Times New Roman" pitchFamily="18" charset="0"/>
                <a:sym typeface="Symbol" pitchFamily="18" charset="2"/>
              </a:rPr>
              <a:t>”</a:t>
            </a:r>
          </a:p>
          <a:p>
            <a:pPr>
              <a:spcBef>
                <a:spcPct val="10000"/>
              </a:spcBef>
              <a:buFontTx/>
              <a:buNone/>
            </a:pPr>
            <a:endParaRPr lang="en-US" altLang="en-US" sz="2400" dirty="0">
              <a:solidFill>
                <a:srgbClr val="000000"/>
              </a:solidFill>
              <a:ea typeface="Calibri" pitchFamily="34" charset="0"/>
              <a:cs typeface="Times New Roman" pitchFamily="18" charset="0"/>
              <a:sym typeface="Symbol" pitchFamily="18" charset="2"/>
            </a:endParaRPr>
          </a:p>
          <a:p>
            <a:pPr>
              <a:buFontTx/>
              <a:buNone/>
            </a:pPr>
            <a:r>
              <a:rPr lang="en-US" altLang="en-US" sz="2400" dirty="0" smtClean="0">
                <a:solidFill>
                  <a:srgbClr val="000000"/>
                </a:solidFill>
                <a:ea typeface="Calibri" pitchFamily="34" charset="0"/>
                <a:cs typeface="Times New Roman" pitchFamily="18" charset="0"/>
                <a:sym typeface="Symbol" pitchFamily="18" charset="2"/>
              </a:rPr>
              <a:t>Huygens’ principle explains why</a:t>
            </a:r>
          </a:p>
          <a:p>
            <a:pPr>
              <a:buFontTx/>
              <a:buNone/>
            </a:pPr>
            <a:r>
              <a:rPr lang="en-US" altLang="en-US" sz="2400" dirty="0" smtClean="0">
                <a:solidFill>
                  <a:srgbClr val="000000"/>
                </a:solidFill>
                <a:ea typeface="Calibri" pitchFamily="34" charset="0"/>
                <a:cs typeface="Times New Roman" pitchFamily="18" charset="0"/>
                <a:sym typeface="Symbol" pitchFamily="18" charset="2"/>
              </a:rPr>
              <a:t>waves </a:t>
            </a:r>
            <a:r>
              <a:rPr lang="en-US" altLang="en-US" sz="2400" dirty="0">
                <a:solidFill>
                  <a:srgbClr val="000000"/>
                </a:solidFill>
                <a:ea typeface="Calibri" pitchFamily="34" charset="0"/>
                <a:cs typeface="Times New Roman" pitchFamily="18" charset="0"/>
                <a:sym typeface="Symbol" pitchFamily="18" charset="2"/>
              </a:rPr>
              <a:t>can turn </a:t>
            </a:r>
            <a:r>
              <a:rPr lang="en-US" altLang="en-US" sz="2400" dirty="0" smtClean="0">
                <a:solidFill>
                  <a:srgbClr val="000000"/>
                </a:solidFill>
                <a:ea typeface="Calibri" pitchFamily="34" charset="0"/>
                <a:cs typeface="Times New Roman" pitchFamily="18" charset="0"/>
                <a:sym typeface="Symbol" pitchFamily="18" charset="2"/>
              </a:rPr>
              <a:t>corners</a:t>
            </a:r>
            <a:r>
              <a:rPr lang="en-US" altLang="en-US" sz="2400" dirty="0">
                <a:solidFill>
                  <a:srgbClr val="000000"/>
                </a:solidFill>
                <a:ea typeface="Calibri" pitchFamily="34" charset="0"/>
                <a:cs typeface="Times New Roman" pitchFamily="18" charset="0"/>
                <a:sym typeface="Symbol" pitchFamily="18" charset="2"/>
              </a:rPr>
              <a:t>.</a:t>
            </a:r>
          </a:p>
        </p:txBody>
      </p:sp>
      <p:sp>
        <p:nvSpPr>
          <p:cNvPr id="186372" name="Line 4"/>
          <p:cNvSpPr>
            <a:spLocks noChangeShapeType="1"/>
          </p:cNvSpPr>
          <p:nvPr/>
        </p:nvSpPr>
        <p:spPr bwMode="auto">
          <a:xfrm>
            <a:off x="8356600" y="3733800"/>
            <a:ext cx="1233488" cy="1233488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7874000" y="3273425"/>
            <a:ext cx="979488" cy="979488"/>
            <a:chOff x="604" y="2255"/>
            <a:chExt cx="617" cy="617"/>
          </a:xfrm>
        </p:grpSpPr>
        <p:sp>
          <p:nvSpPr>
            <p:cNvPr id="8245" name="Oval 6"/>
            <p:cNvSpPr>
              <a:spLocks noChangeArrowheads="1"/>
            </p:cNvSpPr>
            <p:nvPr/>
          </p:nvSpPr>
          <p:spPr bwMode="auto">
            <a:xfrm>
              <a:off x="604" y="2255"/>
              <a:ext cx="617" cy="617"/>
            </a:xfrm>
            <a:prstGeom prst="ellips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8246" name="Oval 7"/>
            <p:cNvSpPr>
              <a:spLocks noChangeArrowheads="1"/>
            </p:cNvSpPr>
            <p:nvPr/>
          </p:nvSpPr>
          <p:spPr bwMode="auto">
            <a:xfrm>
              <a:off x="888" y="2533"/>
              <a:ext cx="56" cy="56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</p:grpSp>
      <p:grpSp>
        <p:nvGrpSpPr>
          <p:cNvPr id="3" name="Group 8"/>
          <p:cNvGrpSpPr>
            <a:grpSpLocks/>
          </p:cNvGrpSpPr>
          <p:nvPr/>
        </p:nvGrpSpPr>
        <p:grpSpPr bwMode="auto">
          <a:xfrm>
            <a:off x="8026400" y="3425825"/>
            <a:ext cx="979488" cy="979488"/>
            <a:chOff x="604" y="2255"/>
            <a:chExt cx="617" cy="617"/>
          </a:xfrm>
        </p:grpSpPr>
        <p:sp>
          <p:nvSpPr>
            <p:cNvPr id="8243" name="Oval 9"/>
            <p:cNvSpPr>
              <a:spLocks noChangeArrowheads="1"/>
            </p:cNvSpPr>
            <p:nvPr/>
          </p:nvSpPr>
          <p:spPr bwMode="auto">
            <a:xfrm>
              <a:off x="604" y="2255"/>
              <a:ext cx="617" cy="617"/>
            </a:xfrm>
            <a:prstGeom prst="ellips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8244" name="Oval 10"/>
            <p:cNvSpPr>
              <a:spLocks noChangeArrowheads="1"/>
            </p:cNvSpPr>
            <p:nvPr/>
          </p:nvSpPr>
          <p:spPr bwMode="auto">
            <a:xfrm>
              <a:off x="888" y="2533"/>
              <a:ext cx="56" cy="56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</p:grpSp>
      <p:grpSp>
        <p:nvGrpSpPr>
          <p:cNvPr id="4" name="Group 11"/>
          <p:cNvGrpSpPr>
            <a:grpSpLocks/>
          </p:cNvGrpSpPr>
          <p:nvPr/>
        </p:nvGrpSpPr>
        <p:grpSpPr bwMode="auto">
          <a:xfrm>
            <a:off x="8178800" y="3578225"/>
            <a:ext cx="979488" cy="979488"/>
            <a:chOff x="604" y="2255"/>
            <a:chExt cx="617" cy="617"/>
          </a:xfrm>
        </p:grpSpPr>
        <p:sp>
          <p:nvSpPr>
            <p:cNvPr id="8241" name="Oval 12"/>
            <p:cNvSpPr>
              <a:spLocks noChangeArrowheads="1"/>
            </p:cNvSpPr>
            <p:nvPr/>
          </p:nvSpPr>
          <p:spPr bwMode="auto">
            <a:xfrm>
              <a:off x="604" y="2255"/>
              <a:ext cx="617" cy="617"/>
            </a:xfrm>
            <a:prstGeom prst="ellips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8242" name="Oval 13"/>
            <p:cNvSpPr>
              <a:spLocks noChangeArrowheads="1"/>
            </p:cNvSpPr>
            <p:nvPr/>
          </p:nvSpPr>
          <p:spPr bwMode="auto">
            <a:xfrm>
              <a:off x="888" y="2533"/>
              <a:ext cx="56" cy="56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</p:grpSp>
      <p:grpSp>
        <p:nvGrpSpPr>
          <p:cNvPr id="5" name="Group 14"/>
          <p:cNvGrpSpPr>
            <a:grpSpLocks/>
          </p:cNvGrpSpPr>
          <p:nvPr/>
        </p:nvGrpSpPr>
        <p:grpSpPr bwMode="auto">
          <a:xfrm>
            <a:off x="8331200" y="3730625"/>
            <a:ext cx="979488" cy="979488"/>
            <a:chOff x="604" y="2255"/>
            <a:chExt cx="617" cy="617"/>
          </a:xfrm>
        </p:grpSpPr>
        <p:sp>
          <p:nvSpPr>
            <p:cNvPr id="8239" name="Oval 15"/>
            <p:cNvSpPr>
              <a:spLocks noChangeArrowheads="1"/>
            </p:cNvSpPr>
            <p:nvPr/>
          </p:nvSpPr>
          <p:spPr bwMode="auto">
            <a:xfrm>
              <a:off x="604" y="2255"/>
              <a:ext cx="617" cy="617"/>
            </a:xfrm>
            <a:prstGeom prst="ellips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8240" name="Oval 16"/>
            <p:cNvSpPr>
              <a:spLocks noChangeArrowheads="1"/>
            </p:cNvSpPr>
            <p:nvPr/>
          </p:nvSpPr>
          <p:spPr bwMode="auto">
            <a:xfrm>
              <a:off x="888" y="2533"/>
              <a:ext cx="56" cy="56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</p:grpSp>
      <p:grpSp>
        <p:nvGrpSpPr>
          <p:cNvPr id="6" name="Group 17"/>
          <p:cNvGrpSpPr>
            <a:grpSpLocks/>
          </p:cNvGrpSpPr>
          <p:nvPr/>
        </p:nvGrpSpPr>
        <p:grpSpPr bwMode="auto">
          <a:xfrm>
            <a:off x="8483600" y="3883025"/>
            <a:ext cx="979488" cy="979488"/>
            <a:chOff x="604" y="2255"/>
            <a:chExt cx="617" cy="617"/>
          </a:xfrm>
        </p:grpSpPr>
        <p:sp>
          <p:nvSpPr>
            <p:cNvPr id="8237" name="Oval 18"/>
            <p:cNvSpPr>
              <a:spLocks noChangeArrowheads="1"/>
            </p:cNvSpPr>
            <p:nvPr/>
          </p:nvSpPr>
          <p:spPr bwMode="auto">
            <a:xfrm>
              <a:off x="604" y="2255"/>
              <a:ext cx="617" cy="617"/>
            </a:xfrm>
            <a:prstGeom prst="ellips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8238" name="Oval 19"/>
            <p:cNvSpPr>
              <a:spLocks noChangeArrowheads="1"/>
            </p:cNvSpPr>
            <p:nvPr/>
          </p:nvSpPr>
          <p:spPr bwMode="auto">
            <a:xfrm>
              <a:off x="888" y="2533"/>
              <a:ext cx="56" cy="56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</p:grpSp>
      <p:grpSp>
        <p:nvGrpSpPr>
          <p:cNvPr id="7" name="Group 20"/>
          <p:cNvGrpSpPr>
            <a:grpSpLocks/>
          </p:cNvGrpSpPr>
          <p:nvPr/>
        </p:nvGrpSpPr>
        <p:grpSpPr bwMode="auto">
          <a:xfrm>
            <a:off x="8636000" y="4035425"/>
            <a:ext cx="979488" cy="979488"/>
            <a:chOff x="604" y="2255"/>
            <a:chExt cx="617" cy="617"/>
          </a:xfrm>
        </p:grpSpPr>
        <p:sp>
          <p:nvSpPr>
            <p:cNvPr id="8235" name="Oval 21"/>
            <p:cNvSpPr>
              <a:spLocks noChangeArrowheads="1"/>
            </p:cNvSpPr>
            <p:nvPr/>
          </p:nvSpPr>
          <p:spPr bwMode="auto">
            <a:xfrm>
              <a:off x="604" y="2255"/>
              <a:ext cx="617" cy="617"/>
            </a:xfrm>
            <a:prstGeom prst="ellips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8236" name="Oval 22"/>
            <p:cNvSpPr>
              <a:spLocks noChangeArrowheads="1"/>
            </p:cNvSpPr>
            <p:nvPr/>
          </p:nvSpPr>
          <p:spPr bwMode="auto">
            <a:xfrm>
              <a:off x="888" y="2533"/>
              <a:ext cx="56" cy="56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</p:grpSp>
      <p:grpSp>
        <p:nvGrpSpPr>
          <p:cNvPr id="8" name="Group 23"/>
          <p:cNvGrpSpPr>
            <a:grpSpLocks/>
          </p:cNvGrpSpPr>
          <p:nvPr/>
        </p:nvGrpSpPr>
        <p:grpSpPr bwMode="auto">
          <a:xfrm>
            <a:off x="8788400" y="4187825"/>
            <a:ext cx="979488" cy="979488"/>
            <a:chOff x="604" y="2255"/>
            <a:chExt cx="617" cy="617"/>
          </a:xfrm>
        </p:grpSpPr>
        <p:sp>
          <p:nvSpPr>
            <p:cNvPr id="8233" name="Oval 24"/>
            <p:cNvSpPr>
              <a:spLocks noChangeArrowheads="1"/>
            </p:cNvSpPr>
            <p:nvPr/>
          </p:nvSpPr>
          <p:spPr bwMode="auto">
            <a:xfrm>
              <a:off x="604" y="2255"/>
              <a:ext cx="617" cy="617"/>
            </a:xfrm>
            <a:prstGeom prst="ellips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8234" name="Oval 25"/>
            <p:cNvSpPr>
              <a:spLocks noChangeArrowheads="1"/>
            </p:cNvSpPr>
            <p:nvPr/>
          </p:nvSpPr>
          <p:spPr bwMode="auto">
            <a:xfrm>
              <a:off x="888" y="2533"/>
              <a:ext cx="56" cy="56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</p:grpSp>
      <p:grpSp>
        <p:nvGrpSpPr>
          <p:cNvPr id="9" name="Group 26"/>
          <p:cNvGrpSpPr>
            <a:grpSpLocks/>
          </p:cNvGrpSpPr>
          <p:nvPr/>
        </p:nvGrpSpPr>
        <p:grpSpPr bwMode="auto">
          <a:xfrm>
            <a:off x="8940800" y="4340225"/>
            <a:ext cx="979488" cy="979488"/>
            <a:chOff x="604" y="2255"/>
            <a:chExt cx="617" cy="617"/>
          </a:xfrm>
        </p:grpSpPr>
        <p:sp>
          <p:nvSpPr>
            <p:cNvPr id="8231" name="Oval 27"/>
            <p:cNvSpPr>
              <a:spLocks noChangeArrowheads="1"/>
            </p:cNvSpPr>
            <p:nvPr/>
          </p:nvSpPr>
          <p:spPr bwMode="auto">
            <a:xfrm>
              <a:off x="604" y="2255"/>
              <a:ext cx="617" cy="617"/>
            </a:xfrm>
            <a:prstGeom prst="ellips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8232" name="Oval 28"/>
            <p:cNvSpPr>
              <a:spLocks noChangeArrowheads="1"/>
            </p:cNvSpPr>
            <p:nvPr/>
          </p:nvSpPr>
          <p:spPr bwMode="auto">
            <a:xfrm>
              <a:off x="888" y="2533"/>
              <a:ext cx="56" cy="56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</p:grpSp>
      <p:grpSp>
        <p:nvGrpSpPr>
          <p:cNvPr id="10" name="Group 29"/>
          <p:cNvGrpSpPr>
            <a:grpSpLocks/>
          </p:cNvGrpSpPr>
          <p:nvPr/>
        </p:nvGrpSpPr>
        <p:grpSpPr bwMode="auto">
          <a:xfrm>
            <a:off x="9093200" y="4492625"/>
            <a:ext cx="979488" cy="979488"/>
            <a:chOff x="604" y="2255"/>
            <a:chExt cx="617" cy="617"/>
          </a:xfrm>
        </p:grpSpPr>
        <p:sp>
          <p:nvSpPr>
            <p:cNvPr id="8229" name="Oval 30"/>
            <p:cNvSpPr>
              <a:spLocks noChangeArrowheads="1"/>
            </p:cNvSpPr>
            <p:nvPr/>
          </p:nvSpPr>
          <p:spPr bwMode="auto">
            <a:xfrm>
              <a:off x="604" y="2255"/>
              <a:ext cx="617" cy="617"/>
            </a:xfrm>
            <a:prstGeom prst="ellips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8230" name="Oval 31"/>
            <p:cNvSpPr>
              <a:spLocks noChangeArrowheads="1"/>
            </p:cNvSpPr>
            <p:nvPr/>
          </p:nvSpPr>
          <p:spPr bwMode="auto">
            <a:xfrm>
              <a:off x="888" y="2533"/>
              <a:ext cx="56" cy="56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</p:grpSp>
      <p:sp>
        <p:nvSpPr>
          <p:cNvPr id="186400" name="Line 32"/>
          <p:cNvSpPr>
            <a:spLocks noChangeShapeType="1"/>
          </p:cNvSpPr>
          <p:nvPr/>
        </p:nvSpPr>
        <p:spPr bwMode="auto">
          <a:xfrm>
            <a:off x="7262814" y="3357564"/>
            <a:ext cx="2732087" cy="2732087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6401" name="Line 33"/>
          <p:cNvSpPr>
            <a:spLocks noChangeShapeType="1"/>
          </p:cNvSpPr>
          <p:nvPr/>
        </p:nvSpPr>
        <p:spPr bwMode="auto">
          <a:xfrm>
            <a:off x="6915150" y="3781425"/>
            <a:ext cx="2681288" cy="2681288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6402" name="Line 34"/>
          <p:cNvSpPr>
            <a:spLocks noChangeShapeType="1"/>
          </p:cNvSpPr>
          <p:nvPr/>
        </p:nvSpPr>
        <p:spPr bwMode="auto">
          <a:xfrm>
            <a:off x="6727825" y="4421189"/>
            <a:ext cx="2241550" cy="2230437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6403" name="Line 35"/>
          <p:cNvSpPr>
            <a:spLocks noChangeShapeType="1"/>
          </p:cNvSpPr>
          <p:nvPr/>
        </p:nvSpPr>
        <p:spPr bwMode="auto">
          <a:xfrm>
            <a:off x="6529388" y="4902111"/>
            <a:ext cx="1617662" cy="1728877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6404" name="Line 36"/>
          <p:cNvSpPr>
            <a:spLocks noChangeShapeType="1"/>
          </p:cNvSpPr>
          <p:nvPr/>
        </p:nvSpPr>
        <p:spPr bwMode="auto">
          <a:xfrm>
            <a:off x="8934451" y="2946401"/>
            <a:ext cx="1412875" cy="1420813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6405" name="Line 37"/>
          <p:cNvSpPr>
            <a:spLocks noChangeShapeType="1"/>
          </p:cNvSpPr>
          <p:nvPr/>
        </p:nvSpPr>
        <p:spPr bwMode="auto">
          <a:xfrm>
            <a:off x="8631238" y="3346451"/>
            <a:ext cx="1331912" cy="1323975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6406" name="Rectangle 38"/>
          <p:cNvSpPr>
            <a:spLocks noChangeArrowheads="1"/>
          </p:cNvSpPr>
          <p:nvPr/>
        </p:nvSpPr>
        <p:spPr bwMode="auto">
          <a:xfrm rot="2700000">
            <a:off x="9417050" y="5257800"/>
            <a:ext cx="1111250" cy="254000"/>
          </a:xfrm>
          <a:prstGeom prst="rect">
            <a:avLst/>
          </a:prstGeom>
          <a:solidFill>
            <a:schemeClr val="bg2">
              <a:lumMod val="7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186407" name="Rectangle 39"/>
          <p:cNvSpPr>
            <a:spLocks noChangeArrowheads="1"/>
          </p:cNvSpPr>
          <p:nvPr/>
        </p:nvSpPr>
        <p:spPr bwMode="auto">
          <a:xfrm rot="2700000">
            <a:off x="7419975" y="3217863"/>
            <a:ext cx="1111250" cy="254000"/>
          </a:xfrm>
          <a:prstGeom prst="rect">
            <a:avLst/>
          </a:prstGeom>
          <a:solidFill>
            <a:schemeClr val="bg2">
              <a:lumMod val="7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186408" name="Oval 40"/>
          <p:cNvSpPr>
            <a:spLocks noChangeArrowheads="1"/>
          </p:cNvSpPr>
          <p:nvPr/>
        </p:nvSpPr>
        <p:spPr bwMode="auto">
          <a:xfrm>
            <a:off x="7350125" y="2770189"/>
            <a:ext cx="2014538" cy="2014537"/>
          </a:xfrm>
          <a:prstGeom prst="ellips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186409" name="Oval 41"/>
          <p:cNvSpPr>
            <a:spLocks noChangeArrowheads="1"/>
          </p:cNvSpPr>
          <p:nvPr/>
        </p:nvSpPr>
        <p:spPr bwMode="auto">
          <a:xfrm>
            <a:off x="7502525" y="2922589"/>
            <a:ext cx="2014538" cy="2014537"/>
          </a:xfrm>
          <a:prstGeom prst="ellips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186410" name="Oval 42"/>
          <p:cNvSpPr>
            <a:spLocks noChangeArrowheads="1"/>
          </p:cNvSpPr>
          <p:nvPr/>
        </p:nvSpPr>
        <p:spPr bwMode="auto">
          <a:xfrm>
            <a:off x="7654925" y="3074989"/>
            <a:ext cx="2014538" cy="2014537"/>
          </a:xfrm>
          <a:prstGeom prst="ellips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186411" name="Oval 43"/>
          <p:cNvSpPr>
            <a:spLocks noChangeArrowheads="1"/>
          </p:cNvSpPr>
          <p:nvPr/>
        </p:nvSpPr>
        <p:spPr bwMode="auto">
          <a:xfrm>
            <a:off x="7807325" y="3227389"/>
            <a:ext cx="2014538" cy="2014537"/>
          </a:xfrm>
          <a:prstGeom prst="ellips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186412" name="Oval 44"/>
          <p:cNvSpPr>
            <a:spLocks noChangeArrowheads="1"/>
          </p:cNvSpPr>
          <p:nvPr/>
        </p:nvSpPr>
        <p:spPr bwMode="auto">
          <a:xfrm>
            <a:off x="7959725" y="3379789"/>
            <a:ext cx="2014538" cy="2014537"/>
          </a:xfrm>
          <a:prstGeom prst="ellips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186413" name="Oval 45"/>
          <p:cNvSpPr>
            <a:spLocks noChangeArrowheads="1"/>
          </p:cNvSpPr>
          <p:nvPr/>
        </p:nvSpPr>
        <p:spPr bwMode="auto">
          <a:xfrm>
            <a:off x="8112125" y="3532189"/>
            <a:ext cx="2014538" cy="2014537"/>
          </a:xfrm>
          <a:prstGeom prst="ellips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186414" name="Oval 46"/>
          <p:cNvSpPr>
            <a:spLocks noChangeArrowheads="1"/>
          </p:cNvSpPr>
          <p:nvPr/>
        </p:nvSpPr>
        <p:spPr bwMode="auto">
          <a:xfrm>
            <a:off x="8264525" y="3684589"/>
            <a:ext cx="2014538" cy="2014537"/>
          </a:xfrm>
          <a:prstGeom prst="ellips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186415" name="Oval 47"/>
          <p:cNvSpPr>
            <a:spLocks noChangeArrowheads="1"/>
          </p:cNvSpPr>
          <p:nvPr/>
        </p:nvSpPr>
        <p:spPr bwMode="auto">
          <a:xfrm>
            <a:off x="8416925" y="3836989"/>
            <a:ext cx="2014538" cy="2014537"/>
          </a:xfrm>
          <a:prstGeom prst="ellips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186416" name="Oval 48"/>
          <p:cNvSpPr>
            <a:spLocks noChangeArrowheads="1"/>
          </p:cNvSpPr>
          <p:nvPr/>
        </p:nvSpPr>
        <p:spPr bwMode="auto">
          <a:xfrm>
            <a:off x="8569325" y="3989389"/>
            <a:ext cx="2014538" cy="2014537"/>
          </a:xfrm>
          <a:prstGeom prst="ellips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186417" name="Freeform 49"/>
          <p:cNvSpPr>
            <a:spLocks/>
          </p:cNvSpPr>
          <p:nvPr/>
        </p:nvSpPr>
        <p:spPr bwMode="auto">
          <a:xfrm>
            <a:off x="8143875" y="3265489"/>
            <a:ext cx="476250" cy="77787"/>
          </a:xfrm>
          <a:custGeom>
            <a:avLst/>
            <a:gdLst>
              <a:gd name="T0" fmla="*/ 0 w 300"/>
              <a:gd name="T1" fmla="*/ 2147483647 h 49"/>
              <a:gd name="T2" fmla="*/ 2147483647 w 300"/>
              <a:gd name="T3" fmla="*/ 2147483647 h 49"/>
              <a:gd name="T4" fmla="*/ 2147483647 w 300"/>
              <a:gd name="T5" fmla="*/ 2147483647 h 49"/>
              <a:gd name="T6" fmla="*/ 2147483647 w 300"/>
              <a:gd name="T7" fmla="*/ 2147483647 h 49"/>
              <a:gd name="T8" fmla="*/ 2147483647 w 300"/>
              <a:gd name="T9" fmla="*/ 2147483647 h 49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300"/>
              <a:gd name="T16" fmla="*/ 0 h 49"/>
              <a:gd name="T17" fmla="*/ 300 w 300"/>
              <a:gd name="T18" fmla="*/ 49 h 49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0" h="49">
                <a:moveTo>
                  <a:pt x="0" y="37"/>
                </a:moveTo>
                <a:cubicBezTo>
                  <a:pt x="18" y="26"/>
                  <a:pt x="37" y="15"/>
                  <a:pt x="64" y="9"/>
                </a:cubicBezTo>
                <a:cubicBezTo>
                  <a:pt x="91" y="3"/>
                  <a:pt x="130" y="0"/>
                  <a:pt x="162" y="3"/>
                </a:cubicBezTo>
                <a:cubicBezTo>
                  <a:pt x="194" y="6"/>
                  <a:pt x="231" y="18"/>
                  <a:pt x="254" y="26"/>
                </a:cubicBezTo>
                <a:cubicBezTo>
                  <a:pt x="277" y="34"/>
                  <a:pt x="288" y="41"/>
                  <a:pt x="300" y="49"/>
                </a:cubicBezTo>
              </a:path>
            </a:pathLst>
          </a:custGeom>
          <a:noFill/>
          <a:ln w="76200" cmpd="sng">
            <a:solidFill>
              <a:srgbClr val="0070C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6418" name="Freeform 50"/>
          <p:cNvSpPr>
            <a:spLocks/>
          </p:cNvSpPr>
          <p:nvPr/>
        </p:nvSpPr>
        <p:spPr bwMode="auto">
          <a:xfrm>
            <a:off x="9963151" y="4651375"/>
            <a:ext cx="117475" cy="584200"/>
          </a:xfrm>
          <a:custGeom>
            <a:avLst/>
            <a:gdLst>
              <a:gd name="T0" fmla="*/ 0 w 74"/>
              <a:gd name="T1" fmla="*/ 0 h 368"/>
              <a:gd name="T2" fmla="*/ 2147483647 w 74"/>
              <a:gd name="T3" fmla="*/ 2147483647 h 368"/>
              <a:gd name="T4" fmla="*/ 2147483647 w 74"/>
              <a:gd name="T5" fmla="*/ 2147483647 h 368"/>
              <a:gd name="T6" fmla="*/ 2147483647 w 74"/>
              <a:gd name="T7" fmla="*/ 2147483647 h 368"/>
              <a:gd name="T8" fmla="*/ 2147483647 w 74"/>
              <a:gd name="T9" fmla="*/ 2147483647 h 36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74"/>
              <a:gd name="T16" fmla="*/ 0 h 368"/>
              <a:gd name="T17" fmla="*/ 74 w 74"/>
              <a:gd name="T18" fmla="*/ 368 h 36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74" h="368">
                <a:moveTo>
                  <a:pt x="0" y="0"/>
                </a:moveTo>
                <a:cubicBezTo>
                  <a:pt x="14" y="17"/>
                  <a:pt x="29" y="35"/>
                  <a:pt x="41" y="63"/>
                </a:cubicBezTo>
                <a:cubicBezTo>
                  <a:pt x="53" y="91"/>
                  <a:pt x="66" y="132"/>
                  <a:pt x="70" y="167"/>
                </a:cubicBezTo>
                <a:cubicBezTo>
                  <a:pt x="74" y="202"/>
                  <a:pt x="71" y="243"/>
                  <a:pt x="64" y="276"/>
                </a:cubicBezTo>
                <a:cubicBezTo>
                  <a:pt x="57" y="309"/>
                  <a:pt x="43" y="338"/>
                  <a:pt x="29" y="368"/>
                </a:cubicBezTo>
              </a:path>
            </a:pathLst>
          </a:custGeom>
          <a:noFill/>
          <a:ln w="76200" cmpd="sng">
            <a:solidFill>
              <a:srgbClr val="0070C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6419" name="Freeform 51"/>
          <p:cNvSpPr>
            <a:spLocks/>
          </p:cNvSpPr>
          <p:nvPr/>
        </p:nvSpPr>
        <p:spPr bwMode="auto">
          <a:xfrm>
            <a:off x="7769226" y="2776539"/>
            <a:ext cx="1152525" cy="173037"/>
          </a:xfrm>
          <a:custGeom>
            <a:avLst/>
            <a:gdLst>
              <a:gd name="T0" fmla="*/ 0 w 726"/>
              <a:gd name="T1" fmla="*/ 2147483647 h 109"/>
              <a:gd name="T2" fmla="*/ 2147483647 w 726"/>
              <a:gd name="T3" fmla="*/ 2147483647 h 109"/>
              <a:gd name="T4" fmla="*/ 2147483647 w 726"/>
              <a:gd name="T5" fmla="*/ 0 h 109"/>
              <a:gd name="T6" fmla="*/ 2147483647 w 726"/>
              <a:gd name="T7" fmla="*/ 2147483647 h 109"/>
              <a:gd name="T8" fmla="*/ 2147483647 w 726"/>
              <a:gd name="T9" fmla="*/ 2147483647 h 109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726"/>
              <a:gd name="T16" fmla="*/ 0 h 109"/>
              <a:gd name="T17" fmla="*/ 726 w 726"/>
              <a:gd name="T18" fmla="*/ 109 h 109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726" h="109">
                <a:moveTo>
                  <a:pt x="0" y="109"/>
                </a:moveTo>
                <a:cubicBezTo>
                  <a:pt x="54" y="75"/>
                  <a:pt x="109" y="41"/>
                  <a:pt x="167" y="23"/>
                </a:cubicBezTo>
                <a:cubicBezTo>
                  <a:pt x="225" y="5"/>
                  <a:pt x="281" y="0"/>
                  <a:pt x="346" y="0"/>
                </a:cubicBezTo>
                <a:cubicBezTo>
                  <a:pt x="411" y="0"/>
                  <a:pt x="496" y="6"/>
                  <a:pt x="559" y="23"/>
                </a:cubicBezTo>
                <a:cubicBezTo>
                  <a:pt x="622" y="40"/>
                  <a:pt x="674" y="71"/>
                  <a:pt x="726" y="103"/>
                </a:cubicBezTo>
              </a:path>
            </a:pathLst>
          </a:custGeom>
          <a:noFill/>
          <a:ln w="76200" cmpd="sng">
            <a:solidFill>
              <a:srgbClr val="0070C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6420" name="Freeform 52"/>
          <p:cNvSpPr>
            <a:spLocks/>
          </p:cNvSpPr>
          <p:nvPr/>
        </p:nvSpPr>
        <p:spPr bwMode="auto">
          <a:xfrm>
            <a:off x="10347325" y="4367213"/>
            <a:ext cx="241300" cy="1225550"/>
          </a:xfrm>
          <a:custGeom>
            <a:avLst/>
            <a:gdLst>
              <a:gd name="T0" fmla="*/ 0 w 152"/>
              <a:gd name="T1" fmla="*/ 0 h 772"/>
              <a:gd name="T2" fmla="*/ 2147483647 w 152"/>
              <a:gd name="T3" fmla="*/ 2147483647 h 772"/>
              <a:gd name="T4" fmla="*/ 2147483647 w 152"/>
              <a:gd name="T5" fmla="*/ 2147483647 h 772"/>
              <a:gd name="T6" fmla="*/ 2147483647 w 152"/>
              <a:gd name="T7" fmla="*/ 2147483647 h 772"/>
              <a:gd name="T8" fmla="*/ 2147483647 w 152"/>
              <a:gd name="T9" fmla="*/ 2147483647 h 77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52"/>
              <a:gd name="T16" fmla="*/ 0 h 772"/>
              <a:gd name="T17" fmla="*/ 152 w 152"/>
              <a:gd name="T18" fmla="*/ 772 h 772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52" h="772">
                <a:moveTo>
                  <a:pt x="0" y="0"/>
                </a:moveTo>
                <a:cubicBezTo>
                  <a:pt x="45" y="60"/>
                  <a:pt x="91" y="121"/>
                  <a:pt x="116" y="184"/>
                </a:cubicBezTo>
                <a:cubicBezTo>
                  <a:pt x="141" y="247"/>
                  <a:pt x="152" y="306"/>
                  <a:pt x="150" y="380"/>
                </a:cubicBezTo>
                <a:cubicBezTo>
                  <a:pt x="148" y="454"/>
                  <a:pt x="126" y="563"/>
                  <a:pt x="104" y="628"/>
                </a:cubicBezTo>
                <a:cubicBezTo>
                  <a:pt x="82" y="693"/>
                  <a:pt x="50" y="732"/>
                  <a:pt x="18" y="772"/>
                </a:cubicBezTo>
              </a:path>
            </a:pathLst>
          </a:custGeom>
          <a:noFill/>
          <a:ln w="76200" cmpd="sng">
            <a:solidFill>
              <a:srgbClr val="0070C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6421" name="Line 53"/>
          <p:cNvSpPr>
            <a:spLocks noChangeShapeType="1"/>
          </p:cNvSpPr>
          <p:nvPr/>
        </p:nvSpPr>
        <p:spPr bwMode="auto">
          <a:xfrm>
            <a:off x="6340474" y="5546725"/>
            <a:ext cx="1144588" cy="1201648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28" name="Rectangle 118"/>
          <p:cNvSpPr>
            <a:spLocks noGrp="1" noChangeArrowheads="1"/>
          </p:cNvSpPr>
          <p:nvPr>
            <p:ph type="ctrTitle"/>
          </p:nvPr>
        </p:nvSpPr>
        <p:spPr>
          <a:xfrm>
            <a:off x="1055077" y="409575"/>
            <a:ext cx="8927123" cy="896938"/>
          </a:xfrm>
        </p:spPr>
        <p:txBody>
          <a:bodyPr>
            <a:normAutofit/>
          </a:bodyPr>
          <a:lstStyle/>
          <a:p>
            <a:pPr algn="l"/>
            <a:r>
              <a:rPr lang="en-US" altLang="en-US" sz="3600" dirty="0" smtClean="0">
                <a:solidFill>
                  <a:schemeClr val="accent2"/>
                </a:solidFill>
                <a:latin typeface="+mn-lt"/>
              </a:rPr>
              <a:t>Huygens’ principle</a:t>
            </a:r>
            <a:endParaRPr lang="en-US" altLang="en-US" sz="3600" dirty="0">
              <a:solidFill>
                <a:srgbClr val="000000"/>
              </a:solidFill>
              <a:latin typeface="+mn-lt"/>
              <a:ea typeface="Calibri" pitchFamily="34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81280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3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37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37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37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4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" fill="hold"/>
                                        <p:tgtEl>
                                          <p:spTgt spid="1864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" fill="hold"/>
                                        <p:tgtEl>
                                          <p:spTgt spid="1864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"/>
                                        <p:tgtEl>
                                          <p:spTgt spid="1864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4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" fill="hold"/>
                                        <p:tgtEl>
                                          <p:spTgt spid="18640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" fill="hold"/>
                                        <p:tgtEl>
                                          <p:spTgt spid="18640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"/>
                                        <p:tgtEl>
                                          <p:spTgt spid="1864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4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50"/>
                                        <p:tgtEl>
                                          <p:spTgt spid="1864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250"/>
                            </p:stCondLst>
                            <p:childTnLst>
                              <p:par>
                                <p:cTn id="3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4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50"/>
                                        <p:tgtEl>
                                          <p:spTgt spid="1864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4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250"/>
                                        <p:tgtEl>
                                          <p:spTgt spid="1864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750"/>
                            </p:stCondLst>
                            <p:childTnLst>
                              <p:par>
                                <p:cTn id="4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4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250"/>
                                        <p:tgtEl>
                                          <p:spTgt spid="1864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4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4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50"/>
                                        <p:tgtEl>
                                          <p:spTgt spid="1864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 nodeType="afterGroup">
                            <p:stCondLst>
                              <p:cond delay="1250"/>
                            </p:stCondLst>
                            <p:childTnLst>
                              <p:par>
                                <p:cTn id="4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250"/>
                                        <p:tgtEl>
                                          <p:spTgt spid="1863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2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 nodeType="afterGroup">
                            <p:stCondLst>
                              <p:cond delay="250"/>
                            </p:stCondLst>
                            <p:childTnLst>
                              <p:par>
                                <p:cTn id="5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25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6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2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 nodeType="afterGroup">
                            <p:stCondLst>
                              <p:cond delay="750"/>
                            </p:stCondLst>
                            <p:childTnLst>
                              <p:par>
                                <p:cTn id="6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2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7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2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 nodeType="afterGroup">
                            <p:stCondLst>
                              <p:cond delay="1250"/>
                            </p:stCondLst>
                            <p:childTnLst>
                              <p:par>
                                <p:cTn id="7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2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7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2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 nodeType="afterGroup">
                            <p:stCondLst>
                              <p:cond delay="1750"/>
                            </p:stCondLst>
                            <p:childTnLst>
                              <p:par>
                                <p:cTn id="8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2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8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2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 nodeType="clickPar">
                      <p:stCondLst>
                        <p:cond delay="indefinite"/>
                      </p:stCondLst>
                      <p:childTnLst>
                        <p:par>
                          <p:cTn id="9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4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250"/>
                                        <p:tgtEl>
                                          <p:spTgt spid="1864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 nodeType="clickPar">
                      <p:stCondLst>
                        <p:cond delay="indefinite"/>
                      </p:stCondLst>
                      <p:childTnLst>
                        <p:par>
                          <p:cTn id="9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4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250"/>
                                        <p:tgtEl>
                                          <p:spTgt spid="1864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 nodeType="afterGroup">
                            <p:stCondLst>
                              <p:cond delay="250"/>
                            </p:stCondLst>
                            <p:childTnLst>
                              <p:par>
                                <p:cTn id="10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4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250"/>
                                        <p:tgtEl>
                                          <p:spTgt spid="1864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6" dur="250"/>
                                        <p:tgtEl>
                                          <p:spTgt spid="1864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 nodeType="afterGroup">
                            <p:stCondLst>
                              <p:cond delay="750"/>
                            </p:stCondLst>
                            <p:childTnLst>
                              <p:par>
                                <p:cTn id="10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0" dur="250"/>
                                        <p:tgtEl>
                                          <p:spTgt spid="1864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4" dur="250"/>
                                        <p:tgtEl>
                                          <p:spTgt spid="1864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5" fill="hold" nodeType="afterGroup">
                            <p:stCondLst>
                              <p:cond delay="1250"/>
                            </p:stCondLst>
                            <p:childTnLst>
                              <p:par>
                                <p:cTn id="11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8" dur="250"/>
                                        <p:tgtEl>
                                          <p:spTgt spid="1864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9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2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2" dur="250"/>
                                        <p:tgtEl>
                                          <p:spTgt spid="1864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3" fill="hold" nodeType="afterGroup">
                            <p:stCondLst>
                              <p:cond delay="1750"/>
                            </p:stCondLst>
                            <p:childTnLst>
                              <p:par>
                                <p:cTn id="12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6" dur="250"/>
                                        <p:tgtEl>
                                          <p:spTgt spid="1864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7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2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0" dur="250"/>
                                        <p:tgtEl>
                                          <p:spTgt spid="1864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 nodeType="clickPar">
                      <p:stCondLst>
                        <p:cond delay="indefinite"/>
                      </p:stCondLst>
                      <p:childTnLst>
                        <p:par>
                          <p:cTn id="1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4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5" dur="250"/>
                                        <p:tgtEl>
                                          <p:spTgt spid="1864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 nodeType="clickPar">
                      <p:stCondLst>
                        <p:cond delay="indefinite"/>
                      </p:stCondLst>
                      <p:childTnLst>
                        <p:par>
                          <p:cTn id="1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37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37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" fill="hold" nodeType="clickPar">
                      <p:stCondLst>
                        <p:cond delay="indefinite"/>
                      </p:stCondLst>
                      <p:childTnLst>
                        <p:par>
                          <p:cTn id="1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4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46" dur="500"/>
                                        <p:tgtEl>
                                          <p:spTgt spid="1864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7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9" dur="500"/>
                                        <p:tgtEl>
                                          <p:spTgt spid="1864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0" fill="hold" nodeType="clickPar">
                      <p:stCondLst>
                        <p:cond delay="indefinite"/>
                      </p:stCondLst>
                      <p:childTnLst>
                        <p:par>
                          <p:cTn id="1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2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54" dur="500"/>
                                        <p:tgtEl>
                                          <p:spTgt spid="1864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7" dur="500"/>
                                        <p:tgtEl>
                                          <p:spTgt spid="1864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6372" grpId="0" animBg="1"/>
      <p:bldP spid="186400" grpId="0" animBg="1"/>
      <p:bldP spid="186401" grpId="0" animBg="1"/>
      <p:bldP spid="186402" grpId="0" animBg="1"/>
      <p:bldP spid="186403" grpId="0" animBg="1"/>
      <p:bldP spid="186404" grpId="0" animBg="1"/>
      <p:bldP spid="186405" grpId="0" animBg="1"/>
      <p:bldP spid="186406" grpId="0" animBg="1"/>
      <p:bldP spid="186407" grpId="0" animBg="1"/>
      <p:bldP spid="186408" grpId="0" animBg="1"/>
      <p:bldP spid="186409" grpId="0" animBg="1"/>
      <p:bldP spid="186410" grpId="0" animBg="1"/>
      <p:bldP spid="186411" grpId="0" animBg="1"/>
      <p:bldP spid="186412" grpId="0" animBg="1"/>
      <p:bldP spid="186413" grpId="0" animBg="1"/>
      <p:bldP spid="186414" grpId="0" animBg="1"/>
      <p:bldP spid="186415" grpId="0" animBg="1"/>
      <p:bldP spid="186416" grpId="0" animBg="1"/>
      <p:bldP spid="186417" grpId="0" animBg="1"/>
      <p:bldP spid="186418" grpId="0" animBg="1"/>
      <p:bldP spid="186419" grpId="0" animBg="1"/>
      <p:bldP spid="186420" grpId="0" animBg="1"/>
      <p:bldP spid="186421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739" name="Rectangle 43"/>
          <p:cNvSpPr>
            <a:spLocks noChangeArrowheads="1"/>
          </p:cNvSpPr>
          <p:nvPr/>
        </p:nvSpPr>
        <p:spPr bwMode="auto">
          <a:xfrm>
            <a:off x="1127329" y="5376863"/>
            <a:ext cx="5735777" cy="1223962"/>
          </a:xfrm>
          <a:prstGeom prst="rect">
            <a:avLst/>
          </a:prstGeom>
          <a:noFill/>
          <a:ln>
            <a:noFill/>
          </a:ln>
          <a:extLst/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buFontTx/>
              <a:buNone/>
            </a:pPr>
            <a:r>
              <a:rPr lang="en-US" altLang="en-US" sz="2400" b="1" dirty="0" smtClean="0">
                <a:sym typeface="Symbol" pitchFamily="18" charset="2"/>
              </a:rPr>
              <a:t></a:t>
            </a:r>
            <a:r>
              <a:rPr lang="en-US" altLang="en-US" sz="2400" dirty="0">
                <a:sym typeface="Symbol" pitchFamily="18" charset="2"/>
              </a:rPr>
              <a:t>The aperture size must be of the order of a wavelength in order for diffraction to occur.</a:t>
            </a:r>
          </a:p>
        </p:txBody>
      </p:sp>
      <p:sp>
        <p:nvSpPr>
          <p:cNvPr id="157698" name="Rectangle 2"/>
          <p:cNvSpPr>
            <a:spLocks noChangeArrowheads="1"/>
          </p:cNvSpPr>
          <p:nvPr/>
        </p:nvSpPr>
        <p:spPr bwMode="auto">
          <a:xfrm>
            <a:off x="1139687" y="1343026"/>
            <a:ext cx="8842513" cy="4130675"/>
          </a:xfrm>
          <a:prstGeom prst="rect">
            <a:avLst/>
          </a:prstGeom>
          <a:noFill/>
          <a:ln>
            <a:noFill/>
          </a:ln>
          <a:extLst/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15000"/>
              </a:spcBef>
              <a:buFontTx/>
              <a:buNone/>
            </a:pPr>
            <a:r>
              <a:rPr lang="en-US" altLang="en-US" sz="2400" dirty="0" smtClean="0">
                <a:solidFill>
                  <a:srgbClr val="000000"/>
                </a:solidFill>
                <a:ea typeface="Calibri" pitchFamily="34" charset="0"/>
                <a:cs typeface="Times New Roman" pitchFamily="18" charset="0"/>
                <a:sym typeface="Symbol" pitchFamily="18" charset="2"/>
              </a:rPr>
              <a:t></a:t>
            </a:r>
            <a:r>
              <a:rPr lang="en-US" altLang="en-US" sz="2400" dirty="0">
                <a:solidFill>
                  <a:srgbClr val="000000"/>
                </a:solidFill>
                <a:ea typeface="Calibri" pitchFamily="34" charset="0"/>
                <a:cs typeface="Times New Roman" pitchFamily="18" charset="0"/>
                <a:sym typeface="Symbol" pitchFamily="18" charset="2"/>
              </a:rPr>
              <a:t>The reason waves can turn corners is that the incoming wave transmits a disturbance by causing the medium to vibrate</a:t>
            </a:r>
            <a:r>
              <a:rPr lang="en-US" altLang="en-US" sz="2400" dirty="0" smtClean="0">
                <a:solidFill>
                  <a:srgbClr val="000000"/>
                </a:solidFill>
                <a:ea typeface="Calibri" pitchFamily="34" charset="0"/>
                <a:cs typeface="Times New Roman" pitchFamily="18" charset="0"/>
                <a:sym typeface="Symbol" pitchFamily="18" charset="2"/>
              </a:rPr>
              <a:t>.</a:t>
            </a:r>
          </a:p>
          <a:p>
            <a:pPr>
              <a:spcBef>
                <a:spcPct val="15000"/>
              </a:spcBef>
              <a:buFontTx/>
              <a:buNone/>
            </a:pPr>
            <a:endParaRPr lang="en-US" altLang="en-US" sz="2400" dirty="0">
              <a:solidFill>
                <a:srgbClr val="000000"/>
              </a:solidFill>
              <a:ea typeface="Calibri" pitchFamily="34" charset="0"/>
              <a:cs typeface="Times New Roman" pitchFamily="18" charset="0"/>
              <a:sym typeface="Symbol" pitchFamily="18" charset="2"/>
            </a:endParaRPr>
          </a:p>
          <a:p>
            <a:pPr>
              <a:spcBef>
                <a:spcPct val="15000"/>
              </a:spcBef>
              <a:buFontTx/>
              <a:buNone/>
            </a:pPr>
            <a:r>
              <a:rPr lang="en-US" altLang="en-US" sz="2400" dirty="0" smtClean="0">
                <a:solidFill>
                  <a:srgbClr val="000000"/>
                </a:solidFill>
                <a:ea typeface="Calibri" pitchFamily="34" charset="0"/>
                <a:cs typeface="Times New Roman" pitchFamily="18" charset="0"/>
                <a:sym typeface="Symbol" pitchFamily="18" charset="2"/>
              </a:rPr>
              <a:t></a:t>
            </a:r>
            <a:r>
              <a:rPr lang="en-US" altLang="en-US" sz="2400" dirty="0">
                <a:solidFill>
                  <a:srgbClr val="000000"/>
                </a:solidFill>
                <a:ea typeface="Calibri" pitchFamily="34" charset="0"/>
                <a:cs typeface="Times New Roman" pitchFamily="18" charset="0"/>
                <a:sym typeface="Symbol" pitchFamily="18" charset="2"/>
              </a:rPr>
              <a:t>W</a:t>
            </a:r>
            <a:r>
              <a:rPr lang="en-US" altLang="en-US" sz="2400" dirty="0" smtClean="0">
                <a:solidFill>
                  <a:srgbClr val="000000"/>
                </a:solidFill>
                <a:ea typeface="Calibri" pitchFamily="34" charset="0"/>
                <a:cs typeface="Times New Roman" pitchFamily="18" charset="0"/>
                <a:sym typeface="Symbol" pitchFamily="18" charset="2"/>
              </a:rPr>
              <a:t>herever </a:t>
            </a:r>
            <a:r>
              <a:rPr lang="en-US" altLang="en-US" sz="2400" dirty="0">
                <a:solidFill>
                  <a:srgbClr val="000000"/>
                </a:solidFill>
                <a:ea typeface="Calibri" pitchFamily="34" charset="0"/>
                <a:cs typeface="Times New Roman" pitchFamily="18" charset="0"/>
                <a:sym typeface="Symbol" pitchFamily="18" charset="2"/>
              </a:rPr>
              <a:t>the medium vibrates it becomes the                              center of a new wave front </a:t>
            </a:r>
            <a:endParaRPr lang="en-US" altLang="en-US" sz="2400" dirty="0" smtClean="0">
              <a:solidFill>
                <a:srgbClr val="000000"/>
              </a:solidFill>
              <a:ea typeface="Calibri" pitchFamily="34" charset="0"/>
              <a:cs typeface="Times New Roman" pitchFamily="18" charset="0"/>
              <a:sym typeface="Symbol" pitchFamily="18" charset="2"/>
            </a:endParaRPr>
          </a:p>
          <a:p>
            <a:pPr>
              <a:spcBef>
                <a:spcPct val="15000"/>
              </a:spcBef>
              <a:buFontTx/>
              <a:buNone/>
            </a:pPr>
            <a:endParaRPr lang="en-US" altLang="en-US" sz="2400" dirty="0" smtClean="0">
              <a:solidFill>
                <a:srgbClr val="000000"/>
              </a:solidFill>
              <a:ea typeface="Calibri" pitchFamily="34" charset="0"/>
              <a:cs typeface="Times New Roman" pitchFamily="18" charset="0"/>
              <a:sym typeface="Symbol" pitchFamily="18" charset="2"/>
            </a:endParaRPr>
          </a:p>
          <a:p>
            <a:pPr>
              <a:spcBef>
                <a:spcPct val="15000"/>
              </a:spcBef>
              <a:buFontTx/>
              <a:buNone/>
            </a:pPr>
            <a:r>
              <a:rPr lang="en-US" altLang="en-US" sz="2400" dirty="0" smtClean="0">
                <a:solidFill>
                  <a:srgbClr val="000000"/>
                </a:solidFill>
                <a:ea typeface="Calibri" pitchFamily="34" charset="0"/>
                <a:cs typeface="Times New Roman" pitchFamily="18" charset="0"/>
                <a:sym typeface="Symbol" pitchFamily="18" charset="2"/>
              </a:rPr>
              <a:t></a:t>
            </a:r>
            <a:r>
              <a:rPr lang="en-US" altLang="en-US" sz="2400" dirty="0">
                <a:solidFill>
                  <a:srgbClr val="000000"/>
                </a:solidFill>
                <a:ea typeface="Calibri" pitchFamily="34" charset="0"/>
                <a:cs typeface="Times New Roman" pitchFamily="18" charset="0"/>
                <a:sym typeface="Symbol" pitchFamily="18" charset="2"/>
              </a:rPr>
              <a:t>Note that the smaller the </a:t>
            </a:r>
            <a:r>
              <a:rPr lang="en-US" altLang="en-US" sz="2400" dirty="0" smtClean="0">
                <a:solidFill>
                  <a:srgbClr val="000000"/>
                </a:solidFill>
                <a:ea typeface="Calibri" pitchFamily="34" charset="0"/>
                <a:cs typeface="Times New Roman" pitchFamily="18" charset="0"/>
                <a:sym typeface="Symbol" pitchFamily="18" charset="2"/>
              </a:rPr>
              <a:t>aperture </a:t>
            </a:r>
            <a:r>
              <a:rPr lang="en-US" altLang="en-US" sz="2400" i="1" dirty="0">
                <a:solidFill>
                  <a:srgbClr val="000000"/>
                </a:solidFill>
                <a:ea typeface="Calibri" pitchFamily="34" charset="0"/>
                <a:cs typeface="Times New Roman" pitchFamily="18" charset="0"/>
                <a:sym typeface="Symbol" pitchFamily="18" charset="2"/>
              </a:rPr>
              <a:t>b</a:t>
            </a:r>
            <a:r>
              <a:rPr lang="en-US" altLang="en-US" sz="2400" dirty="0">
                <a:solidFill>
                  <a:srgbClr val="000000"/>
                </a:solidFill>
                <a:ea typeface="Calibri" pitchFamily="34" charset="0"/>
                <a:cs typeface="Times New Roman" pitchFamily="18" charset="0"/>
                <a:sym typeface="Symbol" pitchFamily="18" charset="2"/>
              </a:rPr>
              <a:t> </a:t>
            </a:r>
            <a:endParaRPr lang="en-US" altLang="en-US" sz="2400" dirty="0" smtClean="0">
              <a:solidFill>
                <a:srgbClr val="000000"/>
              </a:solidFill>
              <a:ea typeface="Calibri" pitchFamily="34" charset="0"/>
              <a:cs typeface="Times New Roman" pitchFamily="18" charset="0"/>
              <a:sym typeface="Symbol" pitchFamily="18" charset="2"/>
            </a:endParaRPr>
          </a:p>
          <a:p>
            <a:pPr>
              <a:spcBef>
                <a:spcPct val="15000"/>
              </a:spcBef>
              <a:buFontTx/>
              <a:buNone/>
            </a:pPr>
            <a:r>
              <a:rPr lang="en-US" altLang="en-US" sz="2400" dirty="0" smtClean="0">
                <a:solidFill>
                  <a:srgbClr val="000000"/>
                </a:solidFill>
                <a:ea typeface="Calibri" pitchFamily="34" charset="0"/>
                <a:cs typeface="Times New Roman" pitchFamily="18" charset="0"/>
                <a:sym typeface="Symbol" pitchFamily="18" charset="2"/>
              </a:rPr>
              <a:t>the </a:t>
            </a:r>
            <a:r>
              <a:rPr lang="en-US" altLang="en-US" sz="2400" dirty="0">
                <a:solidFill>
                  <a:srgbClr val="000000"/>
                </a:solidFill>
                <a:ea typeface="Calibri" pitchFamily="34" charset="0"/>
                <a:cs typeface="Times New Roman" pitchFamily="18" charset="0"/>
                <a:sym typeface="Symbol" pitchFamily="18" charset="2"/>
              </a:rPr>
              <a:t>more pronounced </a:t>
            </a:r>
            <a:r>
              <a:rPr lang="en-US" altLang="en-US" sz="2400" dirty="0" smtClean="0">
                <a:solidFill>
                  <a:srgbClr val="000000"/>
                </a:solidFill>
                <a:ea typeface="Calibri" pitchFamily="34" charset="0"/>
                <a:cs typeface="Times New Roman" pitchFamily="18" charset="0"/>
                <a:sym typeface="Symbol" pitchFamily="18" charset="2"/>
              </a:rPr>
              <a:t>the diffraction </a:t>
            </a:r>
          </a:p>
          <a:p>
            <a:pPr>
              <a:spcBef>
                <a:spcPct val="15000"/>
              </a:spcBef>
              <a:buFontTx/>
              <a:buNone/>
            </a:pPr>
            <a:r>
              <a:rPr lang="en-US" altLang="en-US" sz="2400" dirty="0" smtClean="0">
                <a:solidFill>
                  <a:srgbClr val="000000"/>
                </a:solidFill>
                <a:ea typeface="Calibri" pitchFamily="34" charset="0"/>
                <a:cs typeface="Times New Roman" pitchFamily="18" charset="0"/>
                <a:sym typeface="Symbol" pitchFamily="18" charset="2"/>
              </a:rPr>
              <a:t>effect</a:t>
            </a:r>
            <a:r>
              <a:rPr lang="en-US" altLang="en-US" sz="2400" dirty="0">
                <a:solidFill>
                  <a:srgbClr val="000000"/>
                </a:solidFill>
                <a:ea typeface="Calibri" pitchFamily="34" charset="0"/>
                <a:cs typeface="Times New Roman" pitchFamily="18" charset="0"/>
                <a:sym typeface="Symbol" pitchFamily="18" charset="2"/>
              </a:rPr>
              <a:t>.</a:t>
            </a:r>
          </a:p>
        </p:txBody>
      </p:sp>
      <p:sp>
        <p:nvSpPr>
          <p:cNvPr id="157699" name="Rectangle 3"/>
          <p:cNvSpPr>
            <a:spLocks noChangeArrowheads="1"/>
          </p:cNvSpPr>
          <p:nvPr/>
        </p:nvSpPr>
        <p:spPr bwMode="auto">
          <a:xfrm>
            <a:off x="6762751" y="3416301"/>
            <a:ext cx="3775075" cy="298767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2000">
              <a:latin typeface="Courier New" pitchFamily="49" charset="0"/>
            </a:endParaRPr>
          </a:p>
        </p:txBody>
      </p:sp>
      <p:sp>
        <p:nvSpPr>
          <p:cNvPr id="134234" name="Line 90"/>
          <p:cNvSpPr>
            <a:spLocks noChangeShapeType="1"/>
          </p:cNvSpPr>
          <p:nvPr/>
        </p:nvSpPr>
        <p:spPr bwMode="auto">
          <a:xfrm>
            <a:off x="7312025" y="4095751"/>
            <a:ext cx="0" cy="1401763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7702" name="Oval 6"/>
          <p:cNvSpPr>
            <a:spLocks noChangeArrowheads="1"/>
          </p:cNvSpPr>
          <p:nvPr/>
        </p:nvSpPr>
        <p:spPr bwMode="auto">
          <a:xfrm>
            <a:off x="6973889" y="3781425"/>
            <a:ext cx="674687" cy="674688"/>
          </a:xfrm>
          <a:prstGeom prst="ellips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157703" name="Oval 7"/>
          <p:cNvSpPr>
            <a:spLocks noChangeArrowheads="1"/>
          </p:cNvSpPr>
          <p:nvPr/>
        </p:nvSpPr>
        <p:spPr bwMode="auto">
          <a:xfrm>
            <a:off x="7083426" y="3886201"/>
            <a:ext cx="460375" cy="460375"/>
          </a:xfrm>
          <a:prstGeom prst="ellips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157704" name="Oval 8"/>
          <p:cNvSpPr>
            <a:spLocks noChangeArrowheads="1"/>
          </p:cNvSpPr>
          <p:nvPr/>
        </p:nvSpPr>
        <p:spPr bwMode="auto">
          <a:xfrm>
            <a:off x="7183438" y="3984625"/>
            <a:ext cx="254000" cy="254000"/>
          </a:xfrm>
          <a:prstGeom prst="ellips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157705" name="Oval 9"/>
          <p:cNvSpPr>
            <a:spLocks noChangeArrowheads="1"/>
          </p:cNvSpPr>
          <p:nvPr/>
        </p:nvSpPr>
        <p:spPr bwMode="auto">
          <a:xfrm>
            <a:off x="7251700" y="4049713"/>
            <a:ext cx="107950" cy="107950"/>
          </a:xfrm>
          <a:prstGeom prst="ellipse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157706" name="Oval 10"/>
          <p:cNvSpPr>
            <a:spLocks noChangeArrowheads="1"/>
          </p:cNvSpPr>
          <p:nvPr/>
        </p:nvSpPr>
        <p:spPr bwMode="auto">
          <a:xfrm>
            <a:off x="6977064" y="4456114"/>
            <a:ext cx="674687" cy="674687"/>
          </a:xfrm>
          <a:prstGeom prst="ellips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157707" name="Oval 11"/>
          <p:cNvSpPr>
            <a:spLocks noChangeArrowheads="1"/>
          </p:cNvSpPr>
          <p:nvPr/>
        </p:nvSpPr>
        <p:spPr bwMode="auto">
          <a:xfrm>
            <a:off x="7086601" y="4560889"/>
            <a:ext cx="460375" cy="460375"/>
          </a:xfrm>
          <a:prstGeom prst="ellips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157708" name="Oval 12"/>
          <p:cNvSpPr>
            <a:spLocks noChangeArrowheads="1"/>
          </p:cNvSpPr>
          <p:nvPr/>
        </p:nvSpPr>
        <p:spPr bwMode="auto">
          <a:xfrm>
            <a:off x="7186613" y="4659313"/>
            <a:ext cx="254000" cy="254000"/>
          </a:xfrm>
          <a:prstGeom prst="ellips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157709" name="Oval 13"/>
          <p:cNvSpPr>
            <a:spLocks noChangeArrowheads="1"/>
          </p:cNvSpPr>
          <p:nvPr/>
        </p:nvSpPr>
        <p:spPr bwMode="auto">
          <a:xfrm>
            <a:off x="7254875" y="4724400"/>
            <a:ext cx="107950" cy="107950"/>
          </a:xfrm>
          <a:prstGeom prst="ellipse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157710" name="Oval 14"/>
          <p:cNvSpPr>
            <a:spLocks noChangeArrowheads="1"/>
          </p:cNvSpPr>
          <p:nvPr/>
        </p:nvSpPr>
        <p:spPr bwMode="auto">
          <a:xfrm>
            <a:off x="6978650" y="5140325"/>
            <a:ext cx="674688" cy="674688"/>
          </a:xfrm>
          <a:prstGeom prst="ellips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157711" name="Oval 15"/>
          <p:cNvSpPr>
            <a:spLocks noChangeArrowheads="1"/>
          </p:cNvSpPr>
          <p:nvPr/>
        </p:nvSpPr>
        <p:spPr bwMode="auto">
          <a:xfrm>
            <a:off x="7088189" y="5245101"/>
            <a:ext cx="460375" cy="460375"/>
          </a:xfrm>
          <a:prstGeom prst="ellips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157712" name="Oval 16"/>
          <p:cNvSpPr>
            <a:spLocks noChangeArrowheads="1"/>
          </p:cNvSpPr>
          <p:nvPr/>
        </p:nvSpPr>
        <p:spPr bwMode="auto">
          <a:xfrm>
            <a:off x="7188200" y="5343525"/>
            <a:ext cx="254000" cy="254000"/>
          </a:xfrm>
          <a:prstGeom prst="ellips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157713" name="Oval 17"/>
          <p:cNvSpPr>
            <a:spLocks noChangeArrowheads="1"/>
          </p:cNvSpPr>
          <p:nvPr/>
        </p:nvSpPr>
        <p:spPr bwMode="auto">
          <a:xfrm>
            <a:off x="7256463" y="5408613"/>
            <a:ext cx="107950" cy="107950"/>
          </a:xfrm>
          <a:prstGeom prst="ellipse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157714" name="Freeform 18"/>
          <p:cNvSpPr>
            <a:spLocks/>
          </p:cNvSpPr>
          <p:nvPr/>
        </p:nvSpPr>
        <p:spPr bwMode="auto">
          <a:xfrm>
            <a:off x="7156451" y="3976688"/>
            <a:ext cx="157163" cy="1619250"/>
          </a:xfrm>
          <a:custGeom>
            <a:avLst/>
            <a:gdLst>
              <a:gd name="T0" fmla="*/ 2147483647 w 99"/>
              <a:gd name="T1" fmla="*/ 0 h 1020"/>
              <a:gd name="T2" fmla="*/ 2147483647 w 99"/>
              <a:gd name="T3" fmla="*/ 2147483647 h 1020"/>
              <a:gd name="T4" fmla="*/ 2147483647 w 99"/>
              <a:gd name="T5" fmla="*/ 2147483647 h 1020"/>
              <a:gd name="T6" fmla="*/ 2147483647 w 99"/>
              <a:gd name="T7" fmla="*/ 2147483647 h 1020"/>
              <a:gd name="T8" fmla="*/ 2147483647 w 99"/>
              <a:gd name="T9" fmla="*/ 2147483647 h 102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99"/>
              <a:gd name="T16" fmla="*/ 0 h 1020"/>
              <a:gd name="T17" fmla="*/ 99 w 99"/>
              <a:gd name="T18" fmla="*/ 1020 h 102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99" h="1020">
                <a:moveTo>
                  <a:pt x="93" y="0"/>
                </a:moveTo>
                <a:cubicBezTo>
                  <a:pt x="80" y="15"/>
                  <a:pt x="26" y="8"/>
                  <a:pt x="13" y="92"/>
                </a:cubicBezTo>
                <a:cubicBezTo>
                  <a:pt x="0" y="176"/>
                  <a:pt x="12" y="369"/>
                  <a:pt x="13" y="507"/>
                </a:cubicBezTo>
                <a:cubicBezTo>
                  <a:pt x="14" y="645"/>
                  <a:pt x="5" y="837"/>
                  <a:pt x="19" y="922"/>
                </a:cubicBezTo>
                <a:cubicBezTo>
                  <a:pt x="33" y="1007"/>
                  <a:pt x="82" y="1000"/>
                  <a:pt x="99" y="1020"/>
                </a:cubicBezTo>
              </a:path>
            </a:pathLst>
          </a:custGeom>
          <a:noFill/>
          <a:ln w="28575" cmpd="sng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7715" name="Freeform 19"/>
          <p:cNvSpPr>
            <a:spLocks/>
          </p:cNvSpPr>
          <p:nvPr/>
        </p:nvSpPr>
        <p:spPr bwMode="auto">
          <a:xfrm>
            <a:off x="7031039" y="3876675"/>
            <a:ext cx="301625" cy="1822450"/>
          </a:xfrm>
          <a:custGeom>
            <a:avLst/>
            <a:gdLst>
              <a:gd name="T0" fmla="*/ 2147483647 w 190"/>
              <a:gd name="T1" fmla="*/ 0 h 1148"/>
              <a:gd name="T2" fmla="*/ 2147483647 w 190"/>
              <a:gd name="T3" fmla="*/ 2147483647 h 1148"/>
              <a:gd name="T4" fmla="*/ 2147483647 w 190"/>
              <a:gd name="T5" fmla="*/ 2147483647 h 1148"/>
              <a:gd name="T6" fmla="*/ 2147483647 w 190"/>
              <a:gd name="T7" fmla="*/ 2147483647 h 1148"/>
              <a:gd name="T8" fmla="*/ 2147483647 w 190"/>
              <a:gd name="T9" fmla="*/ 2147483647 h 114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90"/>
              <a:gd name="T16" fmla="*/ 0 h 1148"/>
              <a:gd name="T17" fmla="*/ 190 w 190"/>
              <a:gd name="T18" fmla="*/ 1148 h 114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90" h="1148">
                <a:moveTo>
                  <a:pt x="167" y="0"/>
                </a:moveTo>
                <a:cubicBezTo>
                  <a:pt x="106" y="23"/>
                  <a:pt x="46" y="47"/>
                  <a:pt x="23" y="144"/>
                </a:cubicBezTo>
                <a:cubicBezTo>
                  <a:pt x="0" y="241"/>
                  <a:pt x="25" y="430"/>
                  <a:pt x="28" y="582"/>
                </a:cubicBezTo>
                <a:cubicBezTo>
                  <a:pt x="31" y="734"/>
                  <a:pt x="13" y="960"/>
                  <a:pt x="40" y="1054"/>
                </a:cubicBezTo>
                <a:cubicBezTo>
                  <a:pt x="67" y="1148"/>
                  <a:pt x="128" y="1147"/>
                  <a:pt x="190" y="1146"/>
                </a:cubicBezTo>
              </a:path>
            </a:pathLst>
          </a:custGeom>
          <a:noFill/>
          <a:ln w="28575" cmpd="sng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7716" name="Freeform 20"/>
          <p:cNvSpPr>
            <a:spLocks/>
          </p:cNvSpPr>
          <p:nvPr/>
        </p:nvSpPr>
        <p:spPr bwMode="auto">
          <a:xfrm>
            <a:off x="6929438" y="3767138"/>
            <a:ext cx="412750" cy="2057400"/>
          </a:xfrm>
          <a:custGeom>
            <a:avLst/>
            <a:gdLst>
              <a:gd name="T0" fmla="*/ 2147483647 w 260"/>
              <a:gd name="T1" fmla="*/ 0 h 1296"/>
              <a:gd name="T2" fmla="*/ 2147483647 w 260"/>
              <a:gd name="T3" fmla="*/ 2147483647 h 1296"/>
              <a:gd name="T4" fmla="*/ 2147483647 w 260"/>
              <a:gd name="T5" fmla="*/ 2147483647 h 1296"/>
              <a:gd name="T6" fmla="*/ 2147483647 w 260"/>
              <a:gd name="T7" fmla="*/ 2147483647 h 1296"/>
              <a:gd name="T8" fmla="*/ 2147483647 w 260"/>
              <a:gd name="T9" fmla="*/ 2147483647 h 129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60"/>
              <a:gd name="T16" fmla="*/ 0 h 1296"/>
              <a:gd name="T17" fmla="*/ 260 w 260"/>
              <a:gd name="T18" fmla="*/ 1296 h 129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60" h="1296">
                <a:moveTo>
                  <a:pt x="231" y="0"/>
                </a:moveTo>
                <a:cubicBezTo>
                  <a:pt x="198" y="24"/>
                  <a:pt x="70" y="35"/>
                  <a:pt x="35" y="144"/>
                </a:cubicBezTo>
                <a:cubicBezTo>
                  <a:pt x="0" y="253"/>
                  <a:pt x="19" y="483"/>
                  <a:pt x="23" y="656"/>
                </a:cubicBezTo>
                <a:cubicBezTo>
                  <a:pt x="27" y="829"/>
                  <a:pt x="19" y="1074"/>
                  <a:pt x="58" y="1181"/>
                </a:cubicBezTo>
                <a:cubicBezTo>
                  <a:pt x="97" y="1288"/>
                  <a:pt x="218" y="1272"/>
                  <a:pt x="260" y="1296"/>
                </a:cubicBezTo>
              </a:path>
            </a:pathLst>
          </a:custGeom>
          <a:noFill/>
          <a:ln w="28575" cmpd="sng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7717" name="Line 21"/>
          <p:cNvSpPr>
            <a:spLocks noChangeShapeType="1"/>
          </p:cNvSpPr>
          <p:nvPr/>
        </p:nvSpPr>
        <p:spPr bwMode="auto">
          <a:xfrm>
            <a:off x="7653338" y="3451226"/>
            <a:ext cx="0" cy="2613025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7718" name="Line 22"/>
          <p:cNvSpPr>
            <a:spLocks noChangeShapeType="1"/>
          </p:cNvSpPr>
          <p:nvPr/>
        </p:nvSpPr>
        <p:spPr bwMode="auto">
          <a:xfrm>
            <a:off x="7554913" y="3484564"/>
            <a:ext cx="0" cy="2581275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7719" name="Line 23"/>
          <p:cNvSpPr>
            <a:spLocks noChangeShapeType="1"/>
          </p:cNvSpPr>
          <p:nvPr/>
        </p:nvSpPr>
        <p:spPr bwMode="auto">
          <a:xfrm>
            <a:off x="7434263" y="4083050"/>
            <a:ext cx="0" cy="1398588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" name="Line 90"/>
          <p:cNvSpPr>
            <a:spLocks noChangeShapeType="1"/>
          </p:cNvSpPr>
          <p:nvPr/>
        </p:nvSpPr>
        <p:spPr bwMode="auto">
          <a:xfrm>
            <a:off x="8556625" y="4452938"/>
            <a:ext cx="0" cy="72390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7721" name="Oval 25"/>
          <p:cNvSpPr>
            <a:spLocks noChangeArrowheads="1"/>
          </p:cNvSpPr>
          <p:nvPr/>
        </p:nvSpPr>
        <p:spPr bwMode="auto">
          <a:xfrm>
            <a:off x="8221664" y="4135439"/>
            <a:ext cx="674687" cy="674687"/>
          </a:xfrm>
          <a:prstGeom prst="ellips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157722" name="Oval 26"/>
          <p:cNvSpPr>
            <a:spLocks noChangeArrowheads="1"/>
          </p:cNvSpPr>
          <p:nvPr/>
        </p:nvSpPr>
        <p:spPr bwMode="auto">
          <a:xfrm>
            <a:off x="8331201" y="4240214"/>
            <a:ext cx="460375" cy="460375"/>
          </a:xfrm>
          <a:prstGeom prst="ellips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157723" name="Oval 27"/>
          <p:cNvSpPr>
            <a:spLocks noChangeArrowheads="1"/>
          </p:cNvSpPr>
          <p:nvPr/>
        </p:nvSpPr>
        <p:spPr bwMode="auto">
          <a:xfrm>
            <a:off x="8431213" y="4338638"/>
            <a:ext cx="254000" cy="254000"/>
          </a:xfrm>
          <a:prstGeom prst="ellips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157724" name="Oval 28"/>
          <p:cNvSpPr>
            <a:spLocks noChangeArrowheads="1"/>
          </p:cNvSpPr>
          <p:nvPr/>
        </p:nvSpPr>
        <p:spPr bwMode="auto">
          <a:xfrm>
            <a:off x="8499475" y="4403725"/>
            <a:ext cx="107950" cy="107950"/>
          </a:xfrm>
          <a:prstGeom prst="ellipse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157725" name="Oval 29"/>
          <p:cNvSpPr>
            <a:spLocks noChangeArrowheads="1"/>
          </p:cNvSpPr>
          <p:nvPr/>
        </p:nvSpPr>
        <p:spPr bwMode="auto">
          <a:xfrm>
            <a:off x="8223250" y="4819650"/>
            <a:ext cx="674688" cy="674688"/>
          </a:xfrm>
          <a:prstGeom prst="ellips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157726" name="Oval 30"/>
          <p:cNvSpPr>
            <a:spLocks noChangeArrowheads="1"/>
          </p:cNvSpPr>
          <p:nvPr/>
        </p:nvSpPr>
        <p:spPr bwMode="auto">
          <a:xfrm>
            <a:off x="8332789" y="4924426"/>
            <a:ext cx="460375" cy="460375"/>
          </a:xfrm>
          <a:prstGeom prst="ellips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157727" name="Oval 31"/>
          <p:cNvSpPr>
            <a:spLocks noChangeArrowheads="1"/>
          </p:cNvSpPr>
          <p:nvPr/>
        </p:nvSpPr>
        <p:spPr bwMode="auto">
          <a:xfrm>
            <a:off x="8432800" y="5022850"/>
            <a:ext cx="254000" cy="254000"/>
          </a:xfrm>
          <a:prstGeom prst="ellips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157728" name="Oval 32"/>
          <p:cNvSpPr>
            <a:spLocks noChangeArrowheads="1"/>
          </p:cNvSpPr>
          <p:nvPr/>
        </p:nvSpPr>
        <p:spPr bwMode="auto">
          <a:xfrm>
            <a:off x="8501063" y="5087938"/>
            <a:ext cx="107950" cy="107950"/>
          </a:xfrm>
          <a:prstGeom prst="ellipse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157729" name="Freeform 33"/>
          <p:cNvSpPr>
            <a:spLocks/>
          </p:cNvSpPr>
          <p:nvPr/>
        </p:nvSpPr>
        <p:spPr bwMode="auto">
          <a:xfrm>
            <a:off x="8396288" y="4341813"/>
            <a:ext cx="171450" cy="933450"/>
          </a:xfrm>
          <a:custGeom>
            <a:avLst/>
            <a:gdLst>
              <a:gd name="T0" fmla="*/ 2147483647 w 108"/>
              <a:gd name="T1" fmla="*/ 0 h 588"/>
              <a:gd name="T2" fmla="*/ 2147483647 w 108"/>
              <a:gd name="T3" fmla="*/ 2147483647 h 588"/>
              <a:gd name="T4" fmla="*/ 2147483647 w 108"/>
              <a:gd name="T5" fmla="*/ 2147483647 h 588"/>
              <a:gd name="T6" fmla="*/ 2147483647 w 108"/>
              <a:gd name="T7" fmla="*/ 2147483647 h 588"/>
              <a:gd name="T8" fmla="*/ 2147483647 w 108"/>
              <a:gd name="T9" fmla="*/ 2147483647 h 58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08"/>
              <a:gd name="T16" fmla="*/ 0 h 588"/>
              <a:gd name="T17" fmla="*/ 108 w 108"/>
              <a:gd name="T18" fmla="*/ 588 h 58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08" h="588">
                <a:moveTo>
                  <a:pt x="102" y="0"/>
                </a:moveTo>
                <a:cubicBezTo>
                  <a:pt x="87" y="10"/>
                  <a:pt x="28" y="10"/>
                  <a:pt x="14" y="59"/>
                </a:cubicBezTo>
                <a:cubicBezTo>
                  <a:pt x="0" y="108"/>
                  <a:pt x="14" y="212"/>
                  <a:pt x="17" y="292"/>
                </a:cubicBezTo>
                <a:cubicBezTo>
                  <a:pt x="20" y="372"/>
                  <a:pt x="17" y="488"/>
                  <a:pt x="32" y="537"/>
                </a:cubicBezTo>
                <a:cubicBezTo>
                  <a:pt x="47" y="586"/>
                  <a:pt x="92" y="578"/>
                  <a:pt x="108" y="588"/>
                </a:cubicBezTo>
              </a:path>
            </a:pathLst>
          </a:custGeom>
          <a:noFill/>
          <a:ln w="28575" cmpd="sng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7730" name="Freeform 34"/>
          <p:cNvSpPr>
            <a:spLocks/>
          </p:cNvSpPr>
          <p:nvPr/>
        </p:nvSpPr>
        <p:spPr bwMode="auto">
          <a:xfrm>
            <a:off x="8291513" y="4232275"/>
            <a:ext cx="285750" cy="1144588"/>
          </a:xfrm>
          <a:custGeom>
            <a:avLst/>
            <a:gdLst>
              <a:gd name="T0" fmla="*/ 2147483647 w 180"/>
              <a:gd name="T1" fmla="*/ 0 h 721"/>
              <a:gd name="T2" fmla="*/ 2147483647 w 180"/>
              <a:gd name="T3" fmla="*/ 2147483647 h 721"/>
              <a:gd name="T4" fmla="*/ 2147483647 w 180"/>
              <a:gd name="T5" fmla="*/ 2147483647 h 721"/>
              <a:gd name="T6" fmla="*/ 2147483647 w 180"/>
              <a:gd name="T7" fmla="*/ 2147483647 h 721"/>
              <a:gd name="T8" fmla="*/ 2147483647 w 180"/>
              <a:gd name="T9" fmla="*/ 2147483647 h 721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80"/>
              <a:gd name="T16" fmla="*/ 0 h 721"/>
              <a:gd name="T17" fmla="*/ 180 w 180"/>
              <a:gd name="T18" fmla="*/ 721 h 721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80" h="721">
                <a:moveTo>
                  <a:pt x="157" y="0"/>
                </a:moveTo>
                <a:cubicBezTo>
                  <a:pt x="135" y="17"/>
                  <a:pt x="46" y="39"/>
                  <a:pt x="23" y="100"/>
                </a:cubicBezTo>
                <a:cubicBezTo>
                  <a:pt x="0" y="161"/>
                  <a:pt x="15" y="275"/>
                  <a:pt x="18" y="366"/>
                </a:cubicBezTo>
                <a:cubicBezTo>
                  <a:pt x="21" y="457"/>
                  <a:pt x="13" y="588"/>
                  <a:pt x="40" y="647"/>
                </a:cubicBezTo>
                <a:cubicBezTo>
                  <a:pt x="67" y="706"/>
                  <a:pt x="151" y="706"/>
                  <a:pt x="180" y="721"/>
                </a:cubicBezTo>
              </a:path>
            </a:pathLst>
          </a:custGeom>
          <a:noFill/>
          <a:ln w="28575" cmpd="sng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7731" name="Freeform 35"/>
          <p:cNvSpPr>
            <a:spLocks/>
          </p:cNvSpPr>
          <p:nvPr/>
        </p:nvSpPr>
        <p:spPr bwMode="auto">
          <a:xfrm>
            <a:off x="8208964" y="4132263"/>
            <a:ext cx="377825" cy="1371600"/>
          </a:xfrm>
          <a:custGeom>
            <a:avLst/>
            <a:gdLst>
              <a:gd name="T0" fmla="*/ 2147483647 w 238"/>
              <a:gd name="T1" fmla="*/ 0 h 864"/>
              <a:gd name="T2" fmla="*/ 2147483647 w 238"/>
              <a:gd name="T3" fmla="*/ 2147483647 h 864"/>
              <a:gd name="T4" fmla="*/ 2147483647 w 238"/>
              <a:gd name="T5" fmla="*/ 2147483647 h 864"/>
              <a:gd name="T6" fmla="*/ 2147483647 w 238"/>
              <a:gd name="T7" fmla="*/ 2147483647 h 864"/>
              <a:gd name="T8" fmla="*/ 2147483647 w 238"/>
              <a:gd name="T9" fmla="*/ 2147483647 h 86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38"/>
              <a:gd name="T16" fmla="*/ 0 h 864"/>
              <a:gd name="T17" fmla="*/ 238 w 238"/>
              <a:gd name="T18" fmla="*/ 864 h 86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38" h="864">
                <a:moveTo>
                  <a:pt x="209" y="0"/>
                </a:moveTo>
                <a:cubicBezTo>
                  <a:pt x="181" y="15"/>
                  <a:pt x="75" y="20"/>
                  <a:pt x="40" y="93"/>
                </a:cubicBezTo>
                <a:cubicBezTo>
                  <a:pt x="5" y="166"/>
                  <a:pt x="0" y="326"/>
                  <a:pt x="1" y="437"/>
                </a:cubicBezTo>
                <a:cubicBezTo>
                  <a:pt x="2" y="548"/>
                  <a:pt x="6" y="691"/>
                  <a:pt x="46" y="762"/>
                </a:cubicBezTo>
                <a:cubicBezTo>
                  <a:pt x="86" y="833"/>
                  <a:pt x="198" y="843"/>
                  <a:pt x="238" y="864"/>
                </a:cubicBezTo>
              </a:path>
            </a:pathLst>
          </a:custGeom>
          <a:noFill/>
          <a:ln w="28575" cmpd="sng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7734" name="Line 38"/>
          <p:cNvSpPr>
            <a:spLocks noChangeShapeType="1"/>
          </p:cNvSpPr>
          <p:nvPr/>
        </p:nvSpPr>
        <p:spPr bwMode="auto">
          <a:xfrm>
            <a:off x="8897938" y="3854451"/>
            <a:ext cx="0" cy="1890713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7735" name="Line 39"/>
          <p:cNvSpPr>
            <a:spLocks noChangeShapeType="1"/>
          </p:cNvSpPr>
          <p:nvPr/>
        </p:nvSpPr>
        <p:spPr bwMode="auto">
          <a:xfrm>
            <a:off x="8799513" y="3851276"/>
            <a:ext cx="0" cy="1895475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7736" name="Line 40"/>
          <p:cNvSpPr>
            <a:spLocks noChangeShapeType="1"/>
          </p:cNvSpPr>
          <p:nvPr/>
        </p:nvSpPr>
        <p:spPr bwMode="auto">
          <a:xfrm>
            <a:off x="8678863" y="4438651"/>
            <a:ext cx="0" cy="722313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7737" name="Rectangle 65" descr="Cork"/>
          <p:cNvSpPr>
            <a:spLocks noChangeArrowheads="1"/>
          </p:cNvSpPr>
          <p:nvPr/>
        </p:nvSpPr>
        <p:spPr bwMode="auto">
          <a:xfrm>
            <a:off x="7294564" y="3479800"/>
            <a:ext cx="206375" cy="617538"/>
          </a:xfrm>
          <a:prstGeom prst="rect">
            <a:avLst/>
          </a:prstGeom>
          <a:solidFill>
            <a:schemeClr val="bg2">
              <a:lumMod val="1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157738" name="Rectangle 70" descr="Cork"/>
          <p:cNvSpPr>
            <a:spLocks noChangeArrowheads="1"/>
          </p:cNvSpPr>
          <p:nvPr/>
        </p:nvSpPr>
        <p:spPr bwMode="auto">
          <a:xfrm>
            <a:off x="7291388" y="5461000"/>
            <a:ext cx="215900" cy="617538"/>
          </a:xfrm>
          <a:prstGeom prst="rect">
            <a:avLst/>
          </a:prstGeom>
          <a:solidFill>
            <a:schemeClr val="bg2">
              <a:lumMod val="1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3" name="Line 90"/>
          <p:cNvSpPr>
            <a:spLocks noChangeShapeType="1"/>
          </p:cNvSpPr>
          <p:nvPr/>
        </p:nvSpPr>
        <p:spPr bwMode="auto">
          <a:xfrm>
            <a:off x="9736138" y="4252913"/>
            <a:ext cx="0" cy="72390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7741" name="Oval 45"/>
          <p:cNvSpPr>
            <a:spLocks noChangeArrowheads="1"/>
          </p:cNvSpPr>
          <p:nvPr/>
        </p:nvSpPr>
        <p:spPr bwMode="auto">
          <a:xfrm>
            <a:off x="9402764" y="4476750"/>
            <a:ext cx="674687" cy="674688"/>
          </a:xfrm>
          <a:prstGeom prst="ellips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157742" name="Oval 46"/>
          <p:cNvSpPr>
            <a:spLocks noChangeArrowheads="1"/>
          </p:cNvSpPr>
          <p:nvPr/>
        </p:nvSpPr>
        <p:spPr bwMode="auto">
          <a:xfrm>
            <a:off x="9512301" y="4581526"/>
            <a:ext cx="460375" cy="460375"/>
          </a:xfrm>
          <a:prstGeom prst="ellips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157743" name="Oval 47"/>
          <p:cNvSpPr>
            <a:spLocks noChangeArrowheads="1"/>
          </p:cNvSpPr>
          <p:nvPr/>
        </p:nvSpPr>
        <p:spPr bwMode="auto">
          <a:xfrm>
            <a:off x="9612313" y="4679950"/>
            <a:ext cx="254000" cy="254000"/>
          </a:xfrm>
          <a:prstGeom prst="ellips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157744" name="Oval 48"/>
          <p:cNvSpPr>
            <a:spLocks noChangeArrowheads="1"/>
          </p:cNvSpPr>
          <p:nvPr/>
        </p:nvSpPr>
        <p:spPr bwMode="auto">
          <a:xfrm>
            <a:off x="9680575" y="4745038"/>
            <a:ext cx="107950" cy="107950"/>
          </a:xfrm>
          <a:prstGeom prst="ellipse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157745" name="Freeform 49"/>
          <p:cNvSpPr>
            <a:spLocks/>
          </p:cNvSpPr>
          <p:nvPr/>
        </p:nvSpPr>
        <p:spPr bwMode="auto">
          <a:xfrm>
            <a:off x="9604376" y="4664075"/>
            <a:ext cx="149225" cy="266700"/>
          </a:xfrm>
          <a:custGeom>
            <a:avLst/>
            <a:gdLst>
              <a:gd name="T0" fmla="*/ 2147483647 w 94"/>
              <a:gd name="T1" fmla="*/ 0 h 168"/>
              <a:gd name="T2" fmla="*/ 2147483647 w 94"/>
              <a:gd name="T3" fmla="*/ 2147483647 h 168"/>
              <a:gd name="T4" fmla="*/ 2147483647 w 94"/>
              <a:gd name="T5" fmla="*/ 2147483647 h 168"/>
              <a:gd name="T6" fmla="*/ 2147483647 w 94"/>
              <a:gd name="T7" fmla="*/ 2147483647 h 168"/>
              <a:gd name="T8" fmla="*/ 2147483647 w 94"/>
              <a:gd name="T9" fmla="*/ 2147483647 h 16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94"/>
              <a:gd name="T16" fmla="*/ 0 h 168"/>
              <a:gd name="T17" fmla="*/ 94 w 94"/>
              <a:gd name="T18" fmla="*/ 168 h 16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94" h="168">
                <a:moveTo>
                  <a:pt x="94" y="0"/>
                </a:moveTo>
                <a:cubicBezTo>
                  <a:pt x="83" y="4"/>
                  <a:pt x="40" y="10"/>
                  <a:pt x="25" y="24"/>
                </a:cubicBezTo>
                <a:cubicBezTo>
                  <a:pt x="10" y="38"/>
                  <a:pt x="2" y="66"/>
                  <a:pt x="1" y="85"/>
                </a:cubicBezTo>
                <a:cubicBezTo>
                  <a:pt x="0" y="104"/>
                  <a:pt x="6" y="125"/>
                  <a:pt x="19" y="139"/>
                </a:cubicBezTo>
                <a:cubicBezTo>
                  <a:pt x="32" y="153"/>
                  <a:pt x="69" y="162"/>
                  <a:pt x="82" y="168"/>
                </a:cubicBezTo>
              </a:path>
            </a:pathLst>
          </a:custGeom>
          <a:noFill/>
          <a:ln w="28575" cmpd="sng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7746" name="Freeform 50"/>
          <p:cNvSpPr>
            <a:spLocks/>
          </p:cNvSpPr>
          <p:nvPr/>
        </p:nvSpPr>
        <p:spPr bwMode="auto">
          <a:xfrm>
            <a:off x="9498013" y="4572001"/>
            <a:ext cx="258762" cy="468313"/>
          </a:xfrm>
          <a:custGeom>
            <a:avLst/>
            <a:gdLst>
              <a:gd name="T0" fmla="*/ 2147483647 w 163"/>
              <a:gd name="T1" fmla="*/ 0 h 295"/>
              <a:gd name="T2" fmla="*/ 2147483647 w 163"/>
              <a:gd name="T3" fmla="*/ 2147483647 h 295"/>
              <a:gd name="T4" fmla="*/ 2147483647 w 163"/>
              <a:gd name="T5" fmla="*/ 2147483647 h 295"/>
              <a:gd name="T6" fmla="*/ 2147483647 w 163"/>
              <a:gd name="T7" fmla="*/ 2147483647 h 295"/>
              <a:gd name="T8" fmla="*/ 2147483647 w 163"/>
              <a:gd name="T9" fmla="*/ 2147483647 h 29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63"/>
              <a:gd name="T16" fmla="*/ 0 h 295"/>
              <a:gd name="T17" fmla="*/ 163 w 163"/>
              <a:gd name="T18" fmla="*/ 295 h 29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63" h="295">
                <a:moveTo>
                  <a:pt x="140" y="0"/>
                </a:moveTo>
                <a:cubicBezTo>
                  <a:pt x="125" y="7"/>
                  <a:pt x="74" y="16"/>
                  <a:pt x="51" y="41"/>
                </a:cubicBezTo>
                <a:cubicBezTo>
                  <a:pt x="28" y="66"/>
                  <a:pt x="2" y="115"/>
                  <a:pt x="1" y="150"/>
                </a:cubicBezTo>
                <a:cubicBezTo>
                  <a:pt x="0" y="185"/>
                  <a:pt x="19" y="230"/>
                  <a:pt x="46" y="254"/>
                </a:cubicBezTo>
                <a:cubicBezTo>
                  <a:pt x="73" y="278"/>
                  <a:pt x="139" y="287"/>
                  <a:pt x="163" y="295"/>
                </a:cubicBezTo>
              </a:path>
            </a:pathLst>
          </a:custGeom>
          <a:noFill/>
          <a:ln w="28575" cmpd="sng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7747" name="Freeform 51"/>
          <p:cNvSpPr>
            <a:spLocks/>
          </p:cNvSpPr>
          <p:nvPr/>
        </p:nvSpPr>
        <p:spPr bwMode="auto">
          <a:xfrm>
            <a:off x="9388476" y="4462463"/>
            <a:ext cx="377825" cy="703262"/>
          </a:xfrm>
          <a:custGeom>
            <a:avLst/>
            <a:gdLst>
              <a:gd name="T0" fmla="*/ 2147483647 w 238"/>
              <a:gd name="T1" fmla="*/ 0 h 443"/>
              <a:gd name="T2" fmla="*/ 2147483647 w 238"/>
              <a:gd name="T3" fmla="*/ 2147483647 h 443"/>
              <a:gd name="T4" fmla="*/ 2147483647 w 238"/>
              <a:gd name="T5" fmla="*/ 2147483647 h 443"/>
              <a:gd name="T6" fmla="*/ 2147483647 w 238"/>
              <a:gd name="T7" fmla="*/ 2147483647 h 443"/>
              <a:gd name="T8" fmla="*/ 2147483647 w 238"/>
              <a:gd name="T9" fmla="*/ 2147483647 h 44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38"/>
              <a:gd name="T16" fmla="*/ 0 h 443"/>
              <a:gd name="T17" fmla="*/ 238 w 238"/>
              <a:gd name="T18" fmla="*/ 443 h 443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38" h="443">
                <a:moveTo>
                  <a:pt x="209" y="0"/>
                </a:moveTo>
                <a:cubicBezTo>
                  <a:pt x="184" y="11"/>
                  <a:pt x="92" y="27"/>
                  <a:pt x="57" y="64"/>
                </a:cubicBezTo>
                <a:cubicBezTo>
                  <a:pt x="22" y="101"/>
                  <a:pt x="2" y="175"/>
                  <a:pt x="1" y="224"/>
                </a:cubicBezTo>
                <a:cubicBezTo>
                  <a:pt x="0" y="273"/>
                  <a:pt x="12" y="322"/>
                  <a:pt x="51" y="358"/>
                </a:cubicBezTo>
                <a:cubicBezTo>
                  <a:pt x="90" y="394"/>
                  <a:pt x="199" y="425"/>
                  <a:pt x="238" y="443"/>
                </a:cubicBezTo>
              </a:path>
            </a:pathLst>
          </a:custGeom>
          <a:noFill/>
          <a:ln w="28575" cmpd="sng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7748" name="Line 52"/>
          <p:cNvSpPr>
            <a:spLocks noChangeShapeType="1"/>
          </p:cNvSpPr>
          <p:nvPr/>
        </p:nvSpPr>
        <p:spPr bwMode="auto">
          <a:xfrm>
            <a:off x="10077450" y="4046538"/>
            <a:ext cx="0" cy="1498600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7749" name="Line 53"/>
          <p:cNvSpPr>
            <a:spLocks noChangeShapeType="1"/>
          </p:cNvSpPr>
          <p:nvPr/>
        </p:nvSpPr>
        <p:spPr bwMode="auto">
          <a:xfrm>
            <a:off x="9979025" y="4035425"/>
            <a:ext cx="0" cy="1511300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7750" name="Line 54"/>
          <p:cNvSpPr>
            <a:spLocks noChangeShapeType="1"/>
          </p:cNvSpPr>
          <p:nvPr/>
        </p:nvSpPr>
        <p:spPr bwMode="auto">
          <a:xfrm>
            <a:off x="9858375" y="4238626"/>
            <a:ext cx="0" cy="722313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7751" name="Rectangle 65" descr="Cork"/>
          <p:cNvSpPr>
            <a:spLocks noChangeArrowheads="1"/>
          </p:cNvSpPr>
          <p:nvPr/>
        </p:nvSpPr>
        <p:spPr bwMode="auto">
          <a:xfrm>
            <a:off x="9718676" y="4035425"/>
            <a:ext cx="206375" cy="617538"/>
          </a:xfrm>
          <a:prstGeom prst="rect">
            <a:avLst/>
          </a:prstGeom>
          <a:solidFill>
            <a:schemeClr val="bg2">
              <a:lumMod val="1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157752" name="Rectangle 70" descr="Cork"/>
          <p:cNvSpPr>
            <a:spLocks noChangeArrowheads="1"/>
          </p:cNvSpPr>
          <p:nvPr/>
        </p:nvSpPr>
        <p:spPr bwMode="auto">
          <a:xfrm>
            <a:off x="9715500" y="4940300"/>
            <a:ext cx="215900" cy="617538"/>
          </a:xfrm>
          <a:prstGeom prst="rect">
            <a:avLst/>
          </a:prstGeom>
          <a:solidFill>
            <a:schemeClr val="bg2">
              <a:lumMod val="1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157753" name="Text Box 57"/>
          <p:cNvSpPr txBox="1">
            <a:spLocks noChangeArrowheads="1"/>
          </p:cNvSpPr>
          <p:nvPr/>
        </p:nvSpPr>
        <p:spPr bwMode="auto">
          <a:xfrm>
            <a:off x="6872288" y="5936297"/>
            <a:ext cx="127158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None/>
            </a:pPr>
            <a:r>
              <a:rPr lang="en-US" altLang="en-US" sz="2400" i="1" dirty="0" smtClean="0">
                <a:solidFill>
                  <a:schemeClr val="hlink"/>
                </a:solidFill>
              </a:rPr>
              <a:t>b</a:t>
            </a:r>
            <a:r>
              <a:rPr lang="en-US" altLang="en-US" sz="2400" i="1" baseline="-25000" dirty="0" smtClean="0">
                <a:solidFill>
                  <a:schemeClr val="hlink"/>
                </a:solidFill>
              </a:rPr>
              <a:t>1</a:t>
            </a:r>
            <a:r>
              <a:rPr lang="en-US" altLang="en-US" sz="2400" dirty="0" smtClean="0">
                <a:solidFill>
                  <a:schemeClr val="hlink"/>
                </a:solidFill>
              </a:rPr>
              <a:t>= </a:t>
            </a:r>
            <a:r>
              <a:rPr lang="en-US" altLang="en-US" sz="2400" dirty="0">
                <a:solidFill>
                  <a:schemeClr val="hlink"/>
                </a:solidFill>
              </a:rPr>
              <a:t>12</a:t>
            </a:r>
            <a:r>
              <a:rPr lang="en-US" altLang="en-US" sz="2400" dirty="0">
                <a:solidFill>
                  <a:schemeClr val="hlink"/>
                </a:solidFill>
                <a:sym typeface="Symbol" pitchFamily="18" charset="2"/>
              </a:rPr>
              <a:t></a:t>
            </a:r>
          </a:p>
        </p:txBody>
      </p:sp>
      <p:sp>
        <p:nvSpPr>
          <p:cNvPr id="157754" name="Text Box 58"/>
          <p:cNvSpPr txBox="1">
            <a:spLocks noChangeArrowheads="1"/>
          </p:cNvSpPr>
          <p:nvPr/>
        </p:nvSpPr>
        <p:spPr bwMode="auto">
          <a:xfrm>
            <a:off x="8143875" y="5789613"/>
            <a:ext cx="106521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None/>
            </a:pPr>
            <a:r>
              <a:rPr lang="en-US" altLang="en-US" sz="2400" i="1" dirty="0" smtClean="0">
                <a:solidFill>
                  <a:schemeClr val="hlink"/>
                </a:solidFill>
              </a:rPr>
              <a:t>b</a:t>
            </a:r>
            <a:r>
              <a:rPr lang="en-US" altLang="en-US" sz="2400" i="1" baseline="-25000" dirty="0" smtClean="0">
                <a:solidFill>
                  <a:schemeClr val="hlink"/>
                </a:solidFill>
              </a:rPr>
              <a:t>2</a:t>
            </a:r>
            <a:r>
              <a:rPr lang="en-US" altLang="en-US" sz="2400" dirty="0" smtClean="0">
                <a:solidFill>
                  <a:schemeClr val="hlink"/>
                </a:solidFill>
              </a:rPr>
              <a:t>= </a:t>
            </a:r>
            <a:r>
              <a:rPr lang="en-US" altLang="en-US" sz="2400" dirty="0">
                <a:solidFill>
                  <a:schemeClr val="hlink"/>
                </a:solidFill>
              </a:rPr>
              <a:t>6</a:t>
            </a:r>
            <a:r>
              <a:rPr lang="en-US" altLang="en-US" sz="2400" dirty="0">
                <a:solidFill>
                  <a:schemeClr val="hlink"/>
                </a:solidFill>
                <a:sym typeface="Symbol" pitchFamily="18" charset="2"/>
              </a:rPr>
              <a:t></a:t>
            </a:r>
          </a:p>
        </p:txBody>
      </p:sp>
      <p:sp>
        <p:nvSpPr>
          <p:cNvPr id="157755" name="Text Box 59"/>
          <p:cNvSpPr txBox="1">
            <a:spLocks noChangeArrowheads="1"/>
          </p:cNvSpPr>
          <p:nvPr/>
        </p:nvSpPr>
        <p:spPr bwMode="auto">
          <a:xfrm>
            <a:off x="9307514" y="5540375"/>
            <a:ext cx="120173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None/>
            </a:pPr>
            <a:r>
              <a:rPr lang="en-US" altLang="en-US" sz="2400" i="1" dirty="0" smtClean="0">
                <a:solidFill>
                  <a:schemeClr val="hlink"/>
                </a:solidFill>
              </a:rPr>
              <a:t>b</a:t>
            </a:r>
            <a:r>
              <a:rPr lang="en-US" altLang="en-US" sz="2400" i="1" baseline="-25000" dirty="0" smtClean="0">
                <a:solidFill>
                  <a:schemeClr val="hlink"/>
                </a:solidFill>
              </a:rPr>
              <a:t>3</a:t>
            </a:r>
            <a:r>
              <a:rPr lang="en-US" altLang="en-US" sz="2400" dirty="0" smtClean="0">
                <a:solidFill>
                  <a:schemeClr val="hlink"/>
                </a:solidFill>
              </a:rPr>
              <a:t>= </a:t>
            </a:r>
            <a:r>
              <a:rPr lang="en-US" altLang="en-US" sz="2400" dirty="0">
                <a:solidFill>
                  <a:schemeClr val="hlink"/>
                </a:solidFill>
              </a:rPr>
              <a:t>2</a:t>
            </a:r>
            <a:r>
              <a:rPr lang="en-US" altLang="en-US" sz="2400" dirty="0">
                <a:solidFill>
                  <a:schemeClr val="hlink"/>
                </a:solidFill>
                <a:sym typeface="Symbol" pitchFamily="18" charset="2"/>
              </a:rPr>
              <a:t></a:t>
            </a:r>
          </a:p>
        </p:txBody>
      </p:sp>
      <p:grpSp>
        <p:nvGrpSpPr>
          <p:cNvPr id="4" name="Group 60"/>
          <p:cNvGrpSpPr>
            <a:grpSpLocks/>
          </p:cNvGrpSpPr>
          <p:nvPr/>
        </p:nvGrpSpPr>
        <p:grpSpPr bwMode="auto">
          <a:xfrm>
            <a:off x="7712080" y="4092575"/>
            <a:ext cx="533401" cy="1371600"/>
            <a:chOff x="3574" y="2834"/>
            <a:chExt cx="336" cy="864"/>
          </a:xfrm>
        </p:grpSpPr>
        <p:sp>
          <p:nvSpPr>
            <p:cNvPr id="9283" name="AutoShape 61"/>
            <p:cNvSpPr>
              <a:spLocks/>
            </p:cNvSpPr>
            <p:nvPr/>
          </p:nvSpPr>
          <p:spPr bwMode="auto">
            <a:xfrm>
              <a:off x="3574" y="2834"/>
              <a:ext cx="110" cy="864"/>
            </a:xfrm>
            <a:prstGeom prst="rightBrace">
              <a:avLst>
                <a:gd name="adj1" fmla="val 65455"/>
                <a:gd name="adj2" fmla="val 50000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9284" name="Text Box 62"/>
            <p:cNvSpPr txBox="1">
              <a:spLocks noChangeArrowheads="1"/>
            </p:cNvSpPr>
            <p:nvPr/>
          </p:nvSpPr>
          <p:spPr bwMode="auto">
            <a:xfrm>
              <a:off x="3644" y="3142"/>
              <a:ext cx="266" cy="2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000" i="1" dirty="0" smtClean="0">
                  <a:solidFill>
                    <a:schemeClr val="hlink"/>
                  </a:solidFill>
                </a:rPr>
                <a:t>b</a:t>
              </a:r>
              <a:r>
                <a:rPr lang="en-US" altLang="en-US" sz="2000" i="1" baseline="-25000" dirty="0" smtClean="0">
                  <a:solidFill>
                    <a:schemeClr val="hlink"/>
                  </a:solidFill>
                </a:rPr>
                <a:t>1</a:t>
              </a:r>
              <a:endParaRPr lang="en-US" altLang="en-US" sz="2000" i="1" baseline="-25000" dirty="0">
                <a:solidFill>
                  <a:schemeClr val="hlink"/>
                </a:solidFill>
              </a:endParaRPr>
            </a:p>
          </p:txBody>
        </p:sp>
      </p:grpSp>
      <p:grpSp>
        <p:nvGrpSpPr>
          <p:cNvPr id="5" name="Group 63"/>
          <p:cNvGrpSpPr>
            <a:grpSpLocks/>
          </p:cNvGrpSpPr>
          <p:nvPr/>
        </p:nvGrpSpPr>
        <p:grpSpPr bwMode="auto">
          <a:xfrm>
            <a:off x="8956682" y="4476750"/>
            <a:ext cx="531813" cy="668338"/>
            <a:chOff x="4334" y="3076"/>
            <a:chExt cx="335" cy="421"/>
          </a:xfrm>
        </p:grpSpPr>
        <p:sp>
          <p:nvSpPr>
            <p:cNvPr id="9281" name="AutoShape 64"/>
            <p:cNvSpPr>
              <a:spLocks/>
            </p:cNvSpPr>
            <p:nvPr/>
          </p:nvSpPr>
          <p:spPr bwMode="auto">
            <a:xfrm>
              <a:off x="4334" y="3076"/>
              <a:ext cx="116" cy="421"/>
            </a:xfrm>
            <a:prstGeom prst="rightBrace">
              <a:avLst>
                <a:gd name="adj1" fmla="val 30244"/>
                <a:gd name="adj2" fmla="val 50000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9282" name="Text Box 65"/>
            <p:cNvSpPr txBox="1">
              <a:spLocks noChangeArrowheads="1"/>
            </p:cNvSpPr>
            <p:nvPr/>
          </p:nvSpPr>
          <p:spPr bwMode="auto">
            <a:xfrm>
              <a:off x="4403" y="3159"/>
              <a:ext cx="266" cy="2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000" i="1" dirty="0" smtClean="0">
                  <a:solidFill>
                    <a:schemeClr val="hlink"/>
                  </a:solidFill>
                </a:rPr>
                <a:t>b</a:t>
              </a:r>
              <a:r>
                <a:rPr lang="en-US" altLang="en-US" sz="2000" i="1" baseline="-25000" dirty="0" smtClean="0">
                  <a:solidFill>
                    <a:schemeClr val="hlink"/>
                  </a:solidFill>
                </a:rPr>
                <a:t>2</a:t>
              </a:r>
              <a:endParaRPr lang="en-US" altLang="en-US" sz="2000" i="1" baseline="-25000" dirty="0">
                <a:solidFill>
                  <a:schemeClr val="hlink"/>
                </a:solidFill>
              </a:endParaRPr>
            </a:p>
          </p:txBody>
        </p:sp>
      </p:grpSp>
      <p:grpSp>
        <p:nvGrpSpPr>
          <p:cNvPr id="6" name="Group 66"/>
          <p:cNvGrpSpPr>
            <a:grpSpLocks/>
          </p:cNvGrpSpPr>
          <p:nvPr/>
        </p:nvGrpSpPr>
        <p:grpSpPr bwMode="auto">
          <a:xfrm>
            <a:off x="10129848" y="4606925"/>
            <a:ext cx="501650" cy="400050"/>
            <a:chOff x="5019" y="3158"/>
            <a:chExt cx="316" cy="252"/>
          </a:xfrm>
        </p:grpSpPr>
        <p:sp>
          <p:nvSpPr>
            <p:cNvPr id="9279" name="AutoShape 67"/>
            <p:cNvSpPr>
              <a:spLocks/>
            </p:cNvSpPr>
            <p:nvPr/>
          </p:nvSpPr>
          <p:spPr bwMode="auto">
            <a:xfrm>
              <a:off x="5019" y="3197"/>
              <a:ext cx="105" cy="161"/>
            </a:xfrm>
            <a:prstGeom prst="rightBrace">
              <a:avLst>
                <a:gd name="adj1" fmla="val 12778"/>
                <a:gd name="adj2" fmla="val 50000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9280" name="Text Box 68"/>
            <p:cNvSpPr txBox="1">
              <a:spLocks noChangeArrowheads="1"/>
            </p:cNvSpPr>
            <p:nvPr/>
          </p:nvSpPr>
          <p:spPr bwMode="auto">
            <a:xfrm>
              <a:off x="5069" y="3158"/>
              <a:ext cx="266" cy="2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000" i="1" dirty="0" smtClean="0">
                  <a:solidFill>
                    <a:schemeClr val="hlink"/>
                  </a:solidFill>
                </a:rPr>
                <a:t>b</a:t>
              </a:r>
              <a:r>
                <a:rPr lang="en-US" altLang="en-US" sz="2000" i="1" baseline="-25000" dirty="0" smtClean="0">
                  <a:solidFill>
                    <a:schemeClr val="hlink"/>
                  </a:solidFill>
                </a:rPr>
                <a:t>3</a:t>
              </a:r>
              <a:endParaRPr lang="en-US" altLang="en-US" sz="2000" i="1" baseline="-25000" dirty="0">
                <a:solidFill>
                  <a:schemeClr val="hlink"/>
                </a:solidFill>
              </a:endParaRPr>
            </a:p>
          </p:txBody>
        </p:sp>
      </p:grpSp>
      <p:sp>
        <p:nvSpPr>
          <p:cNvPr id="157732" name="Rectangle 65" descr="Cork"/>
          <p:cNvSpPr>
            <a:spLocks noChangeArrowheads="1"/>
          </p:cNvSpPr>
          <p:nvPr/>
        </p:nvSpPr>
        <p:spPr bwMode="auto">
          <a:xfrm>
            <a:off x="8548689" y="3844925"/>
            <a:ext cx="206375" cy="617538"/>
          </a:xfrm>
          <a:prstGeom prst="rect">
            <a:avLst/>
          </a:prstGeom>
          <a:solidFill>
            <a:schemeClr val="bg2">
              <a:lumMod val="1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157733" name="Rectangle 70" descr="Cork"/>
          <p:cNvSpPr>
            <a:spLocks noChangeArrowheads="1"/>
          </p:cNvSpPr>
          <p:nvPr/>
        </p:nvSpPr>
        <p:spPr bwMode="auto">
          <a:xfrm>
            <a:off x="8535988" y="5140325"/>
            <a:ext cx="215900" cy="617538"/>
          </a:xfrm>
          <a:prstGeom prst="rect">
            <a:avLst/>
          </a:prstGeom>
          <a:solidFill>
            <a:schemeClr val="bg2">
              <a:lumMod val="1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9278" name="Rectangle 118"/>
          <p:cNvSpPr>
            <a:spLocks noGrp="1" noChangeArrowheads="1"/>
          </p:cNvSpPr>
          <p:nvPr>
            <p:ph type="ctrTitle"/>
          </p:nvPr>
        </p:nvSpPr>
        <p:spPr>
          <a:xfrm>
            <a:off x="1139687" y="409575"/>
            <a:ext cx="10631399" cy="896938"/>
          </a:xfrm>
        </p:spPr>
        <p:txBody>
          <a:bodyPr>
            <a:noAutofit/>
          </a:bodyPr>
          <a:lstStyle/>
          <a:p>
            <a:pPr algn="l"/>
            <a:r>
              <a:rPr lang="en-US" altLang="en-US" sz="3600" dirty="0" smtClean="0">
                <a:solidFill>
                  <a:schemeClr val="accent2"/>
                </a:solidFill>
                <a:latin typeface="+mn-lt"/>
              </a:rPr>
              <a:t>Huygens’ principle and diffraction through a single-slit </a:t>
            </a:r>
            <a:endParaRPr lang="en-US" altLang="en-US" sz="3200" dirty="0">
              <a:solidFill>
                <a:srgbClr val="000000"/>
              </a:solidFill>
              <a:latin typeface="+mn-lt"/>
              <a:ea typeface="Calibri" pitchFamily="34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2867233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6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69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69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69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69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6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50"/>
                                        <p:tgtEl>
                                          <p:spTgt spid="1576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7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50"/>
                                        <p:tgtEl>
                                          <p:spTgt spid="1577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7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50"/>
                                        <p:tgtEl>
                                          <p:spTgt spid="1577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7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50"/>
                                        <p:tgtEl>
                                          <p:spTgt spid="1577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7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50"/>
                                        <p:tgtEl>
                                          <p:spTgt spid="1577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7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250"/>
                                        <p:tgtEl>
                                          <p:spTgt spid="1577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7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250"/>
                                        <p:tgtEl>
                                          <p:spTgt spid="1577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2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2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2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2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2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2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2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2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2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7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250"/>
                                        <p:tgtEl>
                                          <p:spTgt spid="1577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250"/>
                            </p:stCondLst>
                            <p:childTnLst>
                              <p:par>
                                <p:cTn id="6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7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250"/>
                                        <p:tgtEl>
                                          <p:spTgt spid="1577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500"/>
                            </p:stCondLst>
                            <p:childTnLst>
                              <p:par>
                                <p:cTn id="6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7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250"/>
                                        <p:tgtEl>
                                          <p:spTgt spid="1577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750"/>
                            </p:stCondLst>
                            <p:childTnLst>
                              <p:par>
                                <p:cTn id="7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250"/>
                                        <p:tgtEl>
                                          <p:spTgt spid="1342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 nodeType="withGroup">
                            <p:stCondLst>
                              <p:cond delay="1000"/>
                            </p:stCondLst>
                            <p:childTnLst>
                              <p:par>
                                <p:cTn id="7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7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250"/>
                                        <p:tgtEl>
                                          <p:spTgt spid="1577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1250"/>
                            </p:stCondLst>
                            <p:childTnLst>
                              <p:par>
                                <p:cTn id="8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7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250"/>
                                        <p:tgtEl>
                                          <p:spTgt spid="1577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1500"/>
                            </p:stCondLst>
                            <p:childTnLst>
                              <p:par>
                                <p:cTn id="8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7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250"/>
                                        <p:tgtEl>
                                          <p:spTgt spid="1577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1750"/>
                            </p:stCondLst>
                            <p:childTnLst>
                              <p:par>
                                <p:cTn id="8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7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250"/>
                                        <p:tgtEl>
                                          <p:spTgt spid="1577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2000"/>
                            </p:stCondLst>
                            <p:childTnLst>
                              <p:par>
                                <p:cTn id="9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7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250"/>
                                        <p:tgtEl>
                                          <p:spTgt spid="1577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>
                            <p:stCondLst>
                              <p:cond delay="2250"/>
                            </p:stCondLst>
                            <p:childTnLst>
                              <p:par>
                                <p:cTn id="9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7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250"/>
                                        <p:tgtEl>
                                          <p:spTgt spid="1577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 nodeType="withGroup">
                            <p:stCondLst>
                              <p:cond delay="2500"/>
                            </p:stCondLst>
                            <p:childTnLst>
                              <p:par>
                                <p:cTn id="10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7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250"/>
                                        <p:tgtEl>
                                          <p:spTgt spid="1577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 nodeType="withGroup">
                            <p:stCondLst>
                              <p:cond delay="2750"/>
                            </p:stCondLst>
                            <p:childTnLst>
                              <p:par>
                                <p:cTn id="10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7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250"/>
                                        <p:tgtEl>
                                          <p:spTgt spid="1577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8" fill="hold">
                            <p:stCondLst>
                              <p:cond delay="3000"/>
                            </p:stCondLst>
                            <p:childTnLst>
                              <p:par>
                                <p:cTn id="10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7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1" dur="250"/>
                                        <p:tgtEl>
                                          <p:spTgt spid="1577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2" fill="hold">
                            <p:stCondLst>
                              <p:cond delay="3250"/>
                            </p:stCondLst>
                            <p:childTnLst>
                              <p:par>
                                <p:cTn id="1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7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5" dur="250"/>
                                        <p:tgtEl>
                                          <p:spTgt spid="1577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6" fill="hold" nodeType="withGroup">
                            <p:stCondLst>
                              <p:cond delay="3500"/>
                            </p:stCondLst>
                            <p:childTnLst>
                              <p:par>
                                <p:cTn id="1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7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9" dur="250"/>
                                        <p:tgtEl>
                                          <p:spTgt spid="1577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0" fill="hold" nodeType="withGroup">
                            <p:stCondLst>
                              <p:cond delay="3750"/>
                            </p:stCondLst>
                            <p:childTnLst>
                              <p:par>
                                <p:cTn id="1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7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3" dur="250"/>
                                        <p:tgtEl>
                                          <p:spTgt spid="1577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4" fill="hold">
                            <p:stCondLst>
                              <p:cond delay="4000"/>
                            </p:stCondLst>
                            <p:childTnLst>
                              <p:par>
                                <p:cTn id="12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7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7" dur="250"/>
                                        <p:tgtEl>
                                          <p:spTgt spid="1577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8" fill="hold">
                            <p:stCondLst>
                              <p:cond delay="4250"/>
                            </p:stCondLst>
                            <p:childTnLst>
                              <p:par>
                                <p:cTn id="12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7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1" dur="250"/>
                                        <p:tgtEl>
                                          <p:spTgt spid="1577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2" fill="hold" nodeType="withGroup">
                            <p:stCondLst>
                              <p:cond delay="4500"/>
                            </p:stCondLst>
                            <p:childTnLst>
                              <p:par>
                                <p:cTn id="13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7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5" dur="250"/>
                                        <p:tgtEl>
                                          <p:spTgt spid="1577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 nodeType="clickPar">
                      <p:stCondLst>
                        <p:cond delay="indefinite"/>
                      </p:stCondLst>
                      <p:childTnLst>
                        <p:par>
                          <p:cTn id="1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7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0" dur="250"/>
                                        <p:tgtEl>
                                          <p:spTgt spid="1577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1" fill="hold">
                            <p:stCondLst>
                              <p:cond delay="250"/>
                            </p:stCondLst>
                            <p:childTnLst>
                              <p:par>
                                <p:cTn id="14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7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4" dur="250"/>
                                        <p:tgtEl>
                                          <p:spTgt spid="1577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5" fill="hold">
                            <p:stCondLst>
                              <p:cond delay="500"/>
                            </p:stCondLst>
                            <p:childTnLst>
                              <p:par>
                                <p:cTn id="14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7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8" dur="250"/>
                                        <p:tgtEl>
                                          <p:spTgt spid="1577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9" fill="hold">
                            <p:stCondLst>
                              <p:cond delay="750"/>
                            </p:stCondLst>
                            <p:childTnLst>
                              <p:par>
                                <p:cTn id="15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2" dur="2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3" fill="hold" nodeType="withGroup">
                            <p:stCondLst>
                              <p:cond delay="1000"/>
                            </p:stCondLst>
                            <p:childTnLst>
                              <p:par>
                                <p:cTn id="15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7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6" dur="250"/>
                                        <p:tgtEl>
                                          <p:spTgt spid="1577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7" fill="hold">
                            <p:stCondLst>
                              <p:cond delay="1250"/>
                            </p:stCondLst>
                            <p:childTnLst>
                              <p:par>
                                <p:cTn id="15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7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0" dur="250"/>
                                        <p:tgtEl>
                                          <p:spTgt spid="1577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1" fill="hold">
                            <p:stCondLst>
                              <p:cond delay="1500"/>
                            </p:stCondLst>
                            <p:childTnLst>
                              <p:par>
                                <p:cTn id="16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7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4" dur="250"/>
                                        <p:tgtEl>
                                          <p:spTgt spid="1577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5" fill="hold">
                            <p:stCondLst>
                              <p:cond delay="1750"/>
                            </p:stCondLst>
                            <p:childTnLst>
                              <p:par>
                                <p:cTn id="16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7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8" dur="250"/>
                                        <p:tgtEl>
                                          <p:spTgt spid="1577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9" fill="hold" nodeType="withGroup">
                            <p:stCondLst>
                              <p:cond delay="2000"/>
                            </p:stCondLst>
                            <p:childTnLst>
                              <p:par>
                                <p:cTn id="17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7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2" dur="250"/>
                                        <p:tgtEl>
                                          <p:spTgt spid="1577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3" fill="hold" nodeType="withGroup">
                            <p:stCondLst>
                              <p:cond delay="2250"/>
                            </p:stCondLst>
                            <p:childTnLst>
                              <p:par>
                                <p:cTn id="17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7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6" dur="250"/>
                                        <p:tgtEl>
                                          <p:spTgt spid="1577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7" fill="hold">
                            <p:stCondLst>
                              <p:cond delay="2500"/>
                            </p:stCondLst>
                            <p:childTnLst>
                              <p:par>
                                <p:cTn id="17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7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0" dur="250"/>
                                        <p:tgtEl>
                                          <p:spTgt spid="1577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1" fill="hold" nodeType="withGroup">
                            <p:stCondLst>
                              <p:cond delay="2750"/>
                            </p:stCondLst>
                            <p:childTnLst>
                              <p:par>
                                <p:cTn id="18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7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4" dur="250"/>
                                        <p:tgtEl>
                                          <p:spTgt spid="1577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5" fill="hold" nodeType="withGroup">
                            <p:stCondLst>
                              <p:cond delay="3000"/>
                            </p:stCondLst>
                            <p:childTnLst>
                              <p:par>
                                <p:cTn id="18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7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8" dur="250"/>
                                        <p:tgtEl>
                                          <p:spTgt spid="1577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9" fill="hold">
                            <p:stCondLst>
                              <p:cond delay="3250"/>
                            </p:stCondLst>
                            <p:childTnLst>
                              <p:par>
                                <p:cTn id="19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7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2" dur="250"/>
                                        <p:tgtEl>
                                          <p:spTgt spid="1577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3" fill="hold" nodeType="withGroup">
                            <p:stCondLst>
                              <p:cond delay="3500"/>
                            </p:stCondLst>
                            <p:childTnLst>
                              <p:par>
                                <p:cTn id="19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7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6" dur="250"/>
                                        <p:tgtEl>
                                          <p:spTgt spid="1577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7" fill="hold" nodeType="clickPar">
                      <p:stCondLst>
                        <p:cond delay="indefinite"/>
                      </p:stCondLst>
                      <p:childTnLst>
                        <p:par>
                          <p:cTn id="19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7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1" dur="250"/>
                                        <p:tgtEl>
                                          <p:spTgt spid="1577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2" fill="hold">
                            <p:stCondLst>
                              <p:cond delay="250"/>
                            </p:stCondLst>
                            <p:childTnLst>
                              <p:par>
                                <p:cTn id="20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7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5" dur="250"/>
                                        <p:tgtEl>
                                          <p:spTgt spid="1577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6" fill="hold">
                            <p:stCondLst>
                              <p:cond delay="500"/>
                            </p:stCondLst>
                            <p:childTnLst>
                              <p:par>
                                <p:cTn id="20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7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9" dur="250"/>
                                        <p:tgtEl>
                                          <p:spTgt spid="1577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0" fill="hold">
                            <p:stCondLst>
                              <p:cond delay="750"/>
                            </p:stCondLst>
                            <p:childTnLst>
                              <p:par>
                                <p:cTn id="21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3" dur="25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4" fill="hold" nodeType="withGroup">
                            <p:stCondLst>
                              <p:cond delay="1000"/>
                            </p:stCondLst>
                            <p:childTnLst>
                              <p:par>
                                <p:cTn id="21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7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7" dur="250"/>
                                        <p:tgtEl>
                                          <p:spTgt spid="1577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8" fill="hold">
                            <p:stCondLst>
                              <p:cond delay="1250"/>
                            </p:stCondLst>
                            <p:childTnLst>
                              <p:par>
                                <p:cTn id="21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7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1" dur="250"/>
                                        <p:tgtEl>
                                          <p:spTgt spid="1577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2" fill="hold" nodeType="withGroup">
                            <p:stCondLst>
                              <p:cond delay="1500"/>
                            </p:stCondLst>
                            <p:childTnLst>
                              <p:par>
                                <p:cTn id="22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7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5" dur="250"/>
                                        <p:tgtEl>
                                          <p:spTgt spid="1577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6" fill="hold" nodeType="withGroup">
                            <p:stCondLst>
                              <p:cond delay="1750"/>
                            </p:stCondLst>
                            <p:childTnLst>
                              <p:par>
                                <p:cTn id="22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7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9" dur="250"/>
                                        <p:tgtEl>
                                          <p:spTgt spid="1577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0" fill="hold" nodeType="withGroup">
                            <p:stCondLst>
                              <p:cond delay="2000"/>
                            </p:stCondLst>
                            <p:childTnLst>
                              <p:par>
                                <p:cTn id="23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7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3" dur="250"/>
                                        <p:tgtEl>
                                          <p:spTgt spid="1577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4" fill="hold" nodeType="withGroup">
                            <p:stCondLst>
                              <p:cond delay="2250"/>
                            </p:stCondLst>
                            <p:childTnLst>
                              <p:par>
                                <p:cTn id="23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7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7" dur="250"/>
                                        <p:tgtEl>
                                          <p:spTgt spid="1577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8" fill="hold" nodeType="withGroup">
                            <p:stCondLst>
                              <p:cond delay="2500"/>
                            </p:stCondLst>
                            <p:childTnLst>
                              <p:par>
                                <p:cTn id="23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7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1" dur="250"/>
                                        <p:tgtEl>
                                          <p:spTgt spid="1577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2" fill="hold" nodeType="clickPar">
                      <p:stCondLst>
                        <p:cond delay="indefinite"/>
                      </p:stCondLst>
                      <p:childTnLst>
                        <p:par>
                          <p:cTn id="2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4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7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6" dur="250" fill="hold"/>
                                        <p:tgtEl>
                                          <p:spTgt spid="1577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7" dur="250" fill="hold"/>
                                        <p:tgtEl>
                                          <p:spTgt spid="1577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8" dur="250"/>
                                        <p:tgtEl>
                                          <p:spTgt spid="1577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9" fill="hold" nodeType="withGroup">
                            <p:stCondLst>
                              <p:cond delay="250"/>
                            </p:stCondLst>
                            <p:childTnLst>
                              <p:par>
                                <p:cTn id="250" presetID="53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7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2" dur="250" fill="hold"/>
                                        <p:tgtEl>
                                          <p:spTgt spid="1577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3" dur="250" fill="hold"/>
                                        <p:tgtEl>
                                          <p:spTgt spid="1577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4" dur="250"/>
                                        <p:tgtEl>
                                          <p:spTgt spid="1577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5" fill="hold" nodeType="withGroup">
                            <p:stCondLst>
                              <p:cond delay="1000"/>
                            </p:stCondLst>
                            <p:childTnLst>
                              <p:par>
                                <p:cTn id="256" presetID="53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7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8" dur="250" fill="hold"/>
                                        <p:tgtEl>
                                          <p:spTgt spid="1577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9" dur="250" fill="hold"/>
                                        <p:tgtEl>
                                          <p:spTgt spid="1577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0" dur="250"/>
                                        <p:tgtEl>
                                          <p:spTgt spid="1577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1" fill="hold" nodeType="clickPar">
                      <p:stCondLst>
                        <p:cond delay="indefinite"/>
                      </p:stCondLst>
                      <p:childTnLst>
                        <p:par>
                          <p:cTn id="2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7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4234" grpId="0" animBg="1"/>
      <p:bldP spid="157702" grpId="0" animBg="1"/>
      <p:bldP spid="157703" grpId="0" animBg="1"/>
      <p:bldP spid="157704" grpId="0" animBg="1"/>
      <p:bldP spid="157705" grpId="0" animBg="1"/>
      <p:bldP spid="157706" grpId="0" animBg="1"/>
      <p:bldP spid="157707" grpId="0" animBg="1"/>
      <p:bldP spid="157708" grpId="0" animBg="1"/>
      <p:bldP spid="157709" grpId="0" animBg="1"/>
      <p:bldP spid="157710" grpId="0" animBg="1"/>
      <p:bldP spid="157711" grpId="0" animBg="1"/>
      <p:bldP spid="157712" grpId="0" animBg="1"/>
      <p:bldP spid="157713" grpId="0" animBg="1"/>
      <p:bldP spid="157714" grpId="0" animBg="1"/>
      <p:bldP spid="157715" grpId="0" animBg="1"/>
      <p:bldP spid="157716" grpId="0" animBg="1"/>
      <p:bldP spid="157717" grpId="0" animBg="1"/>
      <p:bldP spid="157718" grpId="0" animBg="1"/>
      <p:bldP spid="157719" grpId="0" animBg="1"/>
      <p:bldP spid="2" grpId="0" animBg="1"/>
      <p:bldP spid="157721" grpId="0" animBg="1"/>
      <p:bldP spid="157722" grpId="0" animBg="1"/>
      <p:bldP spid="157723" grpId="0" animBg="1"/>
      <p:bldP spid="157724" grpId="0" animBg="1"/>
      <p:bldP spid="157725" grpId="0" animBg="1"/>
      <p:bldP spid="157726" grpId="0" animBg="1"/>
      <p:bldP spid="157727" grpId="0" animBg="1"/>
      <p:bldP spid="157728" grpId="0" animBg="1"/>
      <p:bldP spid="157729" grpId="0" animBg="1"/>
      <p:bldP spid="157730" grpId="0" animBg="1"/>
      <p:bldP spid="157731" grpId="0" animBg="1"/>
      <p:bldP spid="157734" grpId="0" animBg="1"/>
      <p:bldP spid="157735" grpId="0" animBg="1"/>
      <p:bldP spid="157736" grpId="0" animBg="1"/>
      <p:bldP spid="157737" grpId="0" animBg="1"/>
      <p:bldP spid="157738" grpId="0" animBg="1"/>
      <p:bldP spid="3" grpId="0" animBg="1"/>
      <p:bldP spid="157741" grpId="0" animBg="1"/>
      <p:bldP spid="157742" grpId="0" animBg="1"/>
      <p:bldP spid="157743" grpId="0" animBg="1"/>
      <p:bldP spid="157744" grpId="0" animBg="1"/>
      <p:bldP spid="157745" grpId="0" animBg="1"/>
      <p:bldP spid="157746" grpId="0" animBg="1"/>
      <p:bldP spid="157747" grpId="0" animBg="1"/>
      <p:bldP spid="157748" grpId="0" animBg="1"/>
      <p:bldP spid="157749" grpId="0" animBg="1"/>
      <p:bldP spid="157750" grpId="0" animBg="1"/>
      <p:bldP spid="157751" grpId="0" animBg="1"/>
      <p:bldP spid="157752" grpId="0" animBg="1"/>
      <p:bldP spid="157753" grpId="0"/>
      <p:bldP spid="157754" grpId="0"/>
      <p:bldP spid="157755" grpId="0"/>
      <p:bldP spid="157732" grpId="0" animBg="1"/>
      <p:bldP spid="15773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83" name="Oval 3"/>
          <p:cNvSpPr>
            <a:spLocks noChangeArrowheads="1"/>
          </p:cNvSpPr>
          <p:nvPr/>
        </p:nvSpPr>
        <p:spPr bwMode="auto">
          <a:xfrm>
            <a:off x="5148263" y="6184900"/>
            <a:ext cx="88900" cy="889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174084" name="Oval 4"/>
          <p:cNvSpPr>
            <a:spLocks noChangeArrowheads="1"/>
          </p:cNvSpPr>
          <p:nvPr/>
        </p:nvSpPr>
        <p:spPr bwMode="auto">
          <a:xfrm>
            <a:off x="6859588" y="6176963"/>
            <a:ext cx="88900" cy="889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174085" name="Oval 5"/>
          <p:cNvSpPr>
            <a:spLocks noChangeAspect="1" noChangeArrowheads="1"/>
          </p:cNvSpPr>
          <p:nvPr/>
        </p:nvSpPr>
        <p:spPr bwMode="auto">
          <a:xfrm>
            <a:off x="4505325" y="5535613"/>
            <a:ext cx="1371600" cy="1371600"/>
          </a:xfrm>
          <a:prstGeom prst="ellipse">
            <a:avLst/>
          </a:prstGeom>
          <a:noFill/>
          <a:ln w="28575">
            <a:solidFill>
              <a:srgbClr val="008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174086" name="Oval 6"/>
          <p:cNvSpPr>
            <a:spLocks noChangeAspect="1" noChangeArrowheads="1"/>
          </p:cNvSpPr>
          <p:nvPr/>
        </p:nvSpPr>
        <p:spPr bwMode="auto">
          <a:xfrm>
            <a:off x="6181725" y="5540375"/>
            <a:ext cx="1371600" cy="1371600"/>
          </a:xfrm>
          <a:prstGeom prst="ellipse">
            <a:avLst/>
          </a:prstGeom>
          <a:noFill/>
          <a:ln w="28575">
            <a:solidFill>
              <a:srgbClr val="D60093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174087" name="Oval 7"/>
          <p:cNvSpPr>
            <a:spLocks noChangeAspect="1" noChangeArrowheads="1"/>
          </p:cNvSpPr>
          <p:nvPr/>
        </p:nvSpPr>
        <p:spPr bwMode="auto">
          <a:xfrm>
            <a:off x="3824288" y="4843463"/>
            <a:ext cx="2741612" cy="2741612"/>
          </a:xfrm>
          <a:prstGeom prst="ellipse">
            <a:avLst/>
          </a:prstGeom>
          <a:noFill/>
          <a:ln w="28575">
            <a:solidFill>
              <a:srgbClr val="008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174088" name="Oval 8"/>
          <p:cNvSpPr>
            <a:spLocks noChangeAspect="1" noChangeArrowheads="1"/>
          </p:cNvSpPr>
          <p:nvPr/>
        </p:nvSpPr>
        <p:spPr bwMode="auto">
          <a:xfrm>
            <a:off x="5500688" y="4848226"/>
            <a:ext cx="2741612" cy="2741613"/>
          </a:xfrm>
          <a:prstGeom prst="ellipse">
            <a:avLst/>
          </a:prstGeom>
          <a:noFill/>
          <a:ln w="28575">
            <a:solidFill>
              <a:srgbClr val="D60093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174089" name="Oval 9"/>
          <p:cNvSpPr>
            <a:spLocks noChangeAspect="1" noChangeArrowheads="1"/>
          </p:cNvSpPr>
          <p:nvPr/>
        </p:nvSpPr>
        <p:spPr bwMode="auto">
          <a:xfrm>
            <a:off x="3121026" y="4162426"/>
            <a:ext cx="4113213" cy="4113213"/>
          </a:xfrm>
          <a:prstGeom prst="ellipse">
            <a:avLst/>
          </a:prstGeom>
          <a:noFill/>
          <a:ln w="28575">
            <a:solidFill>
              <a:srgbClr val="008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174090" name="Oval 10"/>
          <p:cNvSpPr>
            <a:spLocks noChangeAspect="1" noChangeArrowheads="1"/>
          </p:cNvSpPr>
          <p:nvPr/>
        </p:nvSpPr>
        <p:spPr bwMode="auto">
          <a:xfrm>
            <a:off x="4797426" y="4167188"/>
            <a:ext cx="4113213" cy="4113212"/>
          </a:xfrm>
          <a:prstGeom prst="ellipse">
            <a:avLst/>
          </a:prstGeom>
          <a:noFill/>
          <a:ln w="28575">
            <a:solidFill>
              <a:srgbClr val="D60093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174091" name="Text Box 11"/>
          <p:cNvSpPr txBox="1">
            <a:spLocks noChangeArrowheads="1"/>
          </p:cNvSpPr>
          <p:nvPr/>
        </p:nvSpPr>
        <p:spPr bwMode="auto">
          <a:xfrm>
            <a:off x="4999039" y="6224588"/>
            <a:ext cx="420687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i="1"/>
              <a:t>S</a:t>
            </a:r>
            <a:r>
              <a:rPr lang="en-US" altLang="en-US" sz="1800" baseline="-25000"/>
              <a:t>1</a:t>
            </a:r>
            <a:endParaRPr lang="en-US" altLang="en-US" sz="1800" i="1"/>
          </a:p>
        </p:txBody>
      </p:sp>
      <p:sp>
        <p:nvSpPr>
          <p:cNvPr id="174092" name="Text Box 12"/>
          <p:cNvSpPr txBox="1">
            <a:spLocks noChangeArrowheads="1"/>
          </p:cNvSpPr>
          <p:nvPr/>
        </p:nvSpPr>
        <p:spPr bwMode="auto">
          <a:xfrm>
            <a:off x="6729414" y="6205538"/>
            <a:ext cx="420687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i="1"/>
              <a:t>S</a:t>
            </a:r>
            <a:r>
              <a:rPr lang="en-US" altLang="en-US" sz="1800" baseline="-25000"/>
              <a:t>2</a:t>
            </a:r>
            <a:endParaRPr lang="en-US" altLang="en-US" sz="1800" i="1"/>
          </a:p>
        </p:txBody>
      </p:sp>
      <p:sp>
        <p:nvSpPr>
          <p:cNvPr id="174093" name="Text Box 13"/>
          <p:cNvSpPr txBox="1">
            <a:spLocks noChangeArrowheads="1"/>
          </p:cNvSpPr>
          <p:nvPr/>
        </p:nvSpPr>
        <p:spPr bwMode="auto">
          <a:xfrm>
            <a:off x="7916864" y="4976813"/>
            <a:ext cx="420687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i="1" dirty="0"/>
              <a:t>P</a:t>
            </a:r>
            <a:r>
              <a:rPr lang="en-US" altLang="en-US" sz="1800" baseline="-25000" dirty="0"/>
              <a:t>1</a:t>
            </a:r>
            <a:endParaRPr lang="en-US" altLang="en-US" sz="1800" i="1" dirty="0"/>
          </a:p>
        </p:txBody>
      </p:sp>
      <p:sp>
        <p:nvSpPr>
          <p:cNvPr id="174094" name="Oval 14"/>
          <p:cNvSpPr>
            <a:spLocks noChangeAspect="1" noChangeArrowheads="1"/>
          </p:cNvSpPr>
          <p:nvPr/>
        </p:nvSpPr>
        <p:spPr bwMode="auto">
          <a:xfrm>
            <a:off x="2451101" y="3470276"/>
            <a:ext cx="5484813" cy="5484813"/>
          </a:xfrm>
          <a:prstGeom prst="ellipse">
            <a:avLst/>
          </a:prstGeom>
          <a:noFill/>
          <a:ln w="28575">
            <a:solidFill>
              <a:srgbClr val="008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174095" name="Oval 15"/>
          <p:cNvSpPr>
            <a:spLocks noChangeAspect="1" noChangeArrowheads="1"/>
          </p:cNvSpPr>
          <p:nvPr/>
        </p:nvSpPr>
        <p:spPr bwMode="auto">
          <a:xfrm>
            <a:off x="4127501" y="3475038"/>
            <a:ext cx="5484813" cy="5484812"/>
          </a:xfrm>
          <a:prstGeom prst="ellipse">
            <a:avLst/>
          </a:prstGeom>
          <a:noFill/>
          <a:ln w="28575">
            <a:solidFill>
              <a:srgbClr val="D60093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174096" name="Oval 16"/>
          <p:cNvSpPr>
            <a:spLocks noChangeArrowheads="1"/>
          </p:cNvSpPr>
          <p:nvPr/>
        </p:nvSpPr>
        <p:spPr bwMode="auto">
          <a:xfrm>
            <a:off x="7693025" y="5124450"/>
            <a:ext cx="88900" cy="889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174097" name="Line 17"/>
          <p:cNvSpPr>
            <a:spLocks noChangeShapeType="1"/>
          </p:cNvSpPr>
          <p:nvPr/>
        </p:nvSpPr>
        <p:spPr bwMode="auto">
          <a:xfrm flipV="1">
            <a:off x="5183189" y="5154613"/>
            <a:ext cx="2547937" cy="1065212"/>
          </a:xfrm>
          <a:prstGeom prst="line">
            <a:avLst/>
          </a:prstGeom>
          <a:noFill/>
          <a:ln w="38100">
            <a:solidFill>
              <a:srgbClr val="FF000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099" name="Line 19"/>
          <p:cNvSpPr>
            <a:spLocks noChangeShapeType="1"/>
          </p:cNvSpPr>
          <p:nvPr/>
        </p:nvSpPr>
        <p:spPr bwMode="auto">
          <a:xfrm flipV="1">
            <a:off x="6915150" y="5176839"/>
            <a:ext cx="806450" cy="1031875"/>
          </a:xfrm>
          <a:prstGeom prst="line">
            <a:avLst/>
          </a:prstGeom>
          <a:noFill/>
          <a:ln w="38100">
            <a:solidFill>
              <a:srgbClr val="FF000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100" name="Text Box 20"/>
          <p:cNvSpPr txBox="1">
            <a:spLocks noChangeArrowheads="1"/>
          </p:cNvSpPr>
          <p:nvPr/>
        </p:nvSpPr>
        <p:spPr bwMode="auto">
          <a:xfrm rot="-3041928">
            <a:off x="7054057" y="5720557"/>
            <a:ext cx="908050" cy="366713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solidFill>
                  <a:srgbClr val="FF0000"/>
                </a:solidFill>
              </a:rPr>
              <a:t>L</a:t>
            </a:r>
            <a:r>
              <a:rPr lang="en-US" altLang="en-US" sz="1800" baseline="-25000">
                <a:solidFill>
                  <a:srgbClr val="FF0000"/>
                </a:solidFill>
              </a:rPr>
              <a:t>2</a:t>
            </a:r>
            <a:r>
              <a:rPr lang="en-US" altLang="en-US" sz="1800">
                <a:solidFill>
                  <a:srgbClr val="FF0000"/>
                </a:solidFill>
              </a:rPr>
              <a:t> = 2</a:t>
            </a:r>
            <a:r>
              <a:rPr lang="en-US" altLang="en-US" sz="1800">
                <a:solidFill>
                  <a:srgbClr val="FF0000"/>
                </a:solidFill>
                <a:sym typeface="Symbol" pitchFamily="18" charset="2"/>
              </a:rPr>
              <a:t></a:t>
            </a:r>
          </a:p>
        </p:txBody>
      </p:sp>
      <p:sp>
        <p:nvSpPr>
          <p:cNvPr id="174102" name="Line 22"/>
          <p:cNvSpPr>
            <a:spLocks noChangeShapeType="1"/>
          </p:cNvSpPr>
          <p:nvPr/>
        </p:nvSpPr>
        <p:spPr bwMode="auto">
          <a:xfrm flipV="1">
            <a:off x="5194300" y="4178301"/>
            <a:ext cx="1828800" cy="2041525"/>
          </a:xfrm>
          <a:prstGeom prst="line">
            <a:avLst/>
          </a:prstGeom>
          <a:noFill/>
          <a:ln w="38100">
            <a:solidFill>
              <a:schemeClr val="hlink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103" name="Line 23"/>
          <p:cNvSpPr>
            <a:spLocks noChangeShapeType="1"/>
          </p:cNvSpPr>
          <p:nvPr/>
        </p:nvSpPr>
        <p:spPr bwMode="auto">
          <a:xfrm flipV="1">
            <a:off x="6916738" y="4191001"/>
            <a:ext cx="106362" cy="2009775"/>
          </a:xfrm>
          <a:prstGeom prst="line">
            <a:avLst/>
          </a:prstGeom>
          <a:noFill/>
          <a:ln w="38100">
            <a:solidFill>
              <a:schemeClr val="hlink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105" name="Text Box 25"/>
          <p:cNvSpPr txBox="1">
            <a:spLocks noChangeArrowheads="1"/>
          </p:cNvSpPr>
          <p:nvPr/>
        </p:nvSpPr>
        <p:spPr bwMode="auto">
          <a:xfrm rot="-5071498">
            <a:off x="6752432" y="4834732"/>
            <a:ext cx="908050" cy="366713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solidFill>
                  <a:schemeClr val="hlink"/>
                </a:solidFill>
              </a:rPr>
              <a:t>L</a:t>
            </a:r>
            <a:r>
              <a:rPr lang="en-US" altLang="en-US" sz="1800" baseline="-25000">
                <a:solidFill>
                  <a:schemeClr val="hlink"/>
                </a:solidFill>
              </a:rPr>
              <a:t>2</a:t>
            </a:r>
            <a:r>
              <a:rPr lang="en-US" altLang="en-US" sz="1800">
                <a:solidFill>
                  <a:schemeClr val="hlink"/>
                </a:solidFill>
              </a:rPr>
              <a:t> = 3</a:t>
            </a:r>
            <a:r>
              <a:rPr lang="en-US" altLang="en-US" sz="1800">
                <a:solidFill>
                  <a:schemeClr val="hlink"/>
                </a:solidFill>
                <a:sym typeface="Symbol" pitchFamily="18" charset="2"/>
              </a:rPr>
              <a:t></a:t>
            </a:r>
          </a:p>
        </p:txBody>
      </p:sp>
      <p:sp>
        <p:nvSpPr>
          <p:cNvPr id="174106" name="Rectangle 26"/>
          <p:cNvSpPr>
            <a:spLocks noChangeArrowheads="1"/>
          </p:cNvSpPr>
          <p:nvPr/>
        </p:nvSpPr>
        <p:spPr bwMode="auto">
          <a:xfrm>
            <a:off x="1349830" y="1327150"/>
            <a:ext cx="8461828" cy="1790701"/>
          </a:xfrm>
          <a:prstGeom prst="rect">
            <a:avLst/>
          </a:prstGeom>
          <a:noFill/>
          <a:ln>
            <a:noFill/>
          </a:ln>
          <a:extLst/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 dirty="0" smtClean="0">
                <a:solidFill>
                  <a:srgbClr val="000000"/>
                </a:solidFill>
                <a:ea typeface="Calibri" pitchFamily="34" charset="0"/>
                <a:cs typeface="Times New Roman" pitchFamily="18" charset="0"/>
                <a:sym typeface="Symbol" pitchFamily="18" charset="2"/>
              </a:rPr>
              <a:t>The condition for </a:t>
            </a:r>
            <a:r>
              <a:rPr lang="en-US" altLang="en-US" sz="2400" b="1" dirty="0" smtClean="0">
                <a:solidFill>
                  <a:srgbClr val="000000"/>
                </a:solidFill>
                <a:ea typeface="Calibri" pitchFamily="34" charset="0"/>
                <a:cs typeface="Times New Roman" pitchFamily="18" charset="0"/>
                <a:sym typeface="Symbol" pitchFamily="18" charset="2"/>
              </a:rPr>
              <a:t>constructive interference</a:t>
            </a:r>
            <a:r>
              <a:rPr lang="en-US" altLang="en-US" sz="2400" dirty="0" smtClean="0">
                <a:solidFill>
                  <a:srgbClr val="000000"/>
                </a:solidFill>
                <a:ea typeface="Calibri" pitchFamily="34" charset="0"/>
                <a:cs typeface="Times New Roman" pitchFamily="18" charset="0"/>
                <a:sym typeface="Symbol" pitchFamily="18" charset="2"/>
              </a:rPr>
              <a:t> is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 dirty="0" smtClean="0">
              <a:solidFill>
                <a:srgbClr val="000000"/>
              </a:solidFill>
              <a:ea typeface="Calibri" pitchFamily="34" charset="0"/>
              <a:cs typeface="Times New Roman" pitchFamily="18" charset="0"/>
              <a:sym typeface="Symbol" pitchFamily="18" charset="2"/>
            </a:endParaRPr>
          </a:p>
          <a:p>
            <a:pPr eaLnBrk="1" hangingPunct="1">
              <a:spcBef>
                <a:spcPct val="0"/>
              </a:spcBef>
              <a:buNone/>
            </a:pPr>
            <a:r>
              <a:rPr lang="en-US" altLang="en-US" sz="24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  <a:sym typeface="Symbol" pitchFamily="18" charset="2"/>
              </a:rPr>
              <a:t>path </a:t>
            </a:r>
            <a:r>
              <a:rPr lang="en-US" altLang="en-US" sz="24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  <a:sym typeface="Symbol" pitchFamily="18" charset="2"/>
              </a:rPr>
              <a:t>difference = </a:t>
            </a:r>
            <a:r>
              <a:rPr lang="en-US" altLang="en-US" sz="2400" i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  <a:sym typeface="Symbol" pitchFamily="18" charset="2"/>
              </a:rPr>
              <a:t>n</a:t>
            </a:r>
            <a:r>
              <a:rPr lang="en-US" altLang="en-US" sz="2400" i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  <a:sym typeface="Symbol" pitchFamily="18" charset="2"/>
              </a:rPr>
              <a:t> </a:t>
            </a:r>
            <a:r>
              <a:rPr lang="en-US" altLang="en-US" sz="2400" dirty="0" smtClean="0">
                <a:solidFill>
                  <a:srgbClr val="000000"/>
                </a:solidFill>
                <a:cs typeface="Times New Roman" pitchFamily="18" charset="0"/>
                <a:sym typeface="Symbol" pitchFamily="18" charset="2"/>
              </a:rPr>
              <a:t>(where </a:t>
            </a:r>
            <a:r>
              <a:rPr lang="en-US" altLang="en-US" sz="2400" i="1" dirty="0" smtClean="0">
                <a:solidFill>
                  <a:srgbClr val="000000"/>
                </a:solidFill>
                <a:cs typeface="Times New Roman" pitchFamily="18" charset="0"/>
                <a:sym typeface="Symbol" pitchFamily="18" charset="2"/>
              </a:rPr>
              <a:t>n</a:t>
            </a:r>
            <a:r>
              <a:rPr lang="en-US" altLang="en-US" sz="2400" dirty="0" smtClean="0">
                <a:solidFill>
                  <a:srgbClr val="000000"/>
                </a:solidFill>
                <a:cs typeface="Times New Roman" pitchFamily="18" charset="0"/>
                <a:sym typeface="Symbol" pitchFamily="18" charset="2"/>
              </a:rPr>
              <a:t> is an integer)</a:t>
            </a:r>
            <a:r>
              <a:rPr lang="en-US" altLang="en-US" sz="2000" baseline="-25000" dirty="0" smtClean="0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  <a:sym typeface="Symbol" pitchFamily="18" charset="2"/>
              </a:rPr>
              <a:t>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 dirty="0" smtClean="0">
                <a:solidFill>
                  <a:srgbClr val="000000"/>
                </a:solidFill>
                <a:ea typeface="Calibri" pitchFamily="34" charset="0"/>
                <a:cs typeface="Times New Roman" pitchFamily="18" charset="0"/>
                <a:sym typeface="Symbol" pitchFamily="18" charset="2"/>
              </a:rPr>
              <a:t> </a:t>
            </a:r>
            <a:endParaRPr lang="en-US" altLang="en-US" sz="2400" dirty="0">
              <a:solidFill>
                <a:srgbClr val="000000"/>
              </a:solidFill>
              <a:ea typeface="Calibri" pitchFamily="34" charset="0"/>
              <a:cs typeface="Times New Roman" pitchFamily="18" charset="0"/>
              <a:sym typeface="Symbol" pitchFamily="18" charset="2"/>
            </a:endParaRPr>
          </a:p>
        </p:txBody>
      </p:sp>
      <p:sp>
        <p:nvSpPr>
          <p:cNvPr id="31" name="Rectangle 118"/>
          <p:cNvSpPr txBox="1">
            <a:spLocks noChangeArrowheads="1"/>
          </p:cNvSpPr>
          <p:nvPr/>
        </p:nvSpPr>
        <p:spPr>
          <a:xfrm>
            <a:off x="1349829" y="533401"/>
            <a:ext cx="8632371" cy="742950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algn="l" eaLnBrk="1" hangingPunct="1"/>
            <a:r>
              <a:rPr lang="en-US" altLang="en-US" sz="3600" dirty="0" smtClean="0">
                <a:solidFill>
                  <a:schemeClr val="accent2"/>
                </a:solidFill>
                <a:latin typeface="+mn-lt"/>
              </a:rPr>
              <a:t>Interference and path </a:t>
            </a:r>
            <a:r>
              <a:rPr lang="en-US" altLang="en-US" sz="3600" dirty="0">
                <a:solidFill>
                  <a:schemeClr val="accent2"/>
                </a:solidFill>
                <a:latin typeface="+mn-lt"/>
              </a:rPr>
              <a:t>difference</a:t>
            </a:r>
            <a:r>
              <a:rPr lang="en-US" altLang="en-US" sz="3600" dirty="0">
                <a:solidFill>
                  <a:srgbClr val="000000"/>
                </a:solidFill>
                <a:latin typeface="+mn-lt"/>
              </a:rPr>
              <a:t> </a:t>
            </a:r>
          </a:p>
        </p:txBody>
      </p:sp>
      <p:sp>
        <p:nvSpPr>
          <p:cNvPr id="174098" name="Text Box 18"/>
          <p:cNvSpPr txBox="1">
            <a:spLocks noChangeArrowheads="1"/>
          </p:cNvSpPr>
          <p:nvPr/>
        </p:nvSpPr>
        <p:spPr bwMode="auto">
          <a:xfrm rot="-1329981">
            <a:off x="5880100" y="5230813"/>
            <a:ext cx="908050" cy="36671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solidFill>
                  <a:srgbClr val="FF0000"/>
                </a:solidFill>
              </a:rPr>
              <a:t>L</a:t>
            </a:r>
            <a:r>
              <a:rPr lang="en-US" altLang="en-US" sz="1800" baseline="-25000">
                <a:solidFill>
                  <a:srgbClr val="FF0000"/>
                </a:solidFill>
              </a:rPr>
              <a:t>1</a:t>
            </a:r>
            <a:r>
              <a:rPr lang="en-US" altLang="en-US" sz="1800">
                <a:solidFill>
                  <a:srgbClr val="FF0000"/>
                </a:solidFill>
              </a:rPr>
              <a:t> = 4</a:t>
            </a:r>
            <a:r>
              <a:rPr lang="en-US" altLang="en-US" sz="1800">
                <a:solidFill>
                  <a:srgbClr val="FF0000"/>
                </a:solidFill>
                <a:sym typeface="Symbol" pitchFamily="18" charset="2"/>
              </a:rPr>
              <a:t></a:t>
            </a:r>
          </a:p>
        </p:txBody>
      </p:sp>
      <p:sp>
        <p:nvSpPr>
          <p:cNvPr id="174104" name="Text Box 24"/>
          <p:cNvSpPr txBox="1">
            <a:spLocks noChangeArrowheads="1"/>
          </p:cNvSpPr>
          <p:nvPr/>
        </p:nvSpPr>
        <p:spPr bwMode="auto">
          <a:xfrm rot="-2923884">
            <a:off x="5587207" y="4629944"/>
            <a:ext cx="908050" cy="366713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solidFill>
                  <a:schemeClr val="hlink"/>
                </a:solidFill>
              </a:rPr>
              <a:t>L</a:t>
            </a:r>
            <a:r>
              <a:rPr lang="en-US" altLang="en-US" sz="1800" baseline="-25000">
                <a:solidFill>
                  <a:schemeClr val="hlink"/>
                </a:solidFill>
              </a:rPr>
              <a:t>1</a:t>
            </a:r>
            <a:r>
              <a:rPr lang="en-US" altLang="en-US" sz="1800">
                <a:solidFill>
                  <a:schemeClr val="hlink"/>
                </a:solidFill>
              </a:rPr>
              <a:t> = 4</a:t>
            </a:r>
            <a:r>
              <a:rPr lang="en-US" altLang="en-US" sz="1800">
                <a:solidFill>
                  <a:schemeClr val="hlink"/>
                </a:solidFill>
                <a:sym typeface="Symbol" pitchFamily="18" charset="2"/>
              </a:rPr>
              <a:t></a:t>
            </a:r>
          </a:p>
        </p:txBody>
      </p:sp>
      <p:sp>
        <p:nvSpPr>
          <p:cNvPr id="32" name="Oval 16"/>
          <p:cNvSpPr>
            <a:spLocks noChangeArrowheads="1"/>
          </p:cNvSpPr>
          <p:nvPr/>
        </p:nvSpPr>
        <p:spPr bwMode="auto">
          <a:xfrm>
            <a:off x="6989078" y="4130221"/>
            <a:ext cx="72000" cy="720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 dirty="0"/>
          </a:p>
        </p:txBody>
      </p:sp>
      <p:sp>
        <p:nvSpPr>
          <p:cNvPr id="34" name="Text Box 13"/>
          <p:cNvSpPr txBox="1">
            <a:spLocks noChangeArrowheads="1"/>
          </p:cNvSpPr>
          <p:nvPr/>
        </p:nvSpPr>
        <p:spPr bwMode="auto">
          <a:xfrm>
            <a:off x="6969919" y="3780518"/>
            <a:ext cx="423514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i="1" dirty="0" smtClean="0"/>
              <a:t>P</a:t>
            </a:r>
            <a:r>
              <a:rPr lang="en-US" altLang="en-US" sz="1800" baseline="-25000" dirty="0"/>
              <a:t>2</a:t>
            </a:r>
            <a:endParaRPr lang="en-US" altLang="en-US" sz="1800" i="1" dirty="0"/>
          </a:p>
        </p:txBody>
      </p:sp>
    </p:spTree>
    <p:extLst>
      <p:ext uri="{BB962C8B-B14F-4D97-AF65-F5344CB8AC3E}">
        <p14:creationId xmlns:p14="http://schemas.microsoft.com/office/powerpoint/2010/main" val="292086771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740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740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000"/>
                            </p:stCondLst>
                            <p:childTnLst>
                              <p:par>
                                <p:cTn id="2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1740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740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000"/>
                            </p:stCondLst>
                            <p:childTnLst>
                              <p:par>
                                <p:cTn id="3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740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1740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3000"/>
                            </p:stCondLst>
                            <p:childTnLst>
                              <p:par>
                                <p:cTn id="4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1740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1740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740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500"/>
                                        <p:tgtEl>
                                          <p:spTgt spid="1740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174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9" dur="500"/>
                                        <p:tgtEl>
                                          <p:spTgt spid="174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2" dur="500"/>
                                        <p:tgtEl>
                                          <p:spTgt spid="174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083" grpId="0" animBg="1"/>
      <p:bldP spid="174084" grpId="0" animBg="1"/>
      <p:bldP spid="174085" grpId="0" animBg="1"/>
      <p:bldP spid="174086" grpId="0" animBg="1"/>
      <p:bldP spid="174087" grpId="0" animBg="1"/>
      <p:bldP spid="174088" grpId="0" animBg="1"/>
      <p:bldP spid="174089" grpId="0" animBg="1"/>
      <p:bldP spid="174090" grpId="0" animBg="1"/>
      <p:bldP spid="174091" grpId="0"/>
      <p:bldP spid="174092" grpId="0"/>
      <p:bldP spid="174093" grpId="0"/>
      <p:bldP spid="174094" grpId="0" animBg="1"/>
      <p:bldP spid="174095" grpId="0" animBg="1"/>
      <p:bldP spid="174096" grpId="0" animBg="1"/>
      <p:bldP spid="174097" grpId="0" animBg="1"/>
      <p:bldP spid="174099" grpId="0" animBg="1"/>
      <p:bldP spid="174100" grpId="0" animBg="1"/>
      <p:bldP spid="174102" grpId="0" animBg="1"/>
      <p:bldP spid="174103" grpId="0" animBg="1"/>
      <p:bldP spid="174105" grpId="0" animBg="1"/>
      <p:bldP spid="174098" grpId="0" animBg="1"/>
      <p:bldP spid="174104" grpId="0" animBg="1"/>
      <p:bldP spid="32" grpId="0" animBg="1"/>
      <p:bldP spid="3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131" name="Oval 3"/>
          <p:cNvSpPr>
            <a:spLocks noChangeArrowheads="1"/>
          </p:cNvSpPr>
          <p:nvPr/>
        </p:nvSpPr>
        <p:spPr bwMode="auto">
          <a:xfrm>
            <a:off x="5137150" y="6207125"/>
            <a:ext cx="88900" cy="889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176132" name="Oval 4"/>
          <p:cNvSpPr>
            <a:spLocks noChangeArrowheads="1"/>
          </p:cNvSpPr>
          <p:nvPr/>
        </p:nvSpPr>
        <p:spPr bwMode="auto">
          <a:xfrm>
            <a:off x="6848475" y="6199188"/>
            <a:ext cx="88900" cy="889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176133" name="Oval 5"/>
          <p:cNvSpPr>
            <a:spLocks noChangeAspect="1" noChangeArrowheads="1"/>
          </p:cNvSpPr>
          <p:nvPr/>
        </p:nvSpPr>
        <p:spPr bwMode="auto">
          <a:xfrm>
            <a:off x="4494213" y="5557838"/>
            <a:ext cx="1371600" cy="1371600"/>
          </a:xfrm>
          <a:prstGeom prst="ellipse">
            <a:avLst/>
          </a:prstGeom>
          <a:noFill/>
          <a:ln w="28575">
            <a:solidFill>
              <a:srgbClr val="008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176134" name="Oval 6"/>
          <p:cNvSpPr>
            <a:spLocks noChangeAspect="1" noChangeArrowheads="1"/>
          </p:cNvSpPr>
          <p:nvPr/>
        </p:nvSpPr>
        <p:spPr bwMode="auto">
          <a:xfrm>
            <a:off x="6170613" y="5562600"/>
            <a:ext cx="1371600" cy="1371600"/>
          </a:xfrm>
          <a:prstGeom prst="ellipse">
            <a:avLst/>
          </a:prstGeom>
          <a:noFill/>
          <a:ln w="28575">
            <a:solidFill>
              <a:srgbClr val="D60093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176135" name="Oval 7"/>
          <p:cNvSpPr>
            <a:spLocks noChangeAspect="1" noChangeArrowheads="1"/>
          </p:cNvSpPr>
          <p:nvPr/>
        </p:nvSpPr>
        <p:spPr bwMode="auto">
          <a:xfrm>
            <a:off x="3813176" y="4865688"/>
            <a:ext cx="2741613" cy="2741612"/>
          </a:xfrm>
          <a:prstGeom prst="ellipse">
            <a:avLst/>
          </a:prstGeom>
          <a:noFill/>
          <a:ln w="28575">
            <a:solidFill>
              <a:srgbClr val="008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176136" name="Oval 8"/>
          <p:cNvSpPr>
            <a:spLocks noChangeAspect="1" noChangeArrowheads="1"/>
          </p:cNvSpPr>
          <p:nvPr/>
        </p:nvSpPr>
        <p:spPr bwMode="auto">
          <a:xfrm>
            <a:off x="5489576" y="4870451"/>
            <a:ext cx="2741613" cy="2741613"/>
          </a:xfrm>
          <a:prstGeom prst="ellipse">
            <a:avLst/>
          </a:prstGeom>
          <a:noFill/>
          <a:ln w="28575">
            <a:solidFill>
              <a:srgbClr val="D60093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176137" name="Oval 9"/>
          <p:cNvSpPr>
            <a:spLocks noChangeAspect="1" noChangeArrowheads="1"/>
          </p:cNvSpPr>
          <p:nvPr/>
        </p:nvSpPr>
        <p:spPr bwMode="auto">
          <a:xfrm>
            <a:off x="3109913" y="4184651"/>
            <a:ext cx="4113212" cy="4113213"/>
          </a:xfrm>
          <a:prstGeom prst="ellipse">
            <a:avLst/>
          </a:prstGeom>
          <a:noFill/>
          <a:ln w="28575">
            <a:solidFill>
              <a:srgbClr val="008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176138" name="Oval 10"/>
          <p:cNvSpPr>
            <a:spLocks noChangeAspect="1" noChangeArrowheads="1"/>
          </p:cNvSpPr>
          <p:nvPr/>
        </p:nvSpPr>
        <p:spPr bwMode="auto">
          <a:xfrm>
            <a:off x="4786313" y="4189413"/>
            <a:ext cx="4113212" cy="4113212"/>
          </a:xfrm>
          <a:prstGeom prst="ellipse">
            <a:avLst/>
          </a:prstGeom>
          <a:noFill/>
          <a:ln w="28575">
            <a:solidFill>
              <a:srgbClr val="D60093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176139" name="Text Box 11"/>
          <p:cNvSpPr txBox="1">
            <a:spLocks noChangeArrowheads="1"/>
          </p:cNvSpPr>
          <p:nvPr/>
        </p:nvSpPr>
        <p:spPr bwMode="auto">
          <a:xfrm>
            <a:off x="4987925" y="6246813"/>
            <a:ext cx="420688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i="1"/>
              <a:t>S</a:t>
            </a:r>
            <a:r>
              <a:rPr lang="en-US" altLang="en-US" sz="1800" baseline="-25000"/>
              <a:t>1</a:t>
            </a:r>
            <a:endParaRPr lang="en-US" altLang="en-US" sz="1800" i="1"/>
          </a:p>
        </p:txBody>
      </p:sp>
      <p:sp>
        <p:nvSpPr>
          <p:cNvPr id="176140" name="Text Box 12"/>
          <p:cNvSpPr txBox="1">
            <a:spLocks noChangeArrowheads="1"/>
          </p:cNvSpPr>
          <p:nvPr/>
        </p:nvSpPr>
        <p:spPr bwMode="auto">
          <a:xfrm>
            <a:off x="6718300" y="6227763"/>
            <a:ext cx="420688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i="1"/>
              <a:t>S</a:t>
            </a:r>
            <a:r>
              <a:rPr lang="en-US" altLang="en-US" sz="1800" baseline="-25000"/>
              <a:t>2</a:t>
            </a:r>
            <a:endParaRPr lang="en-US" altLang="en-US" sz="1800" i="1"/>
          </a:p>
        </p:txBody>
      </p:sp>
      <p:sp>
        <p:nvSpPr>
          <p:cNvPr id="176141" name="Oval 13"/>
          <p:cNvSpPr>
            <a:spLocks noChangeAspect="1" noChangeArrowheads="1"/>
          </p:cNvSpPr>
          <p:nvPr/>
        </p:nvSpPr>
        <p:spPr bwMode="auto">
          <a:xfrm>
            <a:off x="2439988" y="3492501"/>
            <a:ext cx="5484812" cy="5484813"/>
          </a:xfrm>
          <a:prstGeom prst="ellipse">
            <a:avLst/>
          </a:prstGeom>
          <a:noFill/>
          <a:ln w="28575">
            <a:solidFill>
              <a:srgbClr val="008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176142" name="Oval 14"/>
          <p:cNvSpPr>
            <a:spLocks noChangeAspect="1" noChangeArrowheads="1"/>
          </p:cNvSpPr>
          <p:nvPr/>
        </p:nvSpPr>
        <p:spPr bwMode="auto">
          <a:xfrm>
            <a:off x="4116388" y="3497263"/>
            <a:ext cx="5484812" cy="5484812"/>
          </a:xfrm>
          <a:prstGeom prst="ellipse">
            <a:avLst/>
          </a:prstGeom>
          <a:noFill/>
          <a:ln w="28575">
            <a:solidFill>
              <a:srgbClr val="D60093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176143" name="Oval 15"/>
          <p:cNvSpPr>
            <a:spLocks noChangeArrowheads="1"/>
          </p:cNvSpPr>
          <p:nvPr/>
        </p:nvSpPr>
        <p:spPr bwMode="auto">
          <a:xfrm>
            <a:off x="6364288" y="4551363"/>
            <a:ext cx="88900" cy="889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176144" name="Text Box 16"/>
          <p:cNvSpPr txBox="1">
            <a:spLocks noChangeArrowheads="1"/>
          </p:cNvSpPr>
          <p:nvPr/>
        </p:nvSpPr>
        <p:spPr bwMode="auto">
          <a:xfrm>
            <a:off x="6454775" y="4319588"/>
            <a:ext cx="423514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i="1" dirty="0" smtClean="0"/>
              <a:t>P</a:t>
            </a:r>
            <a:r>
              <a:rPr lang="en-US" altLang="en-US" sz="1800" baseline="-25000" dirty="0"/>
              <a:t>3</a:t>
            </a:r>
            <a:endParaRPr lang="en-US" altLang="en-US" sz="1800" i="1" dirty="0"/>
          </a:p>
        </p:txBody>
      </p:sp>
      <p:sp>
        <p:nvSpPr>
          <p:cNvPr id="176145" name="Line 17"/>
          <p:cNvSpPr>
            <a:spLocks noChangeShapeType="1"/>
          </p:cNvSpPr>
          <p:nvPr/>
        </p:nvSpPr>
        <p:spPr bwMode="auto">
          <a:xfrm flipV="1">
            <a:off x="5172075" y="4589464"/>
            <a:ext cx="1263650" cy="1652587"/>
          </a:xfrm>
          <a:prstGeom prst="line">
            <a:avLst/>
          </a:prstGeom>
          <a:noFill/>
          <a:ln w="38100">
            <a:solidFill>
              <a:srgbClr val="FF000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6147" name="Line 19"/>
          <p:cNvSpPr>
            <a:spLocks noChangeShapeType="1"/>
          </p:cNvSpPr>
          <p:nvPr/>
        </p:nvSpPr>
        <p:spPr bwMode="auto">
          <a:xfrm flipH="1" flipV="1">
            <a:off x="6437314" y="4598988"/>
            <a:ext cx="466725" cy="1631950"/>
          </a:xfrm>
          <a:prstGeom prst="line">
            <a:avLst/>
          </a:prstGeom>
          <a:noFill/>
          <a:ln w="38100">
            <a:solidFill>
              <a:srgbClr val="FF000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6148" name="Text Box 20"/>
          <p:cNvSpPr txBox="1">
            <a:spLocks noChangeArrowheads="1"/>
          </p:cNvSpPr>
          <p:nvPr/>
        </p:nvSpPr>
        <p:spPr bwMode="auto">
          <a:xfrm rot="4576172">
            <a:off x="6431757" y="5460207"/>
            <a:ext cx="1098550" cy="366713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solidFill>
                  <a:srgbClr val="FF0000"/>
                </a:solidFill>
              </a:rPr>
              <a:t>L</a:t>
            </a:r>
            <a:r>
              <a:rPr lang="en-US" altLang="en-US" sz="1800" baseline="-25000">
                <a:solidFill>
                  <a:srgbClr val="FF0000"/>
                </a:solidFill>
              </a:rPr>
              <a:t>2</a:t>
            </a:r>
            <a:r>
              <a:rPr lang="en-US" altLang="en-US" sz="1800">
                <a:solidFill>
                  <a:srgbClr val="FF0000"/>
                </a:solidFill>
              </a:rPr>
              <a:t> = 2.5</a:t>
            </a:r>
            <a:r>
              <a:rPr lang="en-US" altLang="en-US" sz="1800">
                <a:solidFill>
                  <a:srgbClr val="FF0000"/>
                </a:solidFill>
                <a:sym typeface="Symbol" pitchFamily="18" charset="2"/>
              </a:rPr>
              <a:t></a:t>
            </a:r>
          </a:p>
        </p:txBody>
      </p:sp>
      <p:sp>
        <p:nvSpPr>
          <p:cNvPr id="176149" name="Oval 21"/>
          <p:cNvSpPr>
            <a:spLocks noChangeArrowheads="1"/>
          </p:cNvSpPr>
          <p:nvPr/>
        </p:nvSpPr>
        <p:spPr bwMode="auto">
          <a:xfrm>
            <a:off x="5470525" y="3771900"/>
            <a:ext cx="88900" cy="889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176150" name="Line 22"/>
          <p:cNvSpPr>
            <a:spLocks noChangeShapeType="1"/>
          </p:cNvSpPr>
          <p:nvPr/>
        </p:nvSpPr>
        <p:spPr bwMode="auto">
          <a:xfrm flipV="1">
            <a:off x="5183189" y="3827464"/>
            <a:ext cx="319087" cy="2414587"/>
          </a:xfrm>
          <a:prstGeom prst="line">
            <a:avLst/>
          </a:prstGeom>
          <a:noFill/>
          <a:ln w="38100">
            <a:solidFill>
              <a:schemeClr val="hlink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6151" name="Line 23"/>
          <p:cNvSpPr>
            <a:spLocks noChangeShapeType="1"/>
          </p:cNvSpPr>
          <p:nvPr/>
        </p:nvSpPr>
        <p:spPr bwMode="auto">
          <a:xfrm flipH="1" flipV="1">
            <a:off x="5511801" y="3830638"/>
            <a:ext cx="1393825" cy="2392362"/>
          </a:xfrm>
          <a:prstGeom prst="line">
            <a:avLst/>
          </a:prstGeom>
          <a:noFill/>
          <a:ln w="38100">
            <a:solidFill>
              <a:schemeClr val="hlink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6153" name="Text Box 25"/>
          <p:cNvSpPr txBox="1">
            <a:spLocks noChangeArrowheads="1"/>
          </p:cNvSpPr>
          <p:nvPr/>
        </p:nvSpPr>
        <p:spPr bwMode="auto">
          <a:xfrm rot="3522673">
            <a:off x="5614194" y="4040982"/>
            <a:ext cx="908050" cy="36671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solidFill>
                  <a:schemeClr val="hlink"/>
                </a:solidFill>
              </a:rPr>
              <a:t>L</a:t>
            </a:r>
            <a:r>
              <a:rPr lang="en-US" altLang="en-US" sz="1800" baseline="-25000">
                <a:solidFill>
                  <a:schemeClr val="hlink"/>
                </a:solidFill>
              </a:rPr>
              <a:t>2</a:t>
            </a:r>
            <a:r>
              <a:rPr lang="en-US" altLang="en-US" sz="1800">
                <a:solidFill>
                  <a:schemeClr val="hlink"/>
                </a:solidFill>
              </a:rPr>
              <a:t> = 4</a:t>
            </a:r>
            <a:r>
              <a:rPr lang="en-US" altLang="en-US" sz="1800">
                <a:solidFill>
                  <a:schemeClr val="hlink"/>
                </a:solidFill>
                <a:sym typeface="Symbol" pitchFamily="18" charset="2"/>
              </a:rPr>
              <a:t></a:t>
            </a:r>
          </a:p>
        </p:txBody>
      </p:sp>
      <p:sp>
        <p:nvSpPr>
          <p:cNvPr id="176154" name="Rectangle 26"/>
          <p:cNvSpPr>
            <a:spLocks noChangeArrowheads="1"/>
          </p:cNvSpPr>
          <p:nvPr/>
        </p:nvSpPr>
        <p:spPr bwMode="auto">
          <a:xfrm>
            <a:off x="1161143" y="1327151"/>
            <a:ext cx="8821057" cy="2132013"/>
          </a:xfrm>
          <a:prstGeom prst="rect">
            <a:avLst/>
          </a:prstGeom>
          <a:noFill/>
          <a:ln>
            <a:noFill/>
          </a:ln>
          <a:extLst/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 dirty="0" smtClean="0">
                <a:solidFill>
                  <a:srgbClr val="000000"/>
                </a:solidFill>
                <a:ea typeface="Calibri" pitchFamily="34" charset="0"/>
                <a:cs typeface="Times New Roman" pitchFamily="18" charset="0"/>
                <a:sym typeface="Symbol" pitchFamily="18" charset="2"/>
              </a:rPr>
              <a:t></a:t>
            </a:r>
            <a:r>
              <a:rPr lang="en-US" altLang="en-US" sz="2400" dirty="0">
                <a:solidFill>
                  <a:srgbClr val="000000"/>
                </a:solidFill>
                <a:ea typeface="Calibri" pitchFamily="34" charset="0"/>
                <a:cs typeface="Times New Roman" pitchFamily="18" charset="0"/>
                <a:sym typeface="Symbol" pitchFamily="18" charset="2"/>
              </a:rPr>
              <a:t>The condition for </a:t>
            </a:r>
            <a:r>
              <a:rPr lang="en-US" altLang="en-US" sz="2400" b="1" dirty="0" smtClean="0">
                <a:solidFill>
                  <a:srgbClr val="000000"/>
                </a:solidFill>
                <a:ea typeface="Calibri" pitchFamily="34" charset="0"/>
                <a:cs typeface="Times New Roman" pitchFamily="18" charset="0"/>
                <a:sym typeface="Symbol" pitchFamily="18" charset="2"/>
              </a:rPr>
              <a:t>destructive </a:t>
            </a:r>
            <a:r>
              <a:rPr lang="en-US" altLang="en-US" sz="2400" b="1" dirty="0">
                <a:solidFill>
                  <a:srgbClr val="000000"/>
                </a:solidFill>
                <a:ea typeface="Calibri" pitchFamily="34" charset="0"/>
                <a:cs typeface="Times New Roman" pitchFamily="18" charset="0"/>
                <a:sym typeface="Symbol" pitchFamily="18" charset="2"/>
              </a:rPr>
              <a:t>interference</a:t>
            </a:r>
            <a:r>
              <a:rPr lang="en-US" altLang="en-US" sz="2400" dirty="0">
                <a:solidFill>
                  <a:srgbClr val="000000"/>
                </a:solidFill>
                <a:ea typeface="Calibri" pitchFamily="34" charset="0"/>
                <a:cs typeface="Times New Roman" pitchFamily="18" charset="0"/>
                <a:sym typeface="Symbol" pitchFamily="18" charset="2"/>
              </a:rPr>
              <a:t> is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 dirty="0">
              <a:solidFill>
                <a:srgbClr val="000000"/>
              </a:solidFill>
              <a:ea typeface="Calibri" pitchFamily="34" charset="0"/>
              <a:cs typeface="Times New Roman" pitchFamily="18" charset="0"/>
              <a:sym typeface="Symbol" pitchFamily="18" charset="2"/>
            </a:endParaRPr>
          </a:p>
          <a:p>
            <a:pPr eaLnBrk="1" hangingPunct="1">
              <a:spcBef>
                <a:spcPct val="0"/>
              </a:spcBef>
              <a:buNone/>
            </a:pPr>
            <a:r>
              <a:rPr lang="en-US" altLang="en-US" sz="24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  <a:sym typeface="Symbol" pitchFamily="18" charset="2"/>
              </a:rPr>
              <a:t>path difference = (</a:t>
            </a:r>
            <a:r>
              <a:rPr lang="en-US" altLang="en-US" sz="2400" i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  <a:sym typeface="Symbol" pitchFamily="18" charset="2"/>
              </a:rPr>
              <a:t>n </a:t>
            </a:r>
            <a:r>
              <a:rPr lang="en-US" altLang="en-US" sz="24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  <a:sym typeface="Symbol" pitchFamily="18" charset="2"/>
              </a:rPr>
              <a:t>+ </a:t>
            </a:r>
            <a:r>
              <a:rPr lang="en-US" altLang="en-US" sz="24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Courier New" pitchFamily="49" charset="0"/>
                <a:sym typeface="Symbol" pitchFamily="18" charset="2"/>
              </a:rPr>
              <a:t>½</a:t>
            </a:r>
            <a:r>
              <a:rPr lang="en-US" altLang="en-US" sz="24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  <a:sym typeface="Symbol" pitchFamily="18" charset="2"/>
              </a:rPr>
              <a:t>)</a:t>
            </a:r>
            <a:r>
              <a:rPr lang="en-US" altLang="en-US" sz="2400" i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  <a:sym typeface="Symbol" pitchFamily="18" charset="2"/>
              </a:rPr>
              <a:t></a:t>
            </a:r>
            <a:r>
              <a:rPr lang="en-US" altLang="en-US" sz="2400" i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  <a:sym typeface="Symbol" pitchFamily="18" charset="2"/>
              </a:rPr>
              <a:t> </a:t>
            </a:r>
            <a:r>
              <a:rPr lang="en-US" altLang="en-US" sz="2400" dirty="0">
                <a:solidFill>
                  <a:srgbClr val="000000"/>
                </a:solidFill>
                <a:cs typeface="Times New Roman" pitchFamily="18" charset="0"/>
                <a:sym typeface="Symbol" pitchFamily="18" charset="2"/>
              </a:rPr>
              <a:t>(where </a:t>
            </a:r>
            <a:r>
              <a:rPr lang="en-US" altLang="en-US" sz="2400" i="1" dirty="0">
                <a:solidFill>
                  <a:srgbClr val="000000"/>
                </a:solidFill>
                <a:cs typeface="Times New Roman" pitchFamily="18" charset="0"/>
                <a:sym typeface="Symbol" pitchFamily="18" charset="2"/>
              </a:rPr>
              <a:t>n</a:t>
            </a:r>
            <a:r>
              <a:rPr lang="en-US" altLang="en-US" sz="2400" dirty="0">
                <a:solidFill>
                  <a:srgbClr val="000000"/>
                </a:solidFill>
                <a:cs typeface="Times New Roman" pitchFamily="18" charset="0"/>
                <a:sym typeface="Symbol" pitchFamily="18" charset="2"/>
              </a:rPr>
              <a:t> is an integer)</a:t>
            </a:r>
            <a:r>
              <a:rPr lang="en-US" altLang="en-US" sz="2000" baseline="-25000" dirty="0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  <a:sym typeface="Symbol" pitchFamily="18" charset="2"/>
              </a:rPr>
              <a:t> </a:t>
            </a:r>
          </a:p>
          <a:p>
            <a:pPr>
              <a:buFontTx/>
              <a:buNone/>
            </a:pPr>
            <a:endParaRPr lang="en-US" altLang="en-US" sz="2400" dirty="0">
              <a:solidFill>
                <a:srgbClr val="000000"/>
              </a:solidFill>
              <a:ea typeface="Calibri" pitchFamily="34" charset="0"/>
              <a:cs typeface="Times New Roman" pitchFamily="18" charset="0"/>
              <a:sym typeface="Symbol" pitchFamily="18" charset="2"/>
            </a:endParaRPr>
          </a:p>
        </p:txBody>
      </p:sp>
      <p:sp>
        <p:nvSpPr>
          <p:cNvPr id="32" name="Rectangle 118"/>
          <p:cNvSpPr txBox="1">
            <a:spLocks noChangeArrowheads="1"/>
          </p:cNvSpPr>
          <p:nvPr/>
        </p:nvSpPr>
        <p:spPr>
          <a:xfrm>
            <a:off x="1161143" y="613614"/>
            <a:ext cx="8821057" cy="662737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algn="l" eaLnBrk="1" hangingPunct="1"/>
            <a:r>
              <a:rPr lang="en-US" altLang="en-US" sz="3600" dirty="0" smtClean="0">
                <a:solidFill>
                  <a:schemeClr val="accent2"/>
                </a:solidFill>
                <a:latin typeface="+mn-lt"/>
              </a:rPr>
              <a:t>Interference and path </a:t>
            </a:r>
            <a:r>
              <a:rPr lang="en-US" altLang="en-US" sz="3600" dirty="0">
                <a:solidFill>
                  <a:schemeClr val="accent2"/>
                </a:solidFill>
                <a:latin typeface="+mn-lt"/>
              </a:rPr>
              <a:t>difference</a:t>
            </a:r>
            <a:r>
              <a:rPr lang="en-US" altLang="en-US" sz="3600" dirty="0">
                <a:solidFill>
                  <a:srgbClr val="000000"/>
                </a:solidFill>
                <a:latin typeface="+mn-lt"/>
              </a:rPr>
              <a:t> </a:t>
            </a:r>
          </a:p>
        </p:txBody>
      </p:sp>
      <p:sp>
        <p:nvSpPr>
          <p:cNvPr id="176146" name="Text Box 18"/>
          <p:cNvSpPr txBox="1">
            <a:spLocks noChangeArrowheads="1"/>
          </p:cNvSpPr>
          <p:nvPr/>
        </p:nvSpPr>
        <p:spPr bwMode="auto">
          <a:xfrm rot="-3056040">
            <a:off x="5171282" y="5014119"/>
            <a:ext cx="908050" cy="366713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solidFill>
                  <a:srgbClr val="FF0000"/>
                </a:solidFill>
              </a:rPr>
              <a:t>L</a:t>
            </a:r>
            <a:r>
              <a:rPr lang="en-US" altLang="en-US" sz="1800" baseline="-25000">
                <a:solidFill>
                  <a:srgbClr val="FF0000"/>
                </a:solidFill>
              </a:rPr>
              <a:t>1</a:t>
            </a:r>
            <a:r>
              <a:rPr lang="en-US" altLang="en-US" sz="1800">
                <a:solidFill>
                  <a:srgbClr val="FF0000"/>
                </a:solidFill>
              </a:rPr>
              <a:t> = 3</a:t>
            </a:r>
            <a:r>
              <a:rPr lang="en-US" altLang="en-US" sz="1800">
                <a:solidFill>
                  <a:srgbClr val="FF0000"/>
                </a:solidFill>
                <a:sym typeface="Symbol" pitchFamily="18" charset="2"/>
              </a:rPr>
              <a:t></a:t>
            </a:r>
          </a:p>
        </p:txBody>
      </p:sp>
      <p:sp>
        <p:nvSpPr>
          <p:cNvPr id="176152" name="Text Box 24"/>
          <p:cNvSpPr txBox="1">
            <a:spLocks noChangeArrowheads="1"/>
          </p:cNvSpPr>
          <p:nvPr/>
        </p:nvSpPr>
        <p:spPr bwMode="auto">
          <a:xfrm rot="-5036085">
            <a:off x="4568032" y="4579144"/>
            <a:ext cx="1098550" cy="366713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solidFill>
                  <a:schemeClr val="hlink"/>
                </a:solidFill>
              </a:rPr>
              <a:t>L</a:t>
            </a:r>
            <a:r>
              <a:rPr lang="en-US" altLang="en-US" sz="1800" baseline="-25000">
                <a:solidFill>
                  <a:schemeClr val="hlink"/>
                </a:solidFill>
              </a:rPr>
              <a:t>1</a:t>
            </a:r>
            <a:r>
              <a:rPr lang="en-US" altLang="en-US" sz="1800">
                <a:solidFill>
                  <a:schemeClr val="hlink"/>
                </a:solidFill>
              </a:rPr>
              <a:t> = 3.5</a:t>
            </a:r>
            <a:r>
              <a:rPr lang="en-US" altLang="en-US" sz="1800">
                <a:solidFill>
                  <a:schemeClr val="hlink"/>
                </a:solidFill>
                <a:sym typeface="Symbol" pitchFamily="18" charset="2"/>
              </a:rPr>
              <a:t></a:t>
            </a:r>
          </a:p>
        </p:txBody>
      </p:sp>
      <p:sp>
        <p:nvSpPr>
          <p:cNvPr id="33" name="Text Box 16"/>
          <p:cNvSpPr txBox="1">
            <a:spLocks noChangeArrowheads="1"/>
          </p:cNvSpPr>
          <p:nvPr/>
        </p:nvSpPr>
        <p:spPr bwMode="auto">
          <a:xfrm>
            <a:off x="5172099" y="3457174"/>
            <a:ext cx="423514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i="1" dirty="0" smtClean="0"/>
              <a:t>P</a:t>
            </a:r>
            <a:r>
              <a:rPr lang="en-US" altLang="en-US" sz="1800" baseline="-25000" dirty="0"/>
              <a:t>4</a:t>
            </a:r>
            <a:endParaRPr lang="en-US" altLang="en-US" sz="1800" i="1" dirty="0"/>
          </a:p>
        </p:txBody>
      </p:sp>
    </p:spTree>
    <p:extLst>
      <p:ext uri="{BB962C8B-B14F-4D97-AF65-F5344CB8AC3E}">
        <p14:creationId xmlns:p14="http://schemas.microsoft.com/office/powerpoint/2010/main" val="64155144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1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15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76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76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withGroup">
                            <p:stCondLst>
                              <p:cond delay="1000"/>
                            </p:stCondLst>
                            <p:childTnLst>
                              <p:par>
                                <p:cTn id="2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176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76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withGroup">
                            <p:stCondLst>
                              <p:cond delay="2000"/>
                            </p:stCondLst>
                            <p:childTnLst>
                              <p:par>
                                <p:cTn id="3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76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176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 nodeType="withGroup">
                            <p:stCondLst>
                              <p:cond delay="3000"/>
                            </p:stCondLst>
                            <p:childTnLst>
                              <p:par>
                                <p:cTn id="4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176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176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76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500"/>
                                        <p:tgtEl>
                                          <p:spTgt spid="176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176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176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0" dur="500"/>
                                        <p:tgtEl>
                                          <p:spTgt spid="176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3" dur="500"/>
                                        <p:tgtEl>
                                          <p:spTgt spid="176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6131" grpId="0" animBg="1"/>
      <p:bldP spid="176132" grpId="0" animBg="1"/>
      <p:bldP spid="176133" grpId="0" animBg="1"/>
      <p:bldP spid="176134" grpId="0" animBg="1"/>
      <p:bldP spid="176135" grpId="0" animBg="1"/>
      <p:bldP spid="176136" grpId="0" animBg="1"/>
      <p:bldP spid="176137" grpId="0" animBg="1"/>
      <p:bldP spid="176138" grpId="0" animBg="1"/>
      <p:bldP spid="176139" grpId="0"/>
      <p:bldP spid="176140" grpId="0"/>
      <p:bldP spid="176141" grpId="0" animBg="1"/>
      <p:bldP spid="176142" grpId="0" animBg="1"/>
      <p:bldP spid="176143" grpId="0" animBg="1"/>
      <p:bldP spid="176144" grpId="0"/>
      <p:bldP spid="176145" grpId="0" animBg="1"/>
      <p:bldP spid="176147" grpId="0" animBg="1"/>
      <p:bldP spid="176148" grpId="0" animBg="1"/>
      <p:bldP spid="176149" grpId="0" animBg="1"/>
      <p:bldP spid="176150" grpId="0" animBg="1"/>
      <p:bldP spid="176151" grpId="0" animBg="1"/>
      <p:bldP spid="176153" grpId="0" animBg="1"/>
      <p:bldP spid="176146" grpId="0" animBg="1"/>
      <p:bldP spid="176152" grpId="0" animBg="1"/>
      <p:bldP spid="3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466" name="Rectangle 2"/>
          <p:cNvSpPr>
            <a:spLocks noChangeArrowheads="1"/>
          </p:cNvSpPr>
          <p:nvPr/>
        </p:nvSpPr>
        <p:spPr bwMode="auto">
          <a:xfrm>
            <a:off x="1293223" y="1343025"/>
            <a:ext cx="8688977" cy="5308600"/>
          </a:xfrm>
          <a:prstGeom prst="rect">
            <a:avLst/>
          </a:prstGeom>
          <a:noFill/>
          <a:ln>
            <a:noFill/>
          </a:ln>
          <a:extLst/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buFontTx/>
              <a:buNone/>
            </a:pPr>
            <a:r>
              <a:rPr lang="en-US" altLang="en-US" sz="2400" dirty="0" smtClean="0">
                <a:solidFill>
                  <a:srgbClr val="000000"/>
                </a:solidFill>
                <a:ea typeface="Calibri" pitchFamily="34" charset="0"/>
                <a:cs typeface="Times New Roman" pitchFamily="18" charset="0"/>
                <a:sym typeface="Symbol" pitchFamily="18" charset="2"/>
              </a:rPr>
              <a:t>Huygens’ </a:t>
            </a:r>
            <a:r>
              <a:rPr lang="en-US" altLang="en-US" sz="2400" dirty="0">
                <a:solidFill>
                  <a:srgbClr val="000000"/>
                </a:solidFill>
                <a:ea typeface="Calibri" pitchFamily="34" charset="0"/>
                <a:cs typeface="Times New Roman" pitchFamily="18" charset="0"/>
                <a:sym typeface="Symbol" pitchFamily="18" charset="2"/>
              </a:rPr>
              <a:t>wavelets </a:t>
            </a:r>
            <a:r>
              <a:rPr lang="en-US" altLang="en-US" sz="2400" dirty="0" smtClean="0">
                <a:solidFill>
                  <a:srgbClr val="000000"/>
                </a:solidFill>
                <a:ea typeface="Calibri" pitchFamily="34" charset="0"/>
                <a:cs typeface="Times New Roman" pitchFamily="18" charset="0"/>
                <a:sym typeface="Symbol" pitchFamily="18" charset="2"/>
              </a:rPr>
              <a:t>not </a:t>
            </a:r>
            <a:r>
              <a:rPr lang="en-US" altLang="en-US" sz="2400" dirty="0">
                <a:solidFill>
                  <a:srgbClr val="000000"/>
                </a:solidFill>
                <a:ea typeface="Calibri" pitchFamily="34" charset="0"/>
                <a:cs typeface="Times New Roman" pitchFamily="18" charset="0"/>
                <a:sym typeface="Symbol" pitchFamily="18" charset="2"/>
              </a:rPr>
              <a:t>only </a:t>
            </a:r>
            <a:endParaRPr lang="en-US" altLang="en-US" sz="2400" dirty="0" smtClean="0">
              <a:solidFill>
                <a:srgbClr val="000000"/>
              </a:solidFill>
              <a:ea typeface="Calibri" pitchFamily="34" charset="0"/>
              <a:cs typeface="Times New Roman" pitchFamily="18" charset="0"/>
              <a:sym typeface="Symbol" pitchFamily="18" charset="2"/>
            </a:endParaRPr>
          </a:p>
          <a:p>
            <a:pPr>
              <a:buFontTx/>
              <a:buNone/>
            </a:pPr>
            <a:r>
              <a:rPr lang="en-US" altLang="en-US" sz="2400" dirty="0" smtClean="0">
                <a:solidFill>
                  <a:srgbClr val="000000"/>
                </a:solidFill>
                <a:ea typeface="Calibri" pitchFamily="34" charset="0"/>
                <a:cs typeface="Times New Roman" pitchFamily="18" charset="0"/>
                <a:sym typeface="Symbol" pitchFamily="18" charset="2"/>
              </a:rPr>
              <a:t>allow </a:t>
            </a:r>
            <a:r>
              <a:rPr lang="en-US" altLang="en-US" sz="2400" dirty="0">
                <a:solidFill>
                  <a:srgbClr val="000000"/>
                </a:solidFill>
                <a:ea typeface="Calibri" pitchFamily="34" charset="0"/>
                <a:cs typeface="Times New Roman" pitchFamily="18" charset="0"/>
                <a:sym typeface="Symbol" pitchFamily="18" charset="2"/>
              </a:rPr>
              <a:t>the </a:t>
            </a:r>
            <a:r>
              <a:rPr lang="en-US" altLang="en-US" sz="2400" dirty="0" smtClean="0">
                <a:solidFill>
                  <a:srgbClr val="000000"/>
                </a:solidFill>
                <a:ea typeface="Calibri" pitchFamily="34" charset="0"/>
                <a:cs typeface="Times New Roman" pitchFamily="18" charset="0"/>
                <a:sym typeface="Symbol" pitchFamily="18" charset="2"/>
              </a:rPr>
              <a:t>wave </a:t>
            </a:r>
            <a:r>
              <a:rPr lang="en-US" altLang="en-US" sz="2400" dirty="0">
                <a:solidFill>
                  <a:srgbClr val="000000"/>
                </a:solidFill>
                <a:ea typeface="Calibri" pitchFamily="34" charset="0"/>
                <a:cs typeface="Times New Roman" pitchFamily="18" charset="0"/>
                <a:sym typeface="Symbol" pitchFamily="18" charset="2"/>
              </a:rPr>
              <a:t>to </a:t>
            </a:r>
            <a:r>
              <a:rPr lang="en-US" altLang="en-US" sz="2400" dirty="0" smtClean="0">
                <a:solidFill>
                  <a:srgbClr val="000000"/>
                </a:solidFill>
                <a:ea typeface="Calibri" pitchFamily="34" charset="0"/>
                <a:cs typeface="Times New Roman" pitchFamily="18" charset="0"/>
                <a:sym typeface="Symbol" pitchFamily="18" charset="2"/>
              </a:rPr>
              <a:t>turn                                        </a:t>
            </a:r>
          </a:p>
          <a:p>
            <a:pPr>
              <a:buFontTx/>
              <a:buNone/>
            </a:pPr>
            <a:r>
              <a:rPr lang="en-US" altLang="en-US" sz="2400" dirty="0" smtClean="0">
                <a:solidFill>
                  <a:srgbClr val="000000"/>
                </a:solidFill>
                <a:ea typeface="Calibri" pitchFamily="34" charset="0"/>
                <a:cs typeface="Times New Roman" pitchFamily="18" charset="0"/>
                <a:sym typeface="Symbol" pitchFamily="18" charset="2"/>
              </a:rPr>
              <a:t>corners</a:t>
            </a:r>
            <a:r>
              <a:rPr lang="en-US" altLang="en-US" sz="2400" dirty="0">
                <a:solidFill>
                  <a:srgbClr val="000000"/>
                </a:solidFill>
                <a:ea typeface="Calibri" pitchFamily="34" charset="0"/>
                <a:cs typeface="Times New Roman" pitchFamily="18" charset="0"/>
                <a:sym typeface="Symbol" pitchFamily="18" charset="2"/>
              </a:rPr>
              <a:t>, they </a:t>
            </a:r>
            <a:r>
              <a:rPr lang="en-US" altLang="en-US" sz="2400" dirty="0" smtClean="0">
                <a:solidFill>
                  <a:srgbClr val="000000"/>
                </a:solidFill>
                <a:ea typeface="Calibri" pitchFamily="34" charset="0"/>
                <a:cs typeface="Times New Roman" pitchFamily="18" charset="0"/>
                <a:sym typeface="Symbol" pitchFamily="18" charset="2"/>
              </a:rPr>
              <a:t>also </a:t>
            </a:r>
          </a:p>
          <a:p>
            <a:pPr>
              <a:buFontTx/>
              <a:buNone/>
            </a:pPr>
            <a:r>
              <a:rPr lang="en-US" altLang="en-US" sz="2400" dirty="0" smtClean="0">
                <a:solidFill>
                  <a:srgbClr val="000000"/>
                </a:solidFill>
                <a:ea typeface="Calibri" pitchFamily="34" charset="0"/>
                <a:cs typeface="Times New Roman" pitchFamily="18" charset="0"/>
                <a:sym typeface="Symbol" pitchFamily="18" charset="2"/>
              </a:rPr>
              <a:t>interfere with </a:t>
            </a:r>
            <a:r>
              <a:rPr lang="en-US" altLang="en-US" sz="2400" dirty="0">
                <a:solidFill>
                  <a:srgbClr val="000000"/>
                </a:solidFill>
                <a:ea typeface="Calibri" pitchFamily="34" charset="0"/>
                <a:cs typeface="Times New Roman" pitchFamily="18" charset="0"/>
                <a:sym typeface="Symbol" pitchFamily="18" charset="2"/>
              </a:rPr>
              <a:t>each other.</a:t>
            </a:r>
          </a:p>
        </p:txBody>
      </p:sp>
      <p:sp>
        <p:nvSpPr>
          <p:cNvPr id="190468" name="Oval 4"/>
          <p:cNvSpPr>
            <a:spLocks noChangeArrowheads="1"/>
          </p:cNvSpPr>
          <p:nvPr/>
        </p:nvSpPr>
        <p:spPr bwMode="auto">
          <a:xfrm>
            <a:off x="6169025" y="3241675"/>
            <a:ext cx="744538" cy="744538"/>
          </a:xfrm>
          <a:prstGeom prst="ellips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190469" name="Oval 5"/>
          <p:cNvSpPr>
            <a:spLocks noChangeArrowheads="1"/>
          </p:cNvSpPr>
          <p:nvPr/>
        </p:nvSpPr>
        <p:spPr bwMode="auto">
          <a:xfrm>
            <a:off x="6508750" y="3571875"/>
            <a:ext cx="88900" cy="889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190470" name="Oval 6"/>
          <p:cNvSpPr>
            <a:spLocks noChangeArrowheads="1"/>
          </p:cNvSpPr>
          <p:nvPr/>
        </p:nvSpPr>
        <p:spPr bwMode="auto">
          <a:xfrm>
            <a:off x="5776913" y="2841625"/>
            <a:ext cx="1530350" cy="1530350"/>
          </a:xfrm>
          <a:prstGeom prst="ellips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190471" name="Oval 7"/>
          <p:cNvSpPr>
            <a:spLocks noChangeArrowheads="1"/>
          </p:cNvSpPr>
          <p:nvPr/>
        </p:nvSpPr>
        <p:spPr bwMode="auto">
          <a:xfrm>
            <a:off x="5368925" y="2433638"/>
            <a:ext cx="2355850" cy="2355850"/>
          </a:xfrm>
          <a:prstGeom prst="ellips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190472" name="Oval 8"/>
          <p:cNvSpPr>
            <a:spLocks noChangeArrowheads="1"/>
          </p:cNvSpPr>
          <p:nvPr/>
        </p:nvSpPr>
        <p:spPr bwMode="auto">
          <a:xfrm>
            <a:off x="6176964" y="4618039"/>
            <a:ext cx="744537" cy="744537"/>
          </a:xfrm>
          <a:prstGeom prst="ellipse">
            <a:avLst/>
          </a:prstGeom>
          <a:noFill/>
          <a:ln w="9525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190473" name="Oval 9"/>
          <p:cNvSpPr>
            <a:spLocks noChangeArrowheads="1"/>
          </p:cNvSpPr>
          <p:nvPr/>
        </p:nvSpPr>
        <p:spPr bwMode="auto">
          <a:xfrm>
            <a:off x="6516688" y="4948238"/>
            <a:ext cx="88900" cy="88900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190474" name="Oval 10"/>
          <p:cNvSpPr>
            <a:spLocks noChangeArrowheads="1"/>
          </p:cNvSpPr>
          <p:nvPr/>
        </p:nvSpPr>
        <p:spPr bwMode="auto">
          <a:xfrm>
            <a:off x="5784850" y="4217988"/>
            <a:ext cx="1530350" cy="1530350"/>
          </a:xfrm>
          <a:prstGeom prst="ellipse">
            <a:avLst/>
          </a:prstGeom>
          <a:noFill/>
          <a:ln w="9525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190475" name="Oval 11"/>
          <p:cNvSpPr>
            <a:spLocks noChangeArrowheads="1"/>
          </p:cNvSpPr>
          <p:nvPr/>
        </p:nvSpPr>
        <p:spPr bwMode="auto">
          <a:xfrm>
            <a:off x="5376863" y="3810000"/>
            <a:ext cx="2355850" cy="2355850"/>
          </a:xfrm>
          <a:prstGeom prst="ellipse">
            <a:avLst/>
          </a:prstGeom>
          <a:noFill/>
          <a:ln w="9525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190476" name="Rectangle 12"/>
          <p:cNvSpPr>
            <a:spLocks noChangeArrowheads="1"/>
          </p:cNvSpPr>
          <p:nvPr/>
        </p:nvSpPr>
        <p:spPr bwMode="auto">
          <a:xfrm>
            <a:off x="6446838" y="2376489"/>
            <a:ext cx="220662" cy="123507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190477" name="Rectangle 13"/>
          <p:cNvSpPr>
            <a:spLocks noChangeArrowheads="1"/>
          </p:cNvSpPr>
          <p:nvPr/>
        </p:nvSpPr>
        <p:spPr bwMode="auto">
          <a:xfrm>
            <a:off x="6456363" y="4997630"/>
            <a:ext cx="220662" cy="123507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190478" name="Oval 14"/>
          <p:cNvSpPr>
            <a:spLocks noChangeArrowheads="1"/>
          </p:cNvSpPr>
          <p:nvPr/>
        </p:nvSpPr>
        <p:spPr bwMode="auto">
          <a:xfrm>
            <a:off x="4978400" y="2036764"/>
            <a:ext cx="3138488" cy="3138487"/>
          </a:xfrm>
          <a:prstGeom prst="ellips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190479" name="Oval 15"/>
          <p:cNvSpPr>
            <a:spLocks noChangeArrowheads="1"/>
          </p:cNvSpPr>
          <p:nvPr/>
        </p:nvSpPr>
        <p:spPr bwMode="auto">
          <a:xfrm>
            <a:off x="4965700" y="3389314"/>
            <a:ext cx="3138488" cy="3138487"/>
          </a:xfrm>
          <a:prstGeom prst="ellipse">
            <a:avLst/>
          </a:prstGeom>
          <a:noFill/>
          <a:ln w="9525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190480" name="Oval 16"/>
          <p:cNvSpPr>
            <a:spLocks noChangeArrowheads="1"/>
          </p:cNvSpPr>
          <p:nvPr/>
        </p:nvSpPr>
        <p:spPr bwMode="auto">
          <a:xfrm>
            <a:off x="6832600" y="4249738"/>
            <a:ext cx="88900" cy="88900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190481" name="Oval 17"/>
          <p:cNvSpPr>
            <a:spLocks noChangeArrowheads="1"/>
          </p:cNvSpPr>
          <p:nvPr/>
        </p:nvSpPr>
        <p:spPr bwMode="auto">
          <a:xfrm>
            <a:off x="7018338" y="4379913"/>
            <a:ext cx="88900" cy="88900"/>
          </a:xfrm>
          <a:prstGeom prst="ellipse">
            <a:avLst/>
          </a:prstGeom>
          <a:solidFill>
            <a:srgbClr val="FF00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190482" name="Oval 18"/>
          <p:cNvSpPr>
            <a:spLocks noChangeArrowheads="1"/>
          </p:cNvSpPr>
          <p:nvPr/>
        </p:nvSpPr>
        <p:spPr bwMode="auto">
          <a:xfrm>
            <a:off x="7026275" y="4113213"/>
            <a:ext cx="88900" cy="88900"/>
          </a:xfrm>
          <a:prstGeom prst="ellipse">
            <a:avLst/>
          </a:prstGeom>
          <a:solidFill>
            <a:srgbClr val="FF00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190483" name="Oval 19"/>
          <p:cNvSpPr>
            <a:spLocks noChangeArrowheads="1"/>
          </p:cNvSpPr>
          <p:nvPr/>
        </p:nvSpPr>
        <p:spPr bwMode="auto">
          <a:xfrm>
            <a:off x="7173913" y="4248150"/>
            <a:ext cx="88900" cy="88900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190484" name="Oval 20"/>
          <p:cNvSpPr>
            <a:spLocks noChangeArrowheads="1"/>
          </p:cNvSpPr>
          <p:nvPr/>
        </p:nvSpPr>
        <p:spPr bwMode="auto">
          <a:xfrm>
            <a:off x="7459663" y="4244975"/>
            <a:ext cx="88900" cy="88900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190485" name="Oval 21"/>
          <p:cNvSpPr>
            <a:spLocks noChangeArrowheads="1"/>
          </p:cNvSpPr>
          <p:nvPr/>
        </p:nvSpPr>
        <p:spPr bwMode="auto">
          <a:xfrm>
            <a:off x="7323138" y="4411663"/>
            <a:ext cx="88900" cy="88900"/>
          </a:xfrm>
          <a:prstGeom prst="ellipse">
            <a:avLst/>
          </a:prstGeom>
          <a:solidFill>
            <a:srgbClr val="FF00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190486" name="Oval 22"/>
          <p:cNvSpPr>
            <a:spLocks noChangeArrowheads="1"/>
          </p:cNvSpPr>
          <p:nvPr/>
        </p:nvSpPr>
        <p:spPr bwMode="auto">
          <a:xfrm>
            <a:off x="7321550" y="4087813"/>
            <a:ext cx="88900" cy="88900"/>
          </a:xfrm>
          <a:prstGeom prst="ellipse">
            <a:avLst/>
          </a:prstGeom>
          <a:solidFill>
            <a:srgbClr val="FF00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190487" name="Oval 23"/>
          <p:cNvSpPr>
            <a:spLocks noChangeArrowheads="1"/>
          </p:cNvSpPr>
          <p:nvPr/>
        </p:nvSpPr>
        <p:spPr bwMode="auto">
          <a:xfrm>
            <a:off x="6827838" y="4013200"/>
            <a:ext cx="88900" cy="88900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190488" name="Oval 24"/>
          <p:cNvSpPr>
            <a:spLocks noChangeArrowheads="1"/>
          </p:cNvSpPr>
          <p:nvPr/>
        </p:nvSpPr>
        <p:spPr bwMode="auto">
          <a:xfrm>
            <a:off x="6843713" y="4486275"/>
            <a:ext cx="88900" cy="88900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190489" name="Oval 25"/>
          <p:cNvSpPr>
            <a:spLocks noChangeArrowheads="1"/>
          </p:cNvSpPr>
          <p:nvPr/>
        </p:nvSpPr>
        <p:spPr bwMode="auto">
          <a:xfrm>
            <a:off x="7153275" y="3949700"/>
            <a:ext cx="88900" cy="88900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190490" name="Oval 26"/>
          <p:cNvSpPr>
            <a:spLocks noChangeArrowheads="1"/>
          </p:cNvSpPr>
          <p:nvPr/>
        </p:nvSpPr>
        <p:spPr bwMode="auto">
          <a:xfrm>
            <a:off x="7158038" y="4540250"/>
            <a:ext cx="88900" cy="88900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190491" name="Oval 27"/>
          <p:cNvSpPr>
            <a:spLocks noChangeArrowheads="1"/>
          </p:cNvSpPr>
          <p:nvPr/>
        </p:nvSpPr>
        <p:spPr bwMode="auto">
          <a:xfrm>
            <a:off x="7415213" y="3883025"/>
            <a:ext cx="88900" cy="88900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190492" name="Oval 28"/>
          <p:cNvSpPr>
            <a:spLocks noChangeArrowheads="1"/>
          </p:cNvSpPr>
          <p:nvPr/>
        </p:nvSpPr>
        <p:spPr bwMode="auto">
          <a:xfrm>
            <a:off x="7429500" y="4583113"/>
            <a:ext cx="88900" cy="88900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190493" name="Oval 29"/>
          <p:cNvSpPr>
            <a:spLocks noChangeArrowheads="1"/>
          </p:cNvSpPr>
          <p:nvPr/>
        </p:nvSpPr>
        <p:spPr bwMode="auto">
          <a:xfrm>
            <a:off x="7685088" y="4243388"/>
            <a:ext cx="88900" cy="88900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190494" name="Oval 30"/>
          <p:cNvSpPr>
            <a:spLocks noChangeArrowheads="1"/>
          </p:cNvSpPr>
          <p:nvPr/>
        </p:nvSpPr>
        <p:spPr bwMode="auto">
          <a:xfrm>
            <a:off x="7640638" y="3833813"/>
            <a:ext cx="88900" cy="88900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190495" name="Oval 31"/>
          <p:cNvSpPr>
            <a:spLocks noChangeArrowheads="1"/>
          </p:cNvSpPr>
          <p:nvPr/>
        </p:nvSpPr>
        <p:spPr bwMode="auto">
          <a:xfrm>
            <a:off x="7654925" y="4616450"/>
            <a:ext cx="88900" cy="88900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190496" name="Oval 32"/>
          <p:cNvSpPr>
            <a:spLocks noChangeArrowheads="1"/>
          </p:cNvSpPr>
          <p:nvPr/>
        </p:nvSpPr>
        <p:spPr bwMode="auto">
          <a:xfrm>
            <a:off x="7918450" y="4248150"/>
            <a:ext cx="88900" cy="88900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190497" name="Oval 33"/>
          <p:cNvSpPr>
            <a:spLocks noChangeArrowheads="1"/>
          </p:cNvSpPr>
          <p:nvPr/>
        </p:nvSpPr>
        <p:spPr bwMode="auto">
          <a:xfrm>
            <a:off x="7575550" y="4435475"/>
            <a:ext cx="88900" cy="88900"/>
          </a:xfrm>
          <a:prstGeom prst="ellipse">
            <a:avLst/>
          </a:prstGeom>
          <a:solidFill>
            <a:srgbClr val="FF00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190498" name="Oval 34"/>
          <p:cNvSpPr>
            <a:spLocks noChangeArrowheads="1"/>
          </p:cNvSpPr>
          <p:nvPr/>
        </p:nvSpPr>
        <p:spPr bwMode="auto">
          <a:xfrm>
            <a:off x="7573963" y="4057650"/>
            <a:ext cx="88900" cy="88900"/>
          </a:xfrm>
          <a:prstGeom prst="ellipse">
            <a:avLst/>
          </a:prstGeom>
          <a:solidFill>
            <a:srgbClr val="FF00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190499" name="Oval 35"/>
          <p:cNvSpPr>
            <a:spLocks noChangeArrowheads="1"/>
          </p:cNvSpPr>
          <p:nvPr/>
        </p:nvSpPr>
        <p:spPr bwMode="auto">
          <a:xfrm>
            <a:off x="7802563" y="4452938"/>
            <a:ext cx="88900" cy="88900"/>
          </a:xfrm>
          <a:prstGeom prst="ellipse">
            <a:avLst/>
          </a:prstGeom>
          <a:solidFill>
            <a:srgbClr val="FF00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190500" name="Oval 36"/>
          <p:cNvSpPr>
            <a:spLocks noChangeArrowheads="1"/>
          </p:cNvSpPr>
          <p:nvPr/>
        </p:nvSpPr>
        <p:spPr bwMode="auto">
          <a:xfrm>
            <a:off x="7802563" y="4038600"/>
            <a:ext cx="88900" cy="88900"/>
          </a:xfrm>
          <a:prstGeom prst="ellipse">
            <a:avLst/>
          </a:prstGeom>
          <a:solidFill>
            <a:srgbClr val="FF00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190501" name="Line 37"/>
          <p:cNvSpPr>
            <a:spLocks noChangeShapeType="1"/>
          </p:cNvSpPr>
          <p:nvPr/>
        </p:nvSpPr>
        <p:spPr bwMode="auto">
          <a:xfrm>
            <a:off x="6543676" y="4278313"/>
            <a:ext cx="27273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0502" name="Line 38"/>
          <p:cNvSpPr>
            <a:spLocks noChangeShapeType="1"/>
          </p:cNvSpPr>
          <p:nvPr/>
        </p:nvSpPr>
        <p:spPr bwMode="auto">
          <a:xfrm flipV="1">
            <a:off x="6553201" y="3481388"/>
            <a:ext cx="2728913" cy="660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0503" name="Line 39"/>
          <p:cNvSpPr>
            <a:spLocks noChangeShapeType="1"/>
          </p:cNvSpPr>
          <p:nvPr/>
        </p:nvSpPr>
        <p:spPr bwMode="auto">
          <a:xfrm>
            <a:off x="6562725" y="4445001"/>
            <a:ext cx="2724150" cy="5572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0504" name="Line 40"/>
          <p:cNvSpPr>
            <a:spLocks noChangeShapeType="1"/>
          </p:cNvSpPr>
          <p:nvPr/>
        </p:nvSpPr>
        <p:spPr bwMode="auto">
          <a:xfrm flipV="1">
            <a:off x="6572250" y="2566989"/>
            <a:ext cx="2724150" cy="13922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0505" name="Line 41"/>
          <p:cNvSpPr>
            <a:spLocks noChangeShapeType="1"/>
          </p:cNvSpPr>
          <p:nvPr/>
        </p:nvSpPr>
        <p:spPr bwMode="auto">
          <a:xfrm>
            <a:off x="6581776" y="4643439"/>
            <a:ext cx="2714625" cy="11826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0507" name="Line 43"/>
          <p:cNvSpPr>
            <a:spLocks noChangeShapeType="1"/>
          </p:cNvSpPr>
          <p:nvPr/>
        </p:nvSpPr>
        <p:spPr bwMode="auto">
          <a:xfrm>
            <a:off x="9286875" y="2276475"/>
            <a:ext cx="0" cy="4014788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0508" name="Line 44"/>
          <p:cNvSpPr>
            <a:spLocks noChangeShapeType="1"/>
          </p:cNvSpPr>
          <p:nvPr/>
        </p:nvSpPr>
        <p:spPr bwMode="auto">
          <a:xfrm>
            <a:off x="9278938" y="4270375"/>
            <a:ext cx="1401762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0509" name="Line 45"/>
          <p:cNvSpPr>
            <a:spLocks noChangeShapeType="1"/>
          </p:cNvSpPr>
          <p:nvPr/>
        </p:nvSpPr>
        <p:spPr bwMode="auto">
          <a:xfrm>
            <a:off x="6559729" y="3632200"/>
            <a:ext cx="0" cy="13335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2" name="Group 46"/>
          <p:cNvGrpSpPr>
            <a:grpSpLocks/>
          </p:cNvGrpSpPr>
          <p:nvPr/>
        </p:nvGrpSpPr>
        <p:grpSpPr bwMode="auto">
          <a:xfrm>
            <a:off x="1303339" y="4114804"/>
            <a:ext cx="2703885" cy="830263"/>
            <a:chOff x="-122" y="2793"/>
            <a:chExt cx="2012" cy="523"/>
          </a:xfrm>
        </p:grpSpPr>
        <p:sp>
          <p:nvSpPr>
            <p:cNvPr id="14395" name="Oval 47"/>
            <p:cNvSpPr>
              <a:spLocks noChangeArrowheads="1"/>
            </p:cNvSpPr>
            <p:nvPr/>
          </p:nvSpPr>
          <p:spPr bwMode="auto">
            <a:xfrm>
              <a:off x="1834" y="3032"/>
              <a:ext cx="56" cy="56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14396" name="Text Box 48"/>
            <p:cNvSpPr txBox="1">
              <a:spLocks noChangeArrowheads="1"/>
            </p:cNvSpPr>
            <p:nvPr/>
          </p:nvSpPr>
          <p:spPr bwMode="auto">
            <a:xfrm>
              <a:off x="-122" y="2793"/>
              <a:ext cx="1437" cy="52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400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Constructive interference</a:t>
              </a:r>
            </a:p>
          </p:txBody>
        </p:sp>
      </p:grpSp>
      <p:sp>
        <p:nvSpPr>
          <p:cNvPr id="190513" name="Text Box 49"/>
          <p:cNvSpPr txBox="1">
            <a:spLocks noChangeArrowheads="1"/>
          </p:cNvSpPr>
          <p:nvPr/>
        </p:nvSpPr>
        <p:spPr bwMode="auto">
          <a:xfrm rot="5400000">
            <a:off x="8447882" y="4115194"/>
            <a:ext cx="36687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 dirty="0">
                <a:solidFill>
                  <a:schemeClr val="hlink"/>
                </a:solidFill>
              </a:rPr>
              <a:t>RELATIVE     INTENSITY</a:t>
            </a:r>
          </a:p>
        </p:txBody>
      </p:sp>
      <p:grpSp>
        <p:nvGrpSpPr>
          <p:cNvPr id="3" name="Group 50"/>
          <p:cNvGrpSpPr>
            <a:grpSpLocks/>
          </p:cNvGrpSpPr>
          <p:nvPr/>
        </p:nvGrpSpPr>
        <p:grpSpPr bwMode="auto">
          <a:xfrm>
            <a:off x="1311275" y="5186366"/>
            <a:ext cx="2695949" cy="830263"/>
            <a:chOff x="-116" y="2822"/>
            <a:chExt cx="2006" cy="523"/>
          </a:xfrm>
        </p:grpSpPr>
        <p:sp>
          <p:nvSpPr>
            <p:cNvPr id="14393" name="Oval 51"/>
            <p:cNvSpPr>
              <a:spLocks noChangeArrowheads="1"/>
            </p:cNvSpPr>
            <p:nvPr/>
          </p:nvSpPr>
          <p:spPr bwMode="auto">
            <a:xfrm>
              <a:off x="1834" y="3032"/>
              <a:ext cx="56" cy="56"/>
            </a:xfrm>
            <a:prstGeom prst="ellipse">
              <a:avLst/>
            </a:prstGeom>
            <a:solidFill>
              <a:srgbClr val="FF00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14394" name="Text Box 52"/>
            <p:cNvSpPr txBox="1">
              <a:spLocks noChangeArrowheads="1"/>
            </p:cNvSpPr>
            <p:nvPr/>
          </p:nvSpPr>
          <p:spPr bwMode="auto">
            <a:xfrm>
              <a:off x="-116" y="2822"/>
              <a:ext cx="1437" cy="52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400" dirty="0">
                  <a:solidFill>
                    <a:srgbClr val="CC0099"/>
                  </a:solidFill>
                </a:rPr>
                <a:t>Destructive</a:t>
              </a:r>
              <a:r>
                <a:rPr lang="en-US" altLang="en-US" sz="2400" i="1" dirty="0">
                  <a:solidFill>
                    <a:srgbClr val="CC0099"/>
                  </a:solidFill>
                </a:rPr>
                <a:t> </a:t>
              </a:r>
              <a:r>
                <a:rPr lang="en-US" altLang="en-US" sz="2400" dirty="0">
                  <a:solidFill>
                    <a:srgbClr val="CC0099"/>
                  </a:solidFill>
                </a:rPr>
                <a:t>interference</a:t>
              </a:r>
            </a:p>
          </p:txBody>
        </p:sp>
      </p:grpSp>
      <p:sp>
        <p:nvSpPr>
          <p:cNvPr id="190517" name="Line 53"/>
          <p:cNvSpPr>
            <a:spLocks noChangeShapeType="1"/>
          </p:cNvSpPr>
          <p:nvPr/>
        </p:nvSpPr>
        <p:spPr bwMode="auto">
          <a:xfrm flipV="1">
            <a:off x="6537326" y="3868739"/>
            <a:ext cx="2760663" cy="346075"/>
          </a:xfrm>
          <a:prstGeom prst="line">
            <a:avLst/>
          </a:prstGeom>
          <a:noFill/>
          <a:ln w="9525">
            <a:solidFill>
              <a:srgbClr val="FF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0518" name="Line 54"/>
          <p:cNvSpPr>
            <a:spLocks noChangeShapeType="1"/>
          </p:cNvSpPr>
          <p:nvPr/>
        </p:nvSpPr>
        <p:spPr bwMode="auto">
          <a:xfrm flipV="1">
            <a:off x="6543675" y="2994025"/>
            <a:ext cx="2738438" cy="1055688"/>
          </a:xfrm>
          <a:prstGeom prst="line">
            <a:avLst/>
          </a:prstGeom>
          <a:noFill/>
          <a:ln w="9525">
            <a:solidFill>
              <a:srgbClr val="FF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0519" name="Line 55"/>
          <p:cNvSpPr>
            <a:spLocks noChangeShapeType="1"/>
          </p:cNvSpPr>
          <p:nvPr/>
        </p:nvSpPr>
        <p:spPr bwMode="auto">
          <a:xfrm>
            <a:off x="6548439" y="4346575"/>
            <a:ext cx="2733675" cy="298450"/>
          </a:xfrm>
          <a:prstGeom prst="line">
            <a:avLst/>
          </a:prstGeom>
          <a:noFill/>
          <a:ln w="9525">
            <a:solidFill>
              <a:srgbClr val="FF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0520" name="Line 56"/>
          <p:cNvSpPr>
            <a:spLocks noChangeShapeType="1"/>
          </p:cNvSpPr>
          <p:nvPr/>
        </p:nvSpPr>
        <p:spPr bwMode="auto">
          <a:xfrm>
            <a:off x="6554789" y="4546600"/>
            <a:ext cx="2727325" cy="850900"/>
          </a:xfrm>
          <a:prstGeom prst="line">
            <a:avLst/>
          </a:prstGeom>
          <a:noFill/>
          <a:ln w="9525">
            <a:solidFill>
              <a:srgbClr val="FF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50" name="Line 58"/>
          <p:cNvSpPr>
            <a:spLocks noChangeShapeType="1"/>
          </p:cNvSpPr>
          <p:nvPr/>
        </p:nvSpPr>
        <p:spPr bwMode="auto">
          <a:xfrm>
            <a:off x="4959350" y="2392363"/>
            <a:ext cx="0" cy="3821112"/>
          </a:xfrm>
          <a:prstGeom prst="line">
            <a:avLst/>
          </a:prstGeom>
          <a:noFill/>
          <a:ln w="9525">
            <a:solidFill>
              <a:schemeClr val="tx2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51" name="Line 59"/>
          <p:cNvSpPr>
            <a:spLocks noChangeShapeType="1"/>
          </p:cNvSpPr>
          <p:nvPr/>
        </p:nvSpPr>
        <p:spPr bwMode="auto">
          <a:xfrm>
            <a:off x="5360988" y="2392363"/>
            <a:ext cx="0" cy="3821112"/>
          </a:xfrm>
          <a:prstGeom prst="line">
            <a:avLst/>
          </a:prstGeom>
          <a:noFill/>
          <a:ln w="9525">
            <a:solidFill>
              <a:schemeClr val="tx2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52" name="Line 60"/>
          <p:cNvSpPr>
            <a:spLocks noChangeShapeType="1"/>
          </p:cNvSpPr>
          <p:nvPr/>
        </p:nvSpPr>
        <p:spPr bwMode="auto">
          <a:xfrm>
            <a:off x="5770563" y="2392363"/>
            <a:ext cx="0" cy="3821112"/>
          </a:xfrm>
          <a:prstGeom prst="line">
            <a:avLst/>
          </a:prstGeom>
          <a:noFill/>
          <a:ln w="9525">
            <a:solidFill>
              <a:schemeClr val="tx2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53" name="Line 61"/>
          <p:cNvSpPr>
            <a:spLocks noChangeShapeType="1"/>
          </p:cNvSpPr>
          <p:nvPr/>
        </p:nvSpPr>
        <p:spPr bwMode="auto">
          <a:xfrm>
            <a:off x="6170613" y="2392363"/>
            <a:ext cx="0" cy="3821112"/>
          </a:xfrm>
          <a:prstGeom prst="line">
            <a:avLst/>
          </a:prstGeom>
          <a:noFill/>
          <a:ln w="9525">
            <a:solidFill>
              <a:schemeClr val="tx2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91" name="Rectangle 118"/>
          <p:cNvSpPr>
            <a:spLocks noGrp="1" noChangeArrowheads="1"/>
          </p:cNvSpPr>
          <p:nvPr>
            <p:ph type="ctrTitle"/>
          </p:nvPr>
        </p:nvSpPr>
        <p:spPr>
          <a:xfrm>
            <a:off x="1293223" y="409575"/>
            <a:ext cx="8688977" cy="896938"/>
          </a:xfrm>
        </p:spPr>
        <p:txBody>
          <a:bodyPr>
            <a:normAutofit/>
          </a:bodyPr>
          <a:lstStyle/>
          <a:p>
            <a:pPr algn="l"/>
            <a:r>
              <a:rPr lang="en-US" altLang="en-US" sz="3600" dirty="0">
                <a:solidFill>
                  <a:schemeClr val="accent2"/>
                </a:solidFill>
                <a:latin typeface="+mn-lt"/>
              </a:rPr>
              <a:t>Diffraction through a single-slit </a:t>
            </a:r>
          </a:p>
        </p:txBody>
      </p:sp>
      <p:sp>
        <p:nvSpPr>
          <p:cNvPr id="61" name="Freeform 60"/>
          <p:cNvSpPr/>
          <p:nvPr/>
        </p:nvSpPr>
        <p:spPr>
          <a:xfrm rot="5400000">
            <a:off x="7425532" y="3629819"/>
            <a:ext cx="4940300" cy="1249363"/>
          </a:xfrm>
          <a:custGeom>
            <a:avLst/>
            <a:gdLst>
              <a:gd name="connsiteX0" fmla="*/ 0 w 6327058"/>
              <a:gd name="connsiteY0" fmla="*/ 3938898 h 3959789"/>
              <a:gd name="connsiteX1" fmla="*/ 368710 w 6327058"/>
              <a:gd name="connsiteY1" fmla="*/ 3894653 h 3959789"/>
              <a:gd name="connsiteX2" fmla="*/ 811161 w 6327058"/>
              <a:gd name="connsiteY2" fmla="*/ 3938898 h 3959789"/>
              <a:gd name="connsiteX3" fmla="*/ 1209368 w 6327058"/>
              <a:gd name="connsiteY3" fmla="*/ 3879905 h 3959789"/>
              <a:gd name="connsiteX4" fmla="*/ 1607574 w 6327058"/>
              <a:gd name="connsiteY4" fmla="*/ 3953647 h 3959789"/>
              <a:gd name="connsiteX5" fmla="*/ 2005781 w 6327058"/>
              <a:gd name="connsiteY5" fmla="*/ 3806163 h 3959789"/>
              <a:gd name="connsiteX6" fmla="*/ 2389239 w 6327058"/>
              <a:gd name="connsiteY6" fmla="*/ 3938898 h 3959789"/>
              <a:gd name="connsiteX7" fmla="*/ 2403987 w 6327058"/>
              <a:gd name="connsiteY7" fmla="*/ 3953647 h 3959789"/>
              <a:gd name="connsiteX8" fmla="*/ 2521974 w 6327058"/>
              <a:gd name="connsiteY8" fmla="*/ 3879905 h 3959789"/>
              <a:gd name="connsiteX9" fmla="*/ 2595716 w 6327058"/>
              <a:gd name="connsiteY9" fmla="*/ 3599685 h 3959789"/>
              <a:gd name="connsiteX10" fmla="*/ 2684206 w 6327058"/>
              <a:gd name="connsiteY10" fmla="*/ 3039247 h 3959789"/>
              <a:gd name="connsiteX11" fmla="*/ 2875936 w 6327058"/>
              <a:gd name="connsiteY11" fmla="*/ 1269440 h 3959789"/>
              <a:gd name="connsiteX12" fmla="*/ 3170903 w 6327058"/>
              <a:gd name="connsiteY12" fmla="*/ 1079 h 3959789"/>
              <a:gd name="connsiteX13" fmla="*/ 3524865 w 6327058"/>
              <a:gd name="connsiteY13" fmla="*/ 1475918 h 3959789"/>
              <a:gd name="connsiteX14" fmla="*/ 3642852 w 6327058"/>
              <a:gd name="connsiteY14" fmla="*/ 2759027 h 3959789"/>
              <a:gd name="connsiteX15" fmla="*/ 3760839 w 6327058"/>
              <a:gd name="connsiteY15" fmla="*/ 3599685 h 3959789"/>
              <a:gd name="connsiteX16" fmla="*/ 3952568 w 6327058"/>
              <a:gd name="connsiteY16" fmla="*/ 3938898 h 3959789"/>
              <a:gd name="connsiteX17" fmla="*/ 4321277 w 6327058"/>
              <a:gd name="connsiteY17" fmla="*/ 3806163 h 3959789"/>
              <a:gd name="connsiteX18" fmla="*/ 4763729 w 6327058"/>
              <a:gd name="connsiteY18" fmla="*/ 3953647 h 3959789"/>
              <a:gd name="connsiteX19" fmla="*/ 5147187 w 6327058"/>
              <a:gd name="connsiteY19" fmla="*/ 3879905 h 3959789"/>
              <a:gd name="connsiteX20" fmla="*/ 5560142 w 6327058"/>
              <a:gd name="connsiteY20" fmla="*/ 3938898 h 3959789"/>
              <a:gd name="connsiteX21" fmla="*/ 6002594 w 6327058"/>
              <a:gd name="connsiteY21" fmla="*/ 3909402 h 3959789"/>
              <a:gd name="connsiteX22" fmla="*/ 6327058 w 6327058"/>
              <a:gd name="connsiteY22" fmla="*/ 3953647 h 3959789"/>
              <a:gd name="connsiteX0" fmla="*/ 0 w 6327058"/>
              <a:gd name="connsiteY0" fmla="*/ 3938898 h 3959789"/>
              <a:gd name="connsiteX1" fmla="*/ 368710 w 6327058"/>
              <a:gd name="connsiteY1" fmla="*/ 3894653 h 3959789"/>
              <a:gd name="connsiteX2" fmla="*/ 811161 w 6327058"/>
              <a:gd name="connsiteY2" fmla="*/ 3938898 h 3959789"/>
              <a:gd name="connsiteX3" fmla="*/ 1209368 w 6327058"/>
              <a:gd name="connsiteY3" fmla="*/ 3879905 h 3959789"/>
              <a:gd name="connsiteX4" fmla="*/ 1607574 w 6327058"/>
              <a:gd name="connsiteY4" fmla="*/ 3953647 h 3959789"/>
              <a:gd name="connsiteX5" fmla="*/ 2005781 w 6327058"/>
              <a:gd name="connsiteY5" fmla="*/ 3806163 h 3959789"/>
              <a:gd name="connsiteX6" fmla="*/ 2389239 w 6327058"/>
              <a:gd name="connsiteY6" fmla="*/ 3938898 h 3959789"/>
              <a:gd name="connsiteX7" fmla="*/ 2403987 w 6327058"/>
              <a:gd name="connsiteY7" fmla="*/ 3953647 h 3959789"/>
              <a:gd name="connsiteX8" fmla="*/ 2521974 w 6327058"/>
              <a:gd name="connsiteY8" fmla="*/ 3879905 h 3959789"/>
              <a:gd name="connsiteX9" fmla="*/ 2595716 w 6327058"/>
              <a:gd name="connsiteY9" fmla="*/ 3599685 h 3959789"/>
              <a:gd name="connsiteX10" fmla="*/ 2684206 w 6327058"/>
              <a:gd name="connsiteY10" fmla="*/ 3039247 h 3959789"/>
              <a:gd name="connsiteX11" fmla="*/ 2875936 w 6327058"/>
              <a:gd name="connsiteY11" fmla="*/ 1269440 h 3959789"/>
              <a:gd name="connsiteX12" fmla="*/ 3170903 w 6327058"/>
              <a:gd name="connsiteY12" fmla="*/ 1079 h 3959789"/>
              <a:gd name="connsiteX13" fmla="*/ 3524865 w 6327058"/>
              <a:gd name="connsiteY13" fmla="*/ 1475918 h 3959789"/>
              <a:gd name="connsiteX14" fmla="*/ 3672349 w 6327058"/>
              <a:gd name="connsiteY14" fmla="*/ 3009750 h 3959789"/>
              <a:gd name="connsiteX15" fmla="*/ 3760839 w 6327058"/>
              <a:gd name="connsiteY15" fmla="*/ 3599685 h 3959789"/>
              <a:gd name="connsiteX16" fmla="*/ 3952568 w 6327058"/>
              <a:gd name="connsiteY16" fmla="*/ 3938898 h 3959789"/>
              <a:gd name="connsiteX17" fmla="*/ 4321277 w 6327058"/>
              <a:gd name="connsiteY17" fmla="*/ 3806163 h 3959789"/>
              <a:gd name="connsiteX18" fmla="*/ 4763729 w 6327058"/>
              <a:gd name="connsiteY18" fmla="*/ 3953647 h 3959789"/>
              <a:gd name="connsiteX19" fmla="*/ 5147187 w 6327058"/>
              <a:gd name="connsiteY19" fmla="*/ 3879905 h 3959789"/>
              <a:gd name="connsiteX20" fmla="*/ 5560142 w 6327058"/>
              <a:gd name="connsiteY20" fmla="*/ 3938898 h 3959789"/>
              <a:gd name="connsiteX21" fmla="*/ 6002594 w 6327058"/>
              <a:gd name="connsiteY21" fmla="*/ 3909402 h 3959789"/>
              <a:gd name="connsiteX22" fmla="*/ 6327058 w 6327058"/>
              <a:gd name="connsiteY22" fmla="*/ 3953647 h 3959789"/>
              <a:gd name="connsiteX0" fmla="*/ 0 w 6327058"/>
              <a:gd name="connsiteY0" fmla="*/ 3937844 h 3958735"/>
              <a:gd name="connsiteX1" fmla="*/ 368710 w 6327058"/>
              <a:gd name="connsiteY1" fmla="*/ 3893599 h 3958735"/>
              <a:gd name="connsiteX2" fmla="*/ 811161 w 6327058"/>
              <a:gd name="connsiteY2" fmla="*/ 3937844 h 3958735"/>
              <a:gd name="connsiteX3" fmla="*/ 1209368 w 6327058"/>
              <a:gd name="connsiteY3" fmla="*/ 3878851 h 3958735"/>
              <a:gd name="connsiteX4" fmla="*/ 1607574 w 6327058"/>
              <a:gd name="connsiteY4" fmla="*/ 3952593 h 3958735"/>
              <a:gd name="connsiteX5" fmla="*/ 2005781 w 6327058"/>
              <a:gd name="connsiteY5" fmla="*/ 3805109 h 3958735"/>
              <a:gd name="connsiteX6" fmla="*/ 2389239 w 6327058"/>
              <a:gd name="connsiteY6" fmla="*/ 3937844 h 3958735"/>
              <a:gd name="connsiteX7" fmla="*/ 2403987 w 6327058"/>
              <a:gd name="connsiteY7" fmla="*/ 3952593 h 3958735"/>
              <a:gd name="connsiteX8" fmla="*/ 2521974 w 6327058"/>
              <a:gd name="connsiteY8" fmla="*/ 3878851 h 3958735"/>
              <a:gd name="connsiteX9" fmla="*/ 2595716 w 6327058"/>
              <a:gd name="connsiteY9" fmla="*/ 3598631 h 3958735"/>
              <a:gd name="connsiteX10" fmla="*/ 2684206 w 6327058"/>
              <a:gd name="connsiteY10" fmla="*/ 3038193 h 3958735"/>
              <a:gd name="connsiteX11" fmla="*/ 2875936 w 6327058"/>
              <a:gd name="connsiteY11" fmla="*/ 1268386 h 3958735"/>
              <a:gd name="connsiteX12" fmla="*/ 3170903 w 6327058"/>
              <a:gd name="connsiteY12" fmla="*/ 25 h 3958735"/>
              <a:gd name="connsiteX13" fmla="*/ 3495368 w 6327058"/>
              <a:gd name="connsiteY13" fmla="*/ 1238890 h 3958735"/>
              <a:gd name="connsiteX14" fmla="*/ 3672349 w 6327058"/>
              <a:gd name="connsiteY14" fmla="*/ 3008696 h 3958735"/>
              <a:gd name="connsiteX15" fmla="*/ 3760839 w 6327058"/>
              <a:gd name="connsiteY15" fmla="*/ 3598631 h 3958735"/>
              <a:gd name="connsiteX16" fmla="*/ 3952568 w 6327058"/>
              <a:gd name="connsiteY16" fmla="*/ 3937844 h 3958735"/>
              <a:gd name="connsiteX17" fmla="*/ 4321277 w 6327058"/>
              <a:gd name="connsiteY17" fmla="*/ 3805109 h 3958735"/>
              <a:gd name="connsiteX18" fmla="*/ 4763729 w 6327058"/>
              <a:gd name="connsiteY18" fmla="*/ 3952593 h 3958735"/>
              <a:gd name="connsiteX19" fmla="*/ 5147187 w 6327058"/>
              <a:gd name="connsiteY19" fmla="*/ 3878851 h 3958735"/>
              <a:gd name="connsiteX20" fmla="*/ 5560142 w 6327058"/>
              <a:gd name="connsiteY20" fmla="*/ 3937844 h 3958735"/>
              <a:gd name="connsiteX21" fmla="*/ 6002594 w 6327058"/>
              <a:gd name="connsiteY21" fmla="*/ 3908348 h 3958735"/>
              <a:gd name="connsiteX22" fmla="*/ 6327058 w 6327058"/>
              <a:gd name="connsiteY22" fmla="*/ 3952593 h 3958735"/>
              <a:gd name="connsiteX0" fmla="*/ 0 w 6327058"/>
              <a:gd name="connsiteY0" fmla="*/ 3937844 h 4004375"/>
              <a:gd name="connsiteX1" fmla="*/ 368710 w 6327058"/>
              <a:gd name="connsiteY1" fmla="*/ 3893599 h 4004375"/>
              <a:gd name="connsiteX2" fmla="*/ 811161 w 6327058"/>
              <a:gd name="connsiteY2" fmla="*/ 3937844 h 4004375"/>
              <a:gd name="connsiteX3" fmla="*/ 1209368 w 6327058"/>
              <a:gd name="connsiteY3" fmla="*/ 3878851 h 4004375"/>
              <a:gd name="connsiteX4" fmla="*/ 1607574 w 6327058"/>
              <a:gd name="connsiteY4" fmla="*/ 3952593 h 4004375"/>
              <a:gd name="connsiteX5" fmla="*/ 1934424 w 6327058"/>
              <a:gd name="connsiteY5" fmla="*/ 3143343 h 4004375"/>
              <a:gd name="connsiteX6" fmla="*/ 2389239 w 6327058"/>
              <a:gd name="connsiteY6" fmla="*/ 3937844 h 4004375"/>
              <a:gd name="connsiteX7" fmla="*/ 2403987 w 6327058"/>
              <a:gd name="connsiteY7" fmla="*/ 3952593 h 4004375"/>
              <a:gd name="connsiteX8" fmla="*/ 2521974 w 6327058"/>
              <a:gd name="connsiteY8" fmla="*/ 3878851 h 4004375"/>
              <a:gd name="connsiteX9" fmla="*/ 2595716 w 6327058"/>
              <a:gd name="connsiteY9" fmla="*/ 3598631 h 4004375"/>
              <a:gd name="connsiteX10" fmla="*/ 2684206 w 6327058"/>
              <a:gd name="connsiteY10" fmla="*/ 3038193 h 4004375"/>
              <a:gd name="connsiteX11" fmla="*/ 2875936 w 6327058"/>
              <a:gd name="connsiteY11" fmla="*/ 1268386 h 4004375"/>
              <a:gd name="connsiteX12" fmla="*/ 3170903 w 6327058"/>
              <a:gd name="connsiteY12" fmla="*/ 25 h 4004375"/>
              <a:gd name="connsiteX13" fmla="*/ 3495368 w 6327058"/>
              <a:gd name="connsiteY13" fmla="*/ 1238890 h 4004375"/>
              <a:gd name="connsiteX14" fmla="*/ 3672349 w 6327058"/>
              <a:gd name="connsiteY14" fmla="*/ 3008696 h 4004375"/>
              <a:gd name="connsiteX15" fmla="*/ 3760839 w 6327058"/>
              <a:gd name="connsiteY15" fmla="*/ 3598631 h 4004375"/>
              <a:gd name="connsiteX16" fmla="*/ 3952568 w 6327058"/>
              <a:gd name="connsiteY16" fmla="*/ 3937844 h 4004375"/>
              <a:gd name="connsiteX17" fmla="*/ 4321277 w 6327058"/>
              <a:gd name="connsiteY17" fmla="*/ 3805109 h 4004375"/>
              <a:gd name="connsiteX18" fmla="*/ 4763729 w 6327058"/>
              <a:gd name="connsiteY18" fmla="*/ 3952593 h 4004375"/>
              <a:gd name="connsiteX19" fmla="*/ 5147187 w 6327058"/>
              <a:gd name="connsiteY19" fmla="*/ 3878851 h 4004375"/>
              <a:gd name="connsiteX20" fmla="*/ 5560142 w 6327058"/>
              <a:gd name="connsiteY20" fmla="*/ 3937844 h 4004375"/>
              <a:gd name="connsiteX21" fmla="*/ 6002594 w 6327058"/>
              <a:gd name="connsiteY21" fmla="*/ 3908348 h 4004375"/>
              <a:gd name="connsiteX22" fmla="*/ 6327058 w 6327058"/>
              <a:gd name="connsiteY22" fmla="*/ 3952593 h 4004375"/>
              <a:gd name="connsiteX0" fmla="*/ 0 w 6327058"/>
              <a:gd name="connsiteY0" fmla="*/ 3937844 h 4004375"/>
              <a:gd name="connsiteX1" fmla="*/ 368710 w 6327058"/>
              <a:gd name="connsiteY1" fmla="*/ 3893599 h 4004375"/>
              <a:gd name="connsiteX2" fmla="*/ 811161 w 6327058"/>
              <a:gd name="connsiteY2" fmla="*/ 3937844 h 4004375"/>
              <a:gd name="connsiteX3" fmla="*/ 1209368 w 6327058"/>
              <a:gd name="connsiteY3" fmla="*/ 3878851 h 4004375"/>
              <a:gd name="connsiteX4" fmla="*/ 1607574 w 6327058"/>
              <a:gd name="connsiteY4" fmla="*/ 3952593 h 4004375"/>
              <a:gd name="connsiteX5" fmla="*/ 1934424 w 6327058"/>
              <a:gd name="connsiteY5" fmla="*/ 3143343 h 4004375"/>
              <a:gd name="connsiteX6" fmla="*/ 2389239 w 6327058"/>
              <a:gd name="connsiteY6" fmla="*/ 3937844 h 4004375"/>
              <a:gd name="connsiteX7" fmla="*/ 2403987 w 6327058"/>
              <a:gd name="connsiteY7" fmla="*/ 3952593 h 4004375"/>
              <a:gd name="connsiteX8" fmla="*/ 2521974 w 6327058"/>
              <a:gd name="connsiteY8" fmla="*/ 3878851 h 4004375"/>
              <a:gd name="connsiteX9" fmla="*/ 2595716 w 6327058"/>
              <a:gd name="connsiteY9" fmla="*/ 3598631 h 4004375"/>
              <a:gd name="connsiteX10" fmla="*/ 2684206 w 6327058"/>
              <a:gd name="connsiteY10" fmla="*/ 3038193 h 4004375"/>
              <a:gd name="connsiteX11" fmla="*/ 2875936 w 6327058"/>
              <a:gd name="connsiteY11" fmla="*/ 1268386 h 4004375"/>
              <a:gd name="connsiteX12" fmla="*/ 3170903 w 6327058"/>
              <a:gd name="connsiteY12" fmla="*/ 25 h 4004375"/>
              <a:gd name="connsiteX13" fmla="*/ 3495368 w 6327058"/>
              <a:gd name="connsiteY13" fmla="*/ 1238890 h 4004375"/>
              <a:gd name="connsiteX14" fmla="*/ 3672349 w 6327058"/>
              <a:gd name="connsiteY14" fmla="*/ 3008696 h 4004375"/>
              <a:gd name="connsiteX15" fmla="*/ 3760839 w 6327058"/>
              <a:gd name="connsiteY15" fmla="*/ 3598631 h 4004375"/>
              <a:gd name="connsiteX16" fmla="*/ 3952568 w 6327058"/>
              <a:gd name="connsiteY16" fmla="*/ 3937844 h 4004375"/>
              <a:gd name="connsiteX17" fmla="*/ 4463993 w 6327058"/>
              <a:gd name="connsiteY17" fmla="*/ 3096075 h 4004375"/>
              <a:gd name="connsiteX18" fmla="*/ 4763729 w 6327058"/>
              <a:gd name="connsiteY18" fmla="*/ 3952593 h 4004375"/>
              <a:gd name="connsiteX19" fmla="*/ 5147187 w 6327058"/>
              <a:gd name="connsiteY19" fmla="*/ 3878851 h 4004375"/>
              <a:gd name="connsiteX20" fmla="*/ 5560142 w 6327058"/>
              <a:gd name="connsiteY20" fmla="*/ 3937844 h 4004375"/>
              <a:gd name="connsiteX21" fmla="*/ 6002594 w 6327058"/>
              <a:gd name="connsiteY21" fmla="*/ 3908348 h 4004375"/>
              <a:gd name="connsiteX22" fmla="*/ 6327058 w 6327058"/>
              <a:gd name="connsiteY22" fmla="*/ 3952593 h 4004375"/>
              <a:gd name="connsiteX0" fmla="*/ 0 w 6327058"/>
              <a:gd name="connsiteY0" fmla="*/ 3937844 h 4004375"/>
              <a:gd name="connsiteX1" fmla="*/ 368710 w 6327058"/>
              <a:gd name="connsiteY1" fmla="*/ 3893599 h 4004375"/>
              <a:gd name="connsiteX2" fmla="*/ 811161 w 6327058"/>
              <a:gd name="connsiteY2" fmla="*/ 3937844 h 4004375"/>
              <a:gd name="connsiteX3" fmla="*/ 1209368 w 6327058"/>
              <a:gd name="connsiteY3" fmla="*/ 3878851 h 4004375"/>
              <a:gd name="connsiteX4" fmla="*/ 1607574 w 6327058"/>
              <a:gd name="connsiteY4" fmla="*/ 3952593 h 4004375"/>
              <a:gd name="connsiteX5" fmla="*/ 1934424 w 6327058"/>
              <a:gd name="connsiteY5" fmla="*/ 3143343 h 4004375"/>
              <a:gd name="connsiteX6" fmla="*/ 2389239 w 6327058"/>
              <a:gd name="connsiteY6" fmla="*/ 3937844 h 4004375"/>
              <a:gd name="connsiteX7" fmla="*/ 2403987 w 6327058"/>
              <a:gd name="connsiteY7" fmla="*/ 3952593 h 4004375"/>
              <a:gd name="connsiteX8" fmla="*/ 2521974 w 6327058"/>
              <a:gd name="connsiteY8" fmla="*/ 3878851 h 4004375"/>
              <a:gd name="connsiteX9" fmla="*/ 2595716 w 6327058"/>
              <a:gd name="connsiteY9" fmla="*/ 3598631 h 4004375"/>
              <a:gd name="connsiteX10" fmla="*/ 2684206 w 6327058"/>
              <a:gd name="connsiteY10" fmla="*/ 3038193 h 4004375"/>
              <a:gd name="connsiteX11" fmla="*/ 2875936 w 6327058"/>
              <a:gd name="connsiteY11" fmla="*/ 1268386 h 4004375"/>
              <a:gd name="connsiteX12" fmla="*/ 3170903 w 6327058"/>
              <a:gd name="connsiteY12" fmla="*/ 25 h 4004375"/>
              <a:gd name="connsiteX13" fmla="*/ 3495368 w 6327058"/>
              <a:gd name="connsiteY13" fmla="*/ 1238890 h 4004375"/>
              <a:gd name="connsiteX14" fmla="*/ 3672349 w 6327058"/>
              <a:gd name="connsiteY14" fmla="*/ 3008696 h 4004375"/>
              <a:gd name="connsiteX15" fmla="*/ 3760839 w 6327058"/>
              <a:gd name="connsiteY15" fmla="*/ 3598631 h 4004375"/>
              <a:gd name="connsiteX16" fmla="*/ 3952568 w 6327058"/>
              <a:gd name="connsiteY16" fmla="*/ 3937844 h 4004375"/>
              <a:gd name="connsiteX17" fmla="*/ 4463993 w 6327058"/>
              <a:gd name="connsiteY17" fmla="*/ 3096075 h 4004375"/>
              <a:gd name="connsiteX18" fmla="*/ 4763729 w 6327058"/>
              <a:gd name="connsiteY18" fmla="*/ 3952593 h 4004375"/>
              <a:gd name="connsiteX19" fmla="*/ 5147187 w 6327058"/>
              <a:gd name="connsiteY19" fmla="*/ 3878851 h 4004375"/>
              <a:gd name="connsiteX20" fmla="*/ 5560142 w 6327058"/>
              <a:gd name="connsiteY20" fmla="*/ 3937844 h 4004375"/>
              <a:gd name="connsiteX21" fmla="*/ 6121522 w 6327058"/>
              <a:gd name="connsiteY21" fmla="*/ 3908349 h 4004375"/>
              <a:gd name="connsiteX22" fmla="*/ 6327058 w 6327058"/>
              <a:gd name="connsiteY22" fmla="*/ 3952593 h 4004375"/>
              <a:gd name="connsiteX0" fmla="*/ 0 w 6327058"/>
              <a:gd name="connsiteY0" fmla="*/ 3937844 h 4004375"/>
              <a:gd name="connsiteX1" fmla="*/ 225994 w 6327058"/>
              <a:gd name="connsiteY1" fmla="*/ 3940867 h 4004375"/>
              <a:gd name="connsiteX2" fmla="*/ 811161 w 6327058"/>
              <a:gd name="connsiteY2" fmla="*/ 3937844 h 4004375"/>
              <a:gd name="connsiteX3" fmla="*/ 1209368 w 6327058"/>
              <a:gd name="connsiteY3" fmla="*/ 3878851 h 4004375"/>
              <a:gd name="connsiteX4" fmla="*/ 1607574 w 6327058"/>
              <a:gd name="connsiteY4" fmla="*/ 3952593 h 4004375"/>
              <a:gd name="connsiteX5" fmla="*/ 1934424 w 6327058"/>
              <a:gd name="connsiteY5" fmla="*/ 3143343 h 4004375"/>
              <a:gd name="connsiteX6" fmla="*/ 2389239 w 6327058"/>
              <a:gd name="connsiteY6" fmla="*/ 3937844 h 4004375"/>
              <a:gd name="connsiteX7" fmla="*/ 2403987 w 6327058"/>
              <a:gd name="connsiteY7" fmla="*/ 3952593 h 4004375"/>
              <a:gd name="connsiteX8" fmla="*/ 2521974 w 6327058"/>
              <a:gd name="connsiteY8" fmla="*/ 3878851 h 4004375"/>
              <a:gd name="connsiteX9" fmla="*/ 2595716 w 6327058"/>
              <a:gd name="connsiteY9" fmla="*/ 3598631 h 4004375"/>
              <a:gd name="connsiteX10" fmla="*/ 2684206 w 6327058"/>
              <a:gd name="connsiteY10" fmla="*/ 3038193 h 4004375"/>
              <a:gd name="connsiteX11" fmla="*/ 2875936 w 6327058"/>
              <a:gd name="connsiteY11" fmla="*/ 1268386 h 4004375"/>
              <a:gd name="connsiteX12" fmla="*/ 3170903 w 6327058"/>
              <a:gd name="connsiteY12" fmla="*/ 25 h 4004375"/>
              <a:gd name="connsiteX13" fmla="*/ 3495368 w 6327058"/>
              <a:gd name="connsiteY13" fmla="*/ 1238890 h 4004375"/>
              <a:gd name="connsiteX14" fmla="*/ 3672349 w 6327058"/>
              <a:gd name="connsiteY14" fmla="*/ 3008696 h 4004375"/>
              <a:gd name="connsiteX15" fmla="*/ 3760839 w 6327058"/>
              <a:gd name="connsiteY15" fmla="*/ 3598631 h 4004375"/>
              <a:gd name="connsiteX16" fmla="*/ 3952568 w 6327058"/>
              <a:gd name="connsiteY16" fmla="*/ 3937844 h 4004375"/>
              <a:gd name="connsiteX17" fmla="*/ 4463993 w 6327058"/>
              <a:gd name="connsiteY17" fmla="*/ 3096075 h 4004375"/>
              <a:gd name="connsiteX18" fmla="*/ 4763729 w 6327058"/>
              <a:gd name="connsiteY18" fmla="*/ 3952593 h 4004375"/>
              <a:gd name="connsiteX19" fmla="*/ 5147187 w 6327058"/>
              <a:gd name="connsiteY19" fmla="*/ 3878851 h 4004375"/>
              <a:gd name="connsiteX20" fmla="*/ 5560142 w 6327058"/>
              <a:gd name="connsiteY20" fmla="*/ 3937844 h 4004375"/>
              <a:gd name="connsiteX21" fmla="*/ 6121522 w 6327058"/>
              <a:gd name="connsiteY21" fmla="*/ 3908349 h 4004375"/>
              <a:gd name="connsiteX22" fmla="*/ 6327058 w 6327058"/>
              <a:gd name="connsiteY22" fmla="*/ 3952593 h 4004375"/>
              <a:gd name="connsiteX0" fmla="*/ 0 w 6327058"/>
              <a:gd name="connsiteY0" fmla="*/ 3937844 h 4004375"/>
              <a:gd name="connsiteX1" fmla="*/ 225994 w 6327058"/>
              <a:gd name="connsiteY1" fmla="*/ 3940867 h 4004375"/>
              <a:gd name="connsiteX2" fmla="*/ 811161 w 6327058"/>
              <a:gd name="connsiteY2" fmla="*/ 3937844 h 4004375"/>
              <a:gd name="connsiteX3" fmla="*/ 1019079 w 6327058"/>
              <a:gd name="connsiteY3" fmla="*/ 3878850 h 4004375"/>
              <a:gd name="connsiteX4" fmla="*/ 1607574 w 6327058"/>
              <a:gd name="connsiteY4" fmla="*/ 3952593 h 4004375"/>
              <a:gd name="connsiteX5" fmla="*/ 1934424 w 6327058"/>
              <a:gd name="connsiteY5" fmla="*/ 3143343 h 4004375"/>
              <a:gd name="connsiteX6" fmla="*/ 2389239 w 6327058"/>
              <a:gd name="connsiteY6" fmla="*/ 3937844 h 4004375"/>
              <a:gd name="connsiteX7" fmla="*/ 2403987 w 6327058"/>
              <a:gd name="connsiteY7" fmla="*/ 3952593 h 4004375"/>
              <a:gd name="connsiteX8" fmla="*/ 2521974 w 6327058"/>
              <a:gd name="connsiteY8" fmla="*/ 3878851 h 4004375"/>
              <a:gd name="connsiteX9" fmla="*/ 2595716 w 6327058"/>
              <a:gd name="connsiteY9" fmla="*/ 3598631 h 4004375"/>
              <a:gd name="connsiteX10" fmla="*/ 2684206 w 6327058"/>
              <a:gd name="connsiteY10" fmla="*/ 3038193 h 4004375"/>
              <a:gd name="connsiteX11" fmla="*/ 2875936 w 6327058"/>
              <a:gd name="connsiteY11" fmla="*/ 1268386 h 4004375"/>
              <a:gd name="connsiteX12" fmla="*/ 3170903 w 6327058"/>
              <a:gd name="connsiteY12" fmla="*/ 25 h 4004375"/>
              <a:gd name="connsiteX13" fmla="*/ 3495368 w 6327058"/>
              <a:gd name="connsiteY13" fmla="*/ 1238890 h 4004375"/>
              <a:gd name="connsiteX14" fmla="*/ 3672349 w 6327058"/>
              <a:gd name="connsiteY14" fmla="*/ 3008696 h 4004375"/>
              <a:gd name="connsiteX15" fmla="*/ 3760839 w 6327058"/>
              <a:gd name="connsiteY15" fmla="*/ 3598631 h 4004375"/>
              <a:gd name="connsiteX16" fmla="*/ 3952568 w 6327058"/>
              <a:gd name="connsiteY16" fmla="*/ 3937844 h 4004375"/>
              <a:gd name="connsiteX17" fmla="*/ 4463993 w 6327058"/>
              <a:gd name="connsiteY17" fmla="*/ 3096075 h 4004375"/>
              <a:gd name="connsiteX18" fmla="*/ 4763729 w 6327058"/>
              <a:gd name="connsiteY18" fmla="*/ 3952593 h 4004375"/>
              <a:gd name="connsiteX19" fmla="*/ 5147187 w 6327058"/>
              <a:gd name="connsiteY19" fmla="*/ 3878851 h 4004375"/>
              <a:gd name="connsiteX20" fmla="*/ 5560142 w 6327058"/>
              <a:gd name="connsiteY20" fmla="*/ 3937844 h 4004375"/>
              <a:gd name="connsiteX21" fmla="*/ 6121522 w 6327058"/>
              <a:gd name="connsiteY21" fmla="*/ 3908349 h 4004375"/>
              <a:gd name="connsiteX22" fmla="*/ 6327058 w 6327058"/>
              <a:gd name="connsiteY22" fmla="*/ 3952593 h 4004375"/>
              <a:gd name="connsiteX0" fmla="*/ 0 w 6327058"/>
              <a:gd name="connsiteY0" fmla="*/ 3937844 h 4004375"/>
              <a:gd name="connsiteX1" fmla="*/ 225994 w 6327058"/>
              <a:gd name="connsiteY1" fmla="*/ 3940867 h 4004375"/>
              <a:gd name="connsiteX2" fmla="*/ 811161 w 6327058"/>
              <a:gd name="connsiteY2" fmla="*/ 3937844 h 4004375"/>
              <a:gd name="connsiteX3" fmla="*/ 1019079 w 6327058"/>
              <a:gd name="connsiteY3" fmla="*/ 3878850 h 4004375"/>
              <a:gd name="connsiteX4" fmla="*/ 1250787 w 6327058"/>
              <a:gd name="connsiteY4" fmla="*/ 3905327 h 4004375"/>
              <a:gd name="connsiteX5" fmla="*/ 1934424 w 6327058"/>
              <a:gd name="connsiteY5" fmla="*/ 3143343 h 4004375"/>
              <a:gd name="connsiteX6" fmla="*/ 2389239 w 6327058"/>
              <a:gd name="connsiteY6" fmla="*/ 3937844 h 4004375"/>
              <a:gd name="connsiteX7" fmla="*/ 2403987 w 6327058"/>
              <a:gd name="connsiteY7" fmla="*/ 3952593 h 4004375"/>
              <a:gd name="connsiteX8" fmla="*/ 2521974 w 6327058"/>
              <a:gd name="connsiteY8" fmla="*/ 3878851 h 4004375"/>
              <a:gd name="connsiteX9" fmla="*/ 2595716 w 6327058"/>
              <a:gd name="connsiteY9" fmla="*/ 3598631 h 4004375"/>
              <a:gd name="connsiteX10" fmla="*/ 2684206 w 6327058"/>
              <a:gd name="connsiteY10" fmla="*/ 3038193 h 4004375"/>
              <a:gd name="connsiteX11" fmla="*/ 2875936 w 6327058"/>
              <a:gd name="connsiteY11" fmla="*/ 1268386 h 4004375"/>
              <a:gd name="connsiteX12" fmla="*/ 3170903 w 6327058"/>
              <a:gd name="connsiteY12" fmla="*/ 25 h 4004375"/>
              <a:gd name="connsiteX13" fmla="*/ 3495368 w 6327058"/>
              <a:gd name="connsiteY13" fmla="*/ 1238890 h 4004375"/>
              <a:gd name="connsiteX14" fmla="*/ 3672349 w 6327058"/>
              <a:gd name="connsiteY14" fmla="*/ 3008696 h 4004375"/>
              <a:gd name="connsiteX15" fmla="*/ 3760839 w 6327058"/>
              <a:gd name="connsiteY15" fmla="*/ 3598631 h 4004375"/>
              <a:gd name="connsiteX16" fmla="*/ 3952568 w 6327058"/>
              <a:gd name="connsiteY16" fmla="*/ 3937844 h 4004375"/>
              <a:gd name="connsiteX17" fmla="*/ 4463993 w 6327058"/>
              <a:gd name="connsiteY17" fmla="*/ 3096075 h 4004375"/>
              <a:gd name="connsiteX18" fmla="*/ 4763729 w 6327058"/>
              <a:gd name="connsiteY18" fmla="*/ 3952593 h 4004375"/>
              <a:gd name="connsiteX19" fmla="*/ 5147187 w 6327058"/>
              <a:gd name="connsiteY19" fmla="*/ 3878851 h 4004375"/>
              <a:gd name="connsiteX20" fmla="*/ 5560142 w 6327058"/>
              <a:gd name="connsiteY20" fmla="*/ 3937844 h 4004375"/>
              <a:gd name="connsiteX21" fmla="*/ 6121522 w 6327058"/>
              <a:gd name="connsiteY21" fmla="*/ 3908349 h 4004375"/>
              <a:gd name="connsiteX22" fmla="*/ 6327058 w 6327058"/>
              <a:gd name="connsiteY22" fmla="*/ 3952593 h 4004375"/>
              <a:gd name="connsiteX0" fmla="*/ 0 w 6327058"/>
              <a:gd name="connsiteY0" fmla="*/ 3937844 h 4004375"/>
              <a:gd name="connsiteX1" fmla="*/ 225994 w 6327058"/>
              <a:gd name="connsiteY1" fmla="*/ 3940867 h 4004375"/>
              <a:gd name="connsiteX2" fmla="*/ 811161 w 6327058"/>
              <a:gd name="connsiteY2" fmla="*/ 3937844 h 4004375"/>
              <a:gd name="connsiteX3" fmla="*/ 1019079 w 6327058"/>
              <a:gd name="connsiteY3" fmla="*/ 3878850 h 4004375"/>
              <a:gd name="connsiteX4" fmla="*/ 1250787 w 6327058"/>
              <a:gd name="connsiteY4" fmla="*/ 3905327 h 4004375"/>
              <a:gd name="connsiteX5" fmla="*/ 1934424 w 6327058"/>
              <a:gd name="connsiteY5" fmla="*/ 3143343 h 4004375"/>
              <a:gd name="connsiteX6" fmla="*/ 2389239 w 6327058"/>
              <a:gd name="connsiteY6" fmla="*/ 3937844 h 4004375"/>
              <a:gd name="connsiteX7" fmla="*/ 2403987 w 6327058"/>
              <a:gd name="connsiteY7" fmla="*/ 3952593 h 4004375"/>
              <a:gd name="connsiteX8" fmla="*/ 2521974 w 6327058"/>
              <a:gd name="connsiteY8" fmla="*/ 3878851 h 4004375"/>
              <a:gd name="connsiteX9" fmla="*/ 2595716 w 6327058"/>
              <a:gd name="connsiteY9" fmla="*/ 3598631 h 4004375"/>
              <a:gd name="connsiteX10" fmla="*/ 2684206 w 6327058"/>
              <a:gd name="connsiteY10" fmla="*/ 3038193 h 4004375"/>
              <a:gd name="connsiteX11" fmla="*/ 2875936 w 6327058"/>
              <a:gd name="connsiteY11" fmla="*/ 1268386 h 4004375"/>
              <a:gd name="connsiteX12" fmla="*/ 3170903 w 6327058"/>
              <a:gd name="connsiteY12" fmla="*/ 25 h 4004375"/>
              <a:gd name="connsiteX13" fmla="*/ 3495368 w 6327058"/>
              <a:gd name="connsiteY13" fmla="*/ 1238890 h 4004375"/>
              <a:gd name="connsiteX14" fmla="*/ 3672349 w 6327058"/>
              <a:gd name="connsiteY14" fmla="*/ 3008696 h 4004375"/>
              <a:gd name="connsiteX15" fmla="*/ 3760839 w 6327058"/>
              <a:gd name="connsiteY15" fmla="*/ 3598631 h 4004375"/>
              <a:gd name="connsiteX16" fmla="*/ 3952568 w 6327058"/>
              <a:gd name="connsiteY16" fmla="*/ 3937844 h 4004375"/>
              <a:gd name="connsiteX17" fmla="*/ 4463993 w 6327058"/>
              <a:gd name="connsiteY17" fmla="*/ 3096075 h 4004375"/>
              <a:gd name="connsiteX18" fmla="*/ 4763729 w 6327058"/>
              <a:gd name="connsiteY18" fmla="*/ 3952593 h 4004375"/>
              <a:gd name="connsiteX19" fmla="*/ 5361259 w 6327058"/>
              <a:gd name="connsiteY19" fmla="*/ 3878850 h 4004375"/>
              <a:gd name="connsiteX20" fmla="*/ 5560142 w 6327058"/>
              <a:gd name="connsiteY20" fmla="*/ 3937844 h 4004375"/>
              <a:gd name="connsiteX21" fmla="*/ 6121522 w 6327058"/>
              <a:gd name="connsiteY21" fmla="*/ 3908349 h 4004375"/>
              <a:gd name="connsiteX22" fmla="*/ 6327058 w 6327058"/>
              <a:gd name="connsiteY22" fmla="*/ 3952593 h 4004375"/>
              <a:gd name="connsiteX0" fmla="*/ 0 w 6327058"/>
              <a:gd name="connsiteY0" fmla="*/ 3937844 h 4004375"/>
              <a:gd name="connsiteX1" fmla="*/ 225994 w 6327058"/>
              <a:gd name="connsiteY1" fmla="*/ 3940867 h 4004375"/>
              <a:gd name="connsiteX2" fmla="*/ 811161 w 6327058"/>
              <a:gd name="connsiteY2" fmla="*/ 3937844 h 4004375"/>
              <a:gd name="connsiteX3" fmla="*/ 1019079 w 6327058"/>
              <a:gd name="connsiteY3" fmla="*/ 3878850 h 4004375"/>
              <a:gd name="connsiteX4" fmla="*/ 1250787 w 6327058"/>
              <a:gd name="connsiteY4" fmla="*/ 3905327 h 4004375"/>
              <a:gd name="connsiteX5" fmla="*/ 1934424 w 6327058"/>
              <a:gd name="connsiteY5" fmla="*/ 3143343 h 4004375"/>
              <a:gd name="connsiteX6" fmla="*/ 2389239 w 6327058"/>
              <a:gd name="connsiteY6" fmla="*/ 3937844 h 4004375"/>
              <a:gd name="connsiteX7" fmla="*/ 2403987 w 6327058"/>
              <a:gd name="connsiteY7" fmla="*/ 3952593 h 4004375"/>
              <a:gd name="connsiteX8" fmla="*/ 2521974 w 6327058"/>
              <a:gd name="connsiteY8" fmla="*/ 3878851 h 4004375"/>
              <a:gd name="connsiteX9" fmla="*/ 2595716 w 6327058"/>
              <a:gd name="connsiteY9" fmla="*/ 3598631 h 4004375"/>
              <a:gd name="connsiteX10" fmla="*/ 2684206 w 6327058"/>
              <a:gd name="connsiteY10" fmla="*/ 3038193 h 4004375"/>
              <a:gd name="connsiteX11" fmla="*/ 2875936 w 6327058"/>
              <a:gd name="connsiteY11" fmla="*/ 1268386 h 4004375"/>
              <a:gd name="connsiteX12" fmla="*/ 3170903 w 6327058"/>
              <a:gd name="connsiteY12" fmla="*/ 25 h 4004375"/>
              <a:gd name="connsiteX13" fmla="*/ 3495368 w 6327058"/>
              <a:gd name="connsiteY13" fmla="*/ 1238890 h 4004375"/>
              <a:gd name="connsiteX14" fmla="*/ 3672349 w 6327058"/>
              <a:gd name="connsiteY14" fmla="*/ 3008696 h 4004375"/>
              <a:gd name="connsiteX15" fmla="*/ 3760839 w 6327058"/>
              <a:gd name="connsiteY15" fmla="*/ 3598631 h 4004375"/>
              <a:gd name="connsiteX16" fmla="*/ 3952568 w 6327058"/>
              <a:gd name="connsiteY16" fmla="*/ 3937844 h 4004375"/>
              <a:gd name="connsiteX17" fmla="*/ 4463993 w 6327058"/>
              <a:gd name="connsiteY17" fmla="*/ 3096075 h 4004375"/>
              <a:gd name="connsiteX18" fmla="*/ 4763729 w 6327058"/>
              <a:gd name="connsiteY18" fmla="*/ 3952593 h 4004375"/>
              <a:gd name="connsiteX19" fmla="*/ 5361259 w 6327058"/>
              <a:gd name="connsiteY19" fmla="*/ 3878850 h 4004375"/>
              <a:gd name="connsiteX20" fmla="*/ 5893144 w 6327058"/>
              <a:gd name="connsiteY20" fmla="*/ 3937845 h 4004375"/>
              <a:gd name="connsiteX21" fmla="*/ 6121522 w 6327058"/>
              <a:gd name="connsiteY21" fmla="*/ 3908349 h 4004375"/>
              <a:gd name="connsiteX22" fmla="*/ 6327058 w 6327058"/>
              <a:gd name="connsiteY22" fmla="*/ 3952593 h 4004375"/>
              <a:gd name="connsiteX0" fmla="*/ 0 w 6327058"/>
              <a:gd name="connsiteY0" fmla="*/ 3937844 h 4004375"/>
              <a:gd name="connsiteX1" fmla="*/ 225994 w 6327058"/>
              <a:gd name="connsiteY1" fmla="*/ 3940867 h 4004375"/>
              <a:gd name="connsiteX2" fmla="*/ 811161 w 6327058"/>
              <a:gd name="connsiteY2" fmla="*/ 3937844 h 4004375"/>
              <a:gd name="connsiteX3" fmla="*/ 1019079 w 6327058"/>
              <a:gd name="connsiteY3" fmla="*/ 3878850 h 4004375"/>
              <a:gd name="connsiteX4" fmla="*/ 1250787 w 6327058"/>
              <a:gd name="connsiteY4" fmla="*/ 3905327 h 4004375"/>
              <a:gd name="connsiteX5" fmla="*/ 1934424 w 6327058"/>
              <a:gd name="connsiteY5" fmla="*/ 3143343 h 4004375"/>
              <a:gd name="connsiteX6" fmla="*/ 2389239 w 6327058"/>
              <a:gd name="connsiteY6" fmla="*/ 3937844 h 4004375"/>
              <a:gd name="connsiteX7" fmla="*/ 2403987 w 6327058"/>
              <a:gd name="connsiteY7" fmla="*/ 3952593 h 4004375"/>
              <a:gd name="connsiteX8" fmla="*/ 2521974 w 6327058"/>
              <a:gd name="connsiteY8" fmla="*/ 3878851 h 4004375"/>
              <a:gd name="connsiteX9" fmla="*/ 2595716 w 6327058"/>
              <a:gd name="connsiteY9" fmla="*/ 3598631 h 4004375"/>
              <a:gd name="connsiteX10" fmla="*/ 2684206 w 6327058"/>
              <a:gd name="connsiteY10" fmla="*/ 3038193 h 4004375"/>
              <a:gd name="connsiteX11" fmla="*/ 2875936 w 6327058"/>
              <a:gd name="connsiteY11" fmla="*/ 1268386 h 4004375"/>
              <a:gd name="connsiteX12" fmla="*/ 3170903 w 6327058"/>
              <a:gd name="connsiteY12" fmla="*/ 25 h 4004375"/>
              <a:gd name="connsiteX13" fmla="*/ 3495368 w 6327058"/>
              <a:gd name="connsiteY13" fmla="*/ 1238890 h 4004375"/>
              <a:gd name="connsiteX14" fmla="*/ 3672349 w 6327058"/>
              <a:gd name="connsiteY14" fmla="*/ 3008696 h 4004375"/>
              <a:gd name="connsiteX15" fmla="*/ 3760839 w 6327058"/>
              <a:gd name="connsiteY15" fmla="*/ 3598631 h 4004375"/>
              <a:gd name="connsiteX16" fmla="*/ 3952568 w 6327058"/>
              <a:gd name="connsiteY16" fmla="*/ 3937844 h 4004375"/>
              <a:gd name="connsiteX17" fmla="*/ 4463993 w 6327058"/>
              <a:gd name="connsiteY17" fmla="*/ 3096075 h 4004375"/>
              <a:gd name="connsiteX18" fmla="*/ 4763729 w 6327058"/>
              <a:gd name="connsiteY18" fmla="*/ 3952593 h 4004375"/>
              <a:gd name="connsiteX19" fmla="*/ 5622903 w 6327058"/>
              <a:gd name="connsiteY19" fmla="*/ 3878850 h 4004375"/>
              <a:gd name="connsiteX20" fmla="*/ 5893144 w 6327058"/>
              <a:gd name="connsiteY20" fmla="*/ 3937845 h 4004375"/>
              <a:gd name="connsiteX21" fmla="*/ 6121522 w 6327058"/>
              <a:gd name="connsiteY21" fmla="*/ 3908349 h 4004375"/>
              <a:gd name="connsiteX22" fmla="*/ 6327058 w 6327058"/>
              <a:gd name="connsiteY22" fmla="*/ 3952593 h 4004375"/>
              <a:gd name="connsiteX0" fmla="*/ 0 w 6327058"/>
              <a:gd name="connsiteY0" fmla="*/ 3937844 h 4038473"/>
              <a:gd name="connsiteX1" fmla="*/ 225994 w 6327058"/>
              <a:gd name="connsiteY1" fmla="*/ 3940867 h 4038473"/>
              <a:gd name="connsiteX2" fmla="*/ 811161 w 6327058"/>
              <a:gd name="connsiteY2" fmla="*/ 3937844 h 4038473"/>
              <a:gd name="connsiteX3" fmla="*/ 1019079 w 6327058"/>
              <a:gd name="connsiteY3" fmla="*/ 3878850 h 4038473"/>
              <a:gd name="connsiteX4" fmla="*/ 1250787 w 6327058"/>
              <a:gd name="connsiteY4" fmla="*/ 3905327 h 4038473"/>
              <a:gd name="connsiteX5" fmla="*/ 1934424 w 6327058"/>
              <a:gd name="connsiteY5" fmla="*/ 3143343 h 4038473"/>
              <a:gd name="connsiteX6" fmla="*/ 2389239 w 6327058"/>
              <a:gd name="connsiteY6" fmla="*/ 3937844 h 4038473"/>
              <a:gd name="connsiteX7" fmla="*/ 2403987 w 6327058"/>
              <a:gd name="connsiteY7" fmla="*/ 3952593 h 4038473"/>
              <a:gd name="connsiteX8" fmla="*/ 2521974 w 6327058"/>
              <a:gd name="connsiteY8" fmla="*/ 3878851 h 4038473"/>
              <a:gd name="connsiteX9" fmla="*/ 2595716 w 6327058"/>
              <a:gd name="connsiteY9" fmla="*/ 3598631 h 4038473"/>
              <a:gd name="connsiteX10" fmla="*/ 2684206 w 6327058"/>
              <a:gd name="connsiteY10" fmla="*/ 3038193 h 4038473"/>
              <a:gd name="connsiteX11" fmla="*/ 2875936 w 6327058"/>
              <a:gd name="connsiteY11" fmla="*/ 1268386 h 4038473"/>
              <a:gd name="connsiteX12" fmla="*/ 3170903 w 6327058"/>
              <a:gd name="connsiteY12" fmla="*/ 25 h 4038473"/>
              <a:gd name="connsiteX13" fmla="*/ 3495368 w 6327058"/>
              <a:gd name="connsiteY13" fmla="*/ 1238890 h 4038473"/>
              <a:gd name="connsiteX14" fmla="*/ 3672349 w 6327058"/>
              <a:gd name="connsiteY14" fmla="*/ 3008696 h 4038473"/>
              <a:gd name="connsiteX15" fmla="*/ 3760839 w 6327058"/>
              <a:gd name="connsiteY15" fmla="*/ 3598631 h 4038473"/>
              <a:gd name="connsiteX16" fmla="*/ 3952568 w 6327058"/>
              <a:gd name="connsiteY16" fmla="*/ 3937844 h 4038473"/>
              <a:gd name="connsiteX17" fmla="*/ 4463993 w 6327058"/>
              <a:gd name="connsiteY17" fmla="*/ 3096075 h 4038473"/>
              <a:gd name="connsiteX18" fmla="*/ 5096731 w 6327058"/>
              <a:gd name="connsiteY18" fmla="*/ 3999862 h 4038473"/>
              <a:gd name="connsiteX19" fmla="*/ 5622903 w 6327058"/>
              <a:gd name="connsiteY19" fmla="*/ 3878850 h 4038473"/>
              <a:gd name="connsiteX20" fmla="*/ 5893144 w 6327058"/>
              <a:gd name="connsiteY20" fmla="*/ 3937845 h 4038473"/>
              <a:gd name="connsiteX21" fmla="*/ 6121522 w 6327058"/>
              <a:gd name="connsiteY21" fmla="*/ 3908349 h 4038473"/>
              <a:gd name="connsiteX22" fmla="*/ 6327058 w 6327058"/>
              <a:gd name="connsiteY22" fmla="*/ 3952593 h 4038473"/>
              <a:gd name="connsiteX0" fmla="*/ 0 w 6327058"/>
              <a:gd name="connsiteY0" fmla="*/ 3937844 h 4081603"/>
              <a:gd name="connsiteX1" fmla="*/ 225994 w 6327058"/>
              <a:gd name="connsiteY1" fmla="*/ 3940867 h 4081603"/>
              <a:gd name="connsiteX2" fmla="*/ 811161 w 6327058"/>
              <a:gd name="connsiteY2" fmla="*/ 3937844 h 4081603"/>
              <a:gd name="connsiteX3" fmla="*/ 1019079 w 6327058"/>
              <a:gd name="connsiteY3" fmla="*/ 3878850 h 4081603"/>
              <a:gd name="connsiteX4" fmla="*/ 1250787 w 6327058"/>
              <a:gd name="connsiteY4" fmla="*/ 3905327 h 4081603"/>
              <a:gd name="connsiteX5" fmla="*/ 1934424 w 6327058"/>
              <a:gd name="connsiteY5" fmla="*/ 3143343 h 4081603"/>
              <a:gd name="connsiteX6" fmla="*/ 2389239 w 6327058"/>
              <a:gd name="connsiteY6" fmla="*/ 3937844 h 4081603"/>
              <a:gd name="connsiteX7" fmla="*/ 2403987 w 6327058"/>
              <a:gd name="connsiteY7" fmla="*/ 3952593 h 4081603"/>
              <a:gd name="connsiteX8" fmla="*/ 2521974 w 6327058"/>
              <a:gd name="connsiteY8" fmla="*/ 3878851 h 4081603"/>
              <a:gd name="connsiteX9" fmla="*/ 2595716 w 6327058"/>
              <a:gd name="connsiteY9" fmla="*/ 3598631 h 4081603"/>
              <a:gd name="connsiteX10" fmla="*/ 2684206 w 6327058"/>
              <a:gd name="connsiteY10" fmla="*/ 3038193 h 4081603"/>
              <a:gd name="connsiteX11" fmla="*/ 2875936 w 6327058"/>
              <a:gd name="connsiteY11" fmla="*/ 1268386 h 4081603"/>
              <a:gd name="connsiteX12" fmla="*/ 3170903 w 6327058"/>
              <a:gd name="connsiteY12" fmla="*/ 25 h 4081603"/>
              <a:gd name="connsiteX13" fmla="*/ 3495368 w 6327058"/>
              <a:gd name="connsiteY13" fmla="*/ 1238890 h 4081603"/>
              <a:gd name="connsiteX14" fmla="*/ 3672349 w 6327058"/>
              <a:gd name="connsiteY14" fmla="*/ 3008696 h 4081603"/>
              <a:gd name="connsiteX15" fmla="*/ 3760839 w 6327058"/>
              <a:gd name="connsiteY15" fmla="*/ 3598631 h 4081603"/>
              <a:gd name="connsiteX16" fmla="*/ 3952568 w 6327058"/>
              <a:gd name="connsiteY16" fmla="*/ 3937844 h 4081603"/>
              <a:gd name="connsiteX17" fmla="*/ 4463993 w 6327058"/>
              <a:gd name="connsiteY17" fmla="*/ 3096075 h 4081603"/>
              <a:gd name="connsiteX18" fmla="*/ 5025377 w 6327058"/>
              <a:gd name="connsiteY18" fmla="*/ 4047128 h 4081603"/>
              <a:gd name="connsiteX19" fmla="*/ 5622903 w 6327058"/>
              <a:gd name="connsiteY19" fmla="*/ 3878850 h 4081603"/>
              <a:gd name="connsiteX20" fmla="*/ 5893144 w 6327058"/>
              <a:gd name="connsiteY20" fmla="*/ 3937845 h 4081603"/>
              <a:gd name="connsiteX21" fmla="*/ 6121522 w 6327058"/>
              <a:gd name="connsiteY21" fmla="*/ 3908349 h 4081603"/>
              <a:gd name="connsiteX22" fmla="*/ 6327058 w 6327058"/>
              <a:gd name="connsiteY22" fmla="*/ 3952593 h 4081603"/>
              <a:gd name="connsiteX0" fmla="*/ 0 w 6327058"/>
              <a:gd name="connsiteY0" fmla="*/ 3937844 h 4081603"/>
              <a:gd name="connsiteX1" fmla="*/ 225994 w 6327058"/>
              <a:gd name="connsiteY1" fmla="*/ 3940867 h 4081603"/>
              <a:gd name="connsiteX2" fmla="*/ 406801 w 6327058"/>
              <a:gd name="connsiteY2" fmla="*/ 3937844 h 4081603"/>
              <a:gd name="connsiteX3" fmla="*/ 1019079 w 6327058"/>
              <a:gd name="connsiteY3" fmla="*/ 3878850 h 4081603"/>
              <a:gd name="connsiteX4" fmla="*/ 1250787 w 6327058"/>
              <a:gd name="connsiteY4" fmla="*/ 3905327 h 4081603"/>
              <a:gd name="connsiteX5" fmla="*/ 1934424 w 6327058"/>
              <a:gd name="connsiteY5" fmla="*/ 3143343 h 4081603"/>
              <a:gd name="connsiteX6" fmla="*/ 2389239 w 6327058"/>
              <a:gd name="connsiteY6" fmla="*/ 3937844 h 4081603"/>
              <a:gd name="connsiteX7" fmla="*/ 2403987 w 6327058"/>
              <a:gd name="connsiteY7" fmla="*/ 3952593 h 4081603"/>
              <a:gd name="connsiteX8" fmla="*/ 2521974 w 6327058"/>
              <a:gd name="connsiteY8" fmla="*/ 3878851 h 4081603"/>
              <a:gd name="connsiteX9" fmla="*/ 2595716 w 6327058"/>
              <a:gd name="connsiteY9" fmla="*/ 3598631 h 4081603"/>
              <a:gd name="connsiteX10" fmla="*/ 2684206 w 6327058"/>
              <a:gd name="connsiteY10" fmla="*/ 3038193 h 4081603"/>
              <a:gd name="connsiteX11" fmla="*/ 2875936 w 6327058"/>
              <a:gd name="connsiteY11" fmla="*/ 1268386 h 4081603"/>
              <a:gd name="connsiteX12" fmla="*/ 3170903 w 6327058"/>
              <a:gd name="connsiteY12" fmla="*/ 25 h 4081603"/>
              <a:gd name="connsiteX13" fmla="*/ 3495368 w 6327058"/>
              <a:gd name="connsiteY13" fmla="*/ 1238890 h 4081603"/>
              <a:gd name="connsiteX14" fmla="*/ 3672349 w 6327058"/>
              <a:gd name="connsiteY14" fmla="*/ 3008696 h 4081603"/>
              <a:gd name="connsiteX15" fmla="*/ 3760839 w 6327058"/>
              <a:gd name="connsiteY15" fmla="*/ 3598631 h 4081603"/>
              <a:gd name="connsiteX16" fmla="*/ 3952568 w 6327058"/>
              <a:gd name="connsiteY16" fmla="*/ 3937844 h 4081603"/>
              <a:gd name="connsiteX17" fmla="*/ 4463993 w 6327058"/>
              <a:gd name="connsiteY17" fmla="*/ 3096075 h 4081603"/>
              <a:gd name="connsiteX18" fmla="*/ 5025377 w 6327058"/>
              <a:gd name="connsiteY18" fmla="*/ 4047128 h 4081603"/>
              <a:gd name="connsiteX19" fmla="*/ 5622903 w 6327058"/>
              <a:gd name="connsiteY19" fmla="*/ 3878850 h 4081603"/>
              <a:gd name="connsiteX20" fmla="*/ 5893144 w 6327058"/>
              <a:gd name="connsiteY20" fmla="*/ 3937845 h 4081603"/>
              <a:gd name="connsiteX21" fmla="*/ 6121522 w 6327058"/>
              <a:gd name="connsiteY21" fmla="*/ 3908349 h 4081603"/>
              <a:gd name="connsiteX22" fmla="*/ 6327058 w 6327058"/>
              <a:gd name="connsiteY22" fmla="*/ 3952593 h 4081603"/>
              <a:gd name="connsiteX0" fmla="*/ 0 w 6327058"/>
              <a:gd name="connsiteY0" fmla="*/ 3937844 h 4081603"/>
              <a:gd name="connsiteX1" fmla="*/ 225994 w 6327058"/>
              <a:gd name="connsiteY1" fmla="*/ 3940867 h 4081603"/>
              <a:gd name="connsiteX2" fmla="*/ 406801 w 6327058"/>
              <a:gd name="connsiteY2" fmla="*/ 3937844 h 4081603"/>
              <a:gd name="connsiteX3" fmla="*/ 472003 w 6327058"/>
              <a:gd name="connsiteY3" fmla="*/ 3595233 h 4081603"/>
              <a:gd name="connsiteX4" fmla="*/ 1250787 w 6327058"/>
              <a:gd name="connsiteY4" fmla="*/ 3905327 h 4081603"/>
              <a:gd name="connsiteX5" fmla="*/ 1934424 w 6327058"/>
              <a:gd name="connsiteY5" fmla="*/ 3143343 h 4081603"/>
              <a:gd name="connsiteX6" fmla="*/ 2389239 w 6327058"/>
              <a:gd name="connsiteY6" fmla="*/ 3937844 h 4081603"/>
              <a:gd name="connsiteX7" fmla="*/ 2403987 w 6327058"/>
              <a:gd name="connsiteY7" fmla="*/ 3952593 h 4081603"/>
              <a:gd name="connsiteX8" fmla="*/ 2521974 w 6327058"/>
              <a:gd name="connsiteY8" fmla="*/ 3878851 h 4081603"/>
              <a:gd name="connsiteX9" fmla="*/ 2595716 w 6327058"/>
              <a:gd name="connsiteY9" fmla="*/ 3598631 h 4081603"/>
              <a:gd name="connsiteX10" fmla="*/ 2684206 w 6327058"/>
              <a:gd name="connsiteY10" fmla="*/ 3038193 h 4081603"/>
              <a:gd name="connsiteX11" fmla="*/ 2875936 w 6327058"/>
              <a:gd name="connsiteY11" fmla="*/ 1268386 h 4081603"/>
              <a:gd name="connsiteX12" fmla="*/ 3170903 w 6327058"/>
              <a:gd name="connsiteY12" fmla="*/ 25 h 4081603"/>
              <a:gd name="connsiteX13" fmla="*/ 3495368 w 6327058"/>
              <a:gd name="connsiteY13" fmla="*/ 1238890 h 4081603"/>
              <a:gd name="connsiteX14" fmla="*/ 3672349 w 6327058"/>
              <a:gd name="connsiteY14" fmla="*/ 3008696 h 4081603"/>
              <a:gd name="connsiteX15" fmla="*/ 3760839 w 6327058"/>
              <a:gd name="connsiteY15" fmla="*/ 3598631 h 4081603"/>
              <a:gd name="connsiteX16" fmla="*/ 3952568 w 6327058"/>
              <a:gd name="connsiteY16" fmla="*/ 3937844 h 4081603"/>
              <a:gd name="connsiteX17" fmla="*/ 4463993 w 6327058"/>
              <a:gd name="connsiteY17" fmla="*/ 3096075 h 4081603"/>
              <a:gd name="connsiteX18" fmla="*/ 5025377 w 6327058"/>
              <a:gd name="connsiteY18" fmla="*/ 4047128 h 4081603"/>
              <a:gd name="connsiteX19" fmla="*/ 5622903 w 6327058"/>
              <a:gd name="connsiteY19" fmla="*/ 3878850 h 4081603"/>
              <a:gd name="connsiteX20" fmla="*/ 5893144 w 6327058"/>
              <a:gd name="connsiteY20" fmla="*/ 3937845 h 4081603"/>
              <a:gd name="connsiteX21" fmla="*/ 6121522 w 6327058"/>
              <a:gd name="connsiteY21" fmla="*/ 3908349 h 4081603"/>
              <a:gd name="connsiteX22" fmla="*/ 6327058 w 6327058"/>
              <a:gd name="connsiteY22" fmla="*/ 3952593 h 4081603"/>
              <a:gd name="connsiteX0" fmla="*/ 0 w 6327058"/>
              <a:gd name="connsiteY0" fmla="*/ 3937844 h 4081603"/>
              <a:gd name="connsiteX1" fmla="*/ 107066 w 6327058"/>
              <a:gd name="connsiteY1" fmla="*/ 3940867 h 4081603"/>
              <a:gd name="connsiteX2" fmla="*/ 406801 w 6327058"/>
              <a:gd name="connsiteY2" fmla="*/ 3937844 h 4081603"/>
              <a:gd name="connsiteX3" fmla="*/ 472003 w 6327058"/>
              <a:gd name="connsiteY3" fmla="*/ 3595233 h 4081603"/>
              <a:gd name="connsiteX4" fmla="*/ 1250787 w 6327058"/>
              <a:gd name="connsiteY4" fmla="*/ 3905327 h 4081603"/>
              <a:gd name="connsiteX5" fmla="*/ 1934424 w 6327058"/>
              <a:gd name="connsiteY5" fmla="*/ 3143343 h 4081603"/>
              <a:gd name="connsiteX6" fmla="*/ 2389239 w 6327058"/>
              <a:gd name="connsiteY6" fmla="*/ 3937844 h 4081603"/>
              <a:gd name="connsiteX7" fmla="*/ 2403987 w 6327058"/>
              <a:gd name="connsiteY7" fmla="*/ 3952593 h 4081603"/>
              <a:gd name="connsiteX8" fmla="*/ 2521974 w 6327058"/>
              <a:gd name="connsiteY8" fmla="*/ 3878851 h 4081603"/>
              <a:gd name="connsiteX9" fmla="*/ 2595716 w 6327058"/>
              <a:gd name="connsiteY9" fmla="*/ 3598631 h 4081603"/>
              <a:gd name="connsiteX10" fmla="*/ 2684206 w 6327058"/>
              <a:gd name="connsiteY10" fmla="*/ 3038193 h 4081603"/>
              <a:gd name="connsiteX11" fmla="*/ 2875936 w 6327058"/>
              <a:gd name="connsiteY11" fmla="*/ 1268386 h 4081603"/>
              <a:gd name="connsiteX12" fmla="*/ 3170903 w 6327058"/>
              <a:gd name="connsiteY12" fmla="*/ 25 h 4081603"/>
              <a:gd name="connsiteX13" fmla="*/ 3495368 w 6327058"/>
              <a:gd name="connsiteY13" fmla="*/ 1238890 h 4081603"/>
              <a:gd name="connsiteX14" fmla="*/ 3672349 w 6327058"/>
              <a:gd name="connsiteY14" fmla="*/ 3008696 h 4081603"/>
              <a:gd name="connsiteX15" fmla="*/ 3760839 w 6327058"/>
              <a:gd name="connsiteY15" fmla="*/ 3598631 h 4081603"/>
              <a:gd name="connsiteX16" fmla="*/ 3952568 w 6327058"/>
              <a:gd name="connsiteY16" fmla="*/ 3937844 h 4081603"/>
              <a:gd name="connsiteX17" fmla="*/ 4463993 w 6327058"/>
              <a:gd name="connsiteY17" fmla="*/ 3096075 h 4081603"/>
              <a:gd name="connsiteX18" fmla="*/ 5025377 w 6327058"/>
              <a:gd name="connsiteY18" fmla="*/ 4047128 h 4081603"/>
              <a:gd name="connsiteX19" fmla="*/ 5622903 w 6327058"/>
              <a:gd name="connsiteY19" fmla="*/ 3878850 h 4081603"/>
              <a:gd name="connsiteX20" fmla="*/ 5893144 w 6327058"/>
              <a:gd name="connsiteY20" fmla="*/ 3937845 h 4081603"/>
              <a:gd name="connsiteX21" fmla="*/ 6121522 w 6327058"/>
              <a:gd name="connsiteY21" fmla="*/ 3908349 h 4081603"/>
              <a:gd name="connsiteX22" fmla="*/ 6327058 w 6327058"/>
              <a:gd name="connsiteY22" fmla="*/ 3952593 h 4081603"/>
              <a:gd name="connsiteX0" fmla="*/ 0 w 6327058"/>
              <a:gd name="connsiteY0" fmla="*/ 3937844 h 4081603"/>
              <a:gd name="connsiteX1" fmla="*/ 107066 w 6327058"/>
              <a:gd name="connsiteY1" fmla="*/ 3940867 h 4081603"/>
              <a:gd name="connsiteX2" fmla="*/ 264086 w 6327058"/>
              <a:gd name="connsiteY2" fmla="*/ 3937844 h 4081603"/>
              <a:gd name="connsiteX3" fmla="*/ 472003 w 6327058"/>
              <a:gd name="connsiteY3" fmla="*/ 3595233 h 4081603"/>
              <a:gd name="connsiteX4" fmla="*/ 1250787 w 6327058"/>
              <a:gd name="connsiteY4" fmla="*/ 3905327 h 4081603"/>
              <a:gd name="connsiteX5" fmla="*/ 1934424 w 6327058"/>
              <a:gd name="connsiteY5" fmla="*/ 3143343 h 4081603"/>
              <a:gd name="connsiteX6" fmla="*/ 2389239 w 6327058"/>
              <a:gd name="connsiteY6" fmla="*/ 3937844 h 4081603"/>
              <a:gd name="connsiteX7" fmla="*/ 2403987 w 6327058"/>
              <a:gd name="connsiteY7" fmla="*/ 3952593 h 4081603"/>
              <a:gd name="connsiteX8" fmla="*/ 2521974 w 6327058"/>
              <a:gd name="connsiteY8" fmla="*/ 3878851 h 4081603"/>
              <a:gd name="connsiteX9" fmla="*/ 2595716 w 6327058"/>
              <a:gd name="connsiteY9" fmla="*/ 3598631 h 4081603"/>
              <a:gd name="connsiteX10" fmla="*/ 2684206 w 6327058"/>
              <a:gd name="connsiteY10" fmla="*/ 3038193 h 4081603"/>
              <a:gd name="connsiteX11" fmla="*/ 2875936 w 6327058"/>
              <a:gd name="connsiteY11" fmla="*/ 1268386 h 4081603"/>
              <a:gd name="connsiteX12" fmla="*/ 3170903 w 6327058"/>
              <a:gd name="connsiteY12" fmla="*/ 25 h 4081603"/>
              <a:gd name="connsiteX13" fmla="*/ 3495368 w 6327058"/>
              <a:gd name="connsiteY13" fmla="*/ 1238890 h 4081603"/>
              <a:gd name="connsiteX14" fmla="*/ 3672349 w 6327058"/>
              <a:gd name="connsiteY14" fmla="*/ 3008696 h 4081603"/>
              <a:gd name="connsiteX15" fmla="*/ 3760839 w 6327058"/>
              <a:gd name="connsiteY15" fmla="*/ 3598631 h 4081603"/>
              <a:gd name="connsiteX16" fmla="*/ 3952568 w 6327058"/>
              <a:gd name="connsiteY16" fmla="*/ 3937844 h 4081603"/>
              <a:gd name="connsiteX17" fmla="*/ 4463993 w 6327058"/>
              <a:gd name="connsiteY17" fmla="*/ 3096075 h 4081603"/>
              <a:gd name="connsiteX18" fmla="*/ 5025377 w 6327058"/>
              <a:gd name="connsiteY18" fmla="*/ 4047128 h 4081603"/>
              <a:gd name="connsiteX19" fmla="*/ 5622903 w 6327058"/>
              <a:gd name="connsiteY19" fmla="*/ 3878850 h 4081603"/>
              <a:gd name="connsiteX20" fmla="*/ 5893144 w 6327058"/>
              <a:gd name="connsiteY20" fmla="*/ 3937845 h 4081603"/>
              <a:gd name="connsiteX21" fmla="*/ 6121522 w 6327058"/>
              <a:gd name="connsiteY21" fmla="*/ 3908349 h 4081603"/>
              <a:gd name="connsiteX22" fmla="*/ 6327058 w 6327058"/>
              <a:gd name="connsiteY22" fmla="*/ 3952593 h 4081603"/>
              <a:gd name="connsiteX0" fmla="*/ 0 w 6445988"/>
              <a:gd name="connsiteY0" fmla="*/ 3937844 h 4081603"/>
              <a:gd name="connsiteX1" fmla="*/ 107066 w 6445988"/>
              <a:gd name="connsiteY1" fmla="*/ 3940867 h 4081603"/>
              <a:gd name="connsiteX2" fmla="*/ 264086 w 6445988"/>
              <a:gd name="connsiteY2" fmla="*/ 3937844 h 4081603"/>
              <a:gd name="connsiteX3" fmla="*/ 472003 w 6445988"/>
              <a:gd name="connsiteY3" fmla="*/ 3595233 h 4081603"/>
              <a:gd name="connsiteX4" fmla="*/ 1250787 w 6445988"/>
              <a:gd name="connsiteY4" fmla="*/ 3905327 h 4081603"/>
              <a:gd name="connsiteX5" fmla="*/ 1934424 w 6445988"/>
              <a:gd name="connsiteY5" fmla="*/ 3143343 h 4081603"/>
              <a:gd name="connsiteX6" fmla="*/ 2389239 w 6445988"/>
              <a:gd name="connsiteY6" fmla="*/ 3937844 h 4081603"/>
              <a:gd name="connsiteX7" fmla="*/ 2403987 w 6445988"/>
              <a:gd name="connsiteY7" fmla="*/ 3952593 h 4081603"/>
              <a:gd name="connsiteX8" fmla="*/ 2521974 w 6445988"/>
              <a:gd name="connsiteY8" fmla="*/ 3878851 h 4081603"/>
              <a:gd name="connsiteX9" fmla="*/ 2595716 w 6445988"/>
              <a:gd name="connsiteY9" fmla="*/ 3598631 h 4081603"/>
              <a:gd name="connsiteX10" fmla="*/ 2684206 w 6445988"/>
              <a:gd name="connsiteY10" fmla="*/ 3038193 h 4081603"/>
              <a:gd name="connsiteX11" fmla="*/ 2875936 w 6445988"/>
              <a:gd name="connsiteY11" fmla="*/ 1268386 h 4081603"/>
              <a:gd name="connsiteX12" fmla="*/ 3170903 w 6445988"/>
              <a:gd name="connsiteY12" fmla="*/ 25 h 4081603"/>
              <a:gd name="connsiteX13" fmla="*/ 3495368 w 6445988"/>
              <a:gd name="connsiteY13" fmla="*/ 1238890 h 4081603"/>
              <a:gd name="connsiteX14" fmla="*/ 3672349 w 6445988"/>
              <a:gd name="connsiteY14" fmla="*/ 3008696 h 4081603"/>
              <a:gd name="connsiteX15" fmla="*/ 3760839 w 6445988"/>
              <a:gd name="connsiteY15" fmla="*/ 3598631 h 4081603"/>
              <a:gd name="connsiteX16" fmla="*/ 3952568 w 6445988"/>
              <a:gd name="connsiteY16" fmla="*/ 3937844 h 4081603"/>
              <a:gd name="connsiteX17" fmla="*/ 4463993 w 6445988"/>
              <a:gd name="connsiteY17" fmla="*/ 3096075 h 4081603"/>
              <a:gd name="connsiteX18" fmla="*/ 5025377 w 6445988"/>
              <a:gd name="connsiteY18" fmla="*/ 4047128 h 4081603"/>
              <a:gd name="connsiteX19" fmla="*/ 5622903 w 6445988"/>
              <a:gd name="connsiteY19" fmla="*/ 3878850 h 4081603"/>
              <a:gd name="connsiteX20" fmla="*/ 5893144 w 6445988"/>
              <a:gd name="connsiteY20" fmla="*/ 3937845 h 4081603"/>
              <a:gd name="connsiteX21" fmla="*/ 6121522 w 6445988"/>
              <a:gd name="connsiteY21" fmla="*/ 3908349 h 4081603"/>
              <a:gd name="connsiteX22" fmla="*/ 6445988 w 6445988"/>
              <a:gd name="connsiteY22" fmla="*/ 3858055 h 4081603"/>
              <a:gd name="connsiteX0" fmla="*/ 0 w 6445988"/>
              <a:gd name="connsiteY0" fmla="*/ 3937844 h 4081603"/>
              <a:gd name="connsiteX1" fmla="*/ 107066 w 6445988"/>
              <a:gd name="connsiteY1" fmla="*/ 3940867 h 4081603"/>
              <a:gd name="connsiteX2" fmla="*/ 264086 w 6445988"/>
              <a:gd name="connsiteY2" fmla="*/ 3937844 h 4081603"/>
              <a:gd name="connsiteX3" fmla="*/ 472003 w 6445988"/>
              <a:gd name="connsiteY3" fmla="*/ 3595233 h 4081603"/>
              <a:gd name="connsiteX4" fmla="*/ 1250787 w 6445988"/>
              <a:gd name="connsiteY4" fmla="*/ 3905327 h 4081603"/>
              <a:gd name="connsiteX5" fmla="*/ 1934424 w 6445988"/>
              <a:gd name="connsiteY5" fmla="*/ 3143343 h 4081603"/>
              <a:gd name="connsiteX6" fmla="*/ 2389239 w 6445988"/>
              <a:gd name="connsiteY6" fmla="*/ 3937844 h 4081603"/>
              <a:gd name="connsiteX7" fmla="*/ 2403987 w 6445988"/>
              <a:gd name="connsiteY7" fmla="*/ 3952593 h 4081603"/>
              <a:gd name="connsiteX8" fmla="*/ 2521974 w 6445988"/>
              <a:gd name="connsiteY8" fmla="*/ 3878851 h 4081603"/>
              <a:gd name="connsiteX9" fmla="*/ 2595716 w 6445988"/>
              <a:gd name="connsiteY9" fmla="*/ 3598631 h 4081603"/>
              <a:gd name="connsiteX10" fmla="*/ 2684206 w 6445988"/>
              <a:gd name="connsiteY10" fmla="*/ 3038193 h 4081603"/>
              <a:gd name="connsiteX11" fmla="*/ 2875936 w 6445988"/>
              <a:gd name="connsiteY11" fmla="*/ 1268386 h 4081603"/>
              <a:gd name="connsiteX12" fmla="*/ 3170903 w 6445988"/>
              <a:gd name="connsiteY12" fmla="*/ 25 h 4081603"/>
              <a:gd name="connsiteX13" fmla="*/ 3495368 w 6445988"/>
              <a:gd name="connsiteY13" fmla="*/ 1238890 h 4081603"/>
              <a:gd name="connsiteX14" fmla="*/ 3672349 w 6445988"/>
              <a:gd name="connsiteY14" fmla="*/ 3008696 h 4081603"/>
              <a:gd name="connsiteX15" fmla="*/ 3760839 w 6445988"/>
              <a:gd name="connsiteY15" fmla="*/ 3598631 h 4081603"/>
              <a:gd name="connsiteX16" fmla="*/ 3952568 w 6445988"/>
              <a:gd name="connsiteY16" fmla="*/ 3937844 h 4081603"/>
              <a:gd name="connsiteX17" fmla="*/ 4463993 w 6445988"/>
              <a:gd name="connsiteY17" fmla="*/ 3096075 h 4081603"/>
              <a:gd name="connsiteX18" fmla="*/ 5025377 w 6445988"/>
              <a:gd name="connsiteY18" fmla="*/ 4047128 h 4081603"/>
              <a:gd name="connsiteX19" fmla="*/ 5622903 w 6445988"/>
              <a:gd name="connsiteY19" fmla="*/ 3878850 h 4081603"/>
              <a:gd name="connsiteX20" fmla="*/ 5893144 w 6445988"/>
              <a:gd name="connsiteY20" fmla="*/ 3937845 h 4081603"/>
              <a:gd name="connsiteX21" fmla="*/ 6240452 w 6445988"/>
              <a:gd name="connsiteY21" fmla="*/ 3861078 h 4081603"/>
              <a:gd name="connsiteX22" fmla="*/ 6445988 w 6445988"/>
              <a:gd name="connsiteY22" fmla="*/ 3858055 h 4081603"/>
              <a:gd name="connsiteX0" fmla="*/ 0 w 6445988"/>
              <a:gd name="connsiteY0" fmla="*/ 3937844 h 4081603"/>
              <a:gd name="connsiteX1" fmla="*/ 107066 w 6445988"/>
              <a:gd name="connsiteY1" fmla="*/ 3940867 h 4081603"/>
              <a:gd name="connsiteX2" fmla="*/ 264086 w 6445988"/>
              <a:gd name="connsiteY2" fmla="*/ 3937844 h 4081603"/>
              <a:gd name="connsiteX3" fmla="*/ 472003 w 6445988"/>
              <a:gd name="connsiteY3" fmla="*/ 3595233 h 4081603"/>
              <a:gd name="connsiteX4" fmla="*/ 1250787 w 6445988"/>
              <a:gd name="connsiteY4" fmla="*/ 3905327 h 4081603"/>
              <a:gd name="connsiteX5" fmla="*/ 1934424 w 6445988"/>
              <a:gd name="connsiteY5" fmla="*/ 3143343 h 4081603"/>
              <a:gd name="connsiteX6" fmla="*/ 2389239 w 6445988"/>
              <a:gd name="connsiteY6" fmla="*/ 3937844 h 4081603"/>
              <a:gd name="connsiteX7" fmla="*/ 2403987 w 6445988"/>
              <a:gd name="connsiteY7" fmla="*/ 3952593 h 4081603"/>
              <a:gd name="connsiteX8" fmla="*/ 2521974 w 6445988"/>
              <a:gd name="connsiteY8" fmla="*/ 3878851 h 4081603"/>
              <a:gd name="connsiteX9" fmla="*/ 2595716 w 6445988"/>
              <a:gd name="connsiteY9" fmla="*/ 3598631 h 4081603"/>
              <a:gd name="connsiteX10" fmla="*/ 2684206 w 6445988"/>
              <a:gd name="connsiteY10" fmla="*/ 3038193 h 4081603"/>
              <a:gd name="connsiteX11" fmla="*/ 2875936 w 6445988"/>
              <a:gd name="connsiteY11" fmla="*/ 1268386 h 4081603"/>
              <a:gd name="connsiteX12" fmla="*/ 3170903 w 6445988"/>
              <a:gd name="connsiteY12" fmla="*/ 25 h 4081603"/>
              <a:gd name="connsiteX13" fmla="*/ 3495368 w 6445988"/>
              <a:gd name="connsiteY13" fmla="*/ 1238890 h 4081603"/>
              <a:gd name="connsiteX14" fmla="*/ 3672349 w 6445988"/>
              <a:gd name="connsiteY14" fmla="*/ 3008696 h 4081603"/>
              <a:gd name="connsiteX15" fmla="*/ 3760839 w 6445988"/>
              <a:gd name="connsiteY15" fmla="*/ 3598631 h 4081603"/>
              <a:gd name="connsiteX16" fmla="*/ 3952568 w 6445988"/>
              <a:gd name="connsiteY16" fmla="*/ 3937844 h 4081603"/>
              <a:gd name="connsiteX17" fmla="*/ 4463993 w 6445988"/>
              <a:gd name="connsiteY17" fmla="*/ 3096075 h 4081603"/>
              <a:gd name="connsiteX18" fmla="*/ 5025377 w 6445988"/>
              <a:gd name="connsiteY18" fmla="*/ 4047128 h 4081603"/>
              <a:gd name="connsiteX19" fmla="*/ 5622903 w 6445988"/>
              <a:gd name="connsiteY19" fmla="*/ 3878850 h 4081603"/>
              <a:gd name="connsiteX20" fmla="*/ 6035861 w 6445988"/>
              <a:gd name="connsiteY20" fmla="*/ 3937844 h 4081603"/>
              <a:gd name="connsiteX21" fmla="*/ 6240452 w 6445988"/>
              <a:gd name="connsiteY21" fmla="*/ 3861078 h 4081603"/>
              <a:gd name="connsiteX22" fmla="*/ 6445988 w 6445988"/>
              <a:gd name="connsiteY22" fmla="*/ 3858055 h 4081603"/>
              <a:gd name="connsiteX0" fmla="*/ 0 w 6445988"/>
              <a:gd name="connsiteY0" fmla="*/ 3937844 h 4061661"/>
              <a:gd name="connsiteX1" fmla="*/ 107066 w 6445988"/>
              <a:gd name="connsiteY1" fmla="*/ 3940867 h 4061661"/>
              <a:gd name="connsiteX2" fmla="*/ 264086 w 6445988"/>
              <a:gd name="connsiteY2" fmla="*/ 3937844 h 4061661"/>
              <a:gd name="connsiteX3" fmla="*/ 472003 w 6445988"/>
              <a:gd name="connsiteY3" fmla="*/ 3595233 h 4061661"/>
              <a:gd name="connsiteX4" fmla="*/ 1250787 w 6445988"/>
              <a:gd name="connsiteY4" fmla="*/ 3905327 h 4061661"/>
              <a:gd name="connsiteX5" fmla="*/ 1934424 w 6445988"/>
              <a:gd name="connsiteY5" fmla="*/ 3143343 h 4061661"/>
              <a:gd name="connsiteX6" fmla="*/ 2389239 w 6445988"/>
              <a:gd name="connsiteY6" fmla="*/ 3937844 h 4061661"/>
              <a:gd name="connsiteX7" fmla="*/ 2403987 w 6445988"/>
              <a:gd name="connsiteY7" fmla="*/ 3952593 h 4061661"/>
              <a:gd name="connsiteX8" fmla="*/ 2521974 w 6445988"/>
              <a:gd name="connsiteY8" fmla="*/ 3878851 h 4061661"/>
              <a:gd name="connsiteX9" fmla="*/ 2595716 w 6445988"/>
              <a:gd name="connsiteY9" fmla="*/ 3598631 h 4061661"/>
              <a:gd name="connsiteX10" fmla="*/ 2684206 w 6445988"/>
              <a:gd name="connsiteY10" fmla="*/ 3038193 h 4061661"/>
              <a:gd name="connsiteX11" fmla="*/ 2875936 w 6445988"/>
              <a:gd name="connsiteY11" fmla="*/ 1268386 h 4061661"/>
              <a:gd name="connsiteX12" fmla="*/ 3170903 w 6445988"/>
              <a:gd name="connsiteY12" fmla="*/ 25 h 4061661"/>
              <a:gd name="connsiteX13" fmla="*/ 3495368 w 6445988"/>
              <a:gd name="connsiteY13" fmla="*/ 1238890 h 4061661"/>
              <a:gd name="connsiteX14" fmla="*/ 3672349 w 6445988"/>
              <a:gd name="connsiteY14" fmla="*/ 3008696 h 4061661"/>
              <a:gd name="connsiteX15" fmla="*/ 3760839 w 6445988"/>
              <a:gd name="connsiteY15" fmla="*/ 3598631 h 4061661"/>
              <a:gd name="connsiteX16" fmla="*/ 3952568 w 6445988"/>
              <a:gd name="connsiteY16" fmla="*/ 3937844 h 4061661"/>
              <a:gd name="connsiteX17" fmla="*/ 4463993 w 6445988"/>
              <a:gd name="connsiteY17" fmla="*/ 3096075 h 4061661"/>
              <a:gd name="connsiteX18" fmla="*/ 5025377 w 6445988"/>
              <a:gd name="connsiteY18" fmla="*/ 4047128 h 4061661"/>
              <a:gd name="connsiteX19" fmla="*/ 5765619 w 6445988"/>
              <a:gd name="connsiteY19" fmla="*/ 3689772 h 4061661"/>
              <a:gd name="connsiteX20" fmla="*/ 6035861 w 6445988"/>
              <a:gd name="connsiteY20" fmla="*/ 3937844 h 4061661"/>
              <a:gd name="connsiteX21" fmla="*/ 6240452 w 6445988"/>
              <a:gd name="connsiteY21" fmla="*/ 3861078 h 4061661"/>
              <a:gd name="connsiteX22" fmla="*/ 6445988 w 6445988"/>
              <a:gd name="connsiteY22" fmla="*/ 3858055 h 4061661"/>
              <a:gd name="connsiteX0" fmla="*/ 0 w 6564916"/>
              <a:gd name="connsiteY0" fmla="*/ 3937844 h 4061661"/>
              <a:gd name="connsiteX1" fmla="*/ 107066 w 6564916"/>
              <a:gd name="connsiteY1" fmla="*/ 3940867 h 4061661"/>
              <a:gd name="connsiteX2" fmla="*/ 264086 w 6564916"/>
              <a:gd name="connsiteY2" fmla="*/ 3937844 h 4061661"/>
              <a:gd name="connsiteX3" fmla="*/ 472003 w 6564916"/>
              <a:gd name="connsiteY3" fmla="*/ 3595233 h 4061661"/>
              <a:gd name="connsiteX4" fmla="*/ 1250787 w 6564916"/>
              <a:gd name="connsiteY4" fmla="*/ 3905327 h 4061661"/>
              <a:gd name="connsiteX5" fmla="*/ 1934424 w 6564916"/>
              <a:gd name="connsiteY5" fmla="*/ 3143343 h 4061661"/>
              <a:gd name="connsiteX6" fmla="*/ 2389239 w 6564916"/>
              <a:gd name="connsiteY6" fmla="*/ 3937844 h 4061661"/>
              <a:gd name="connsiteX7" fmla="*/ 2403987 w 6564916"/>
              <a:gd name="connsiteY7" fmla="*/ 3952593 h 4061661"/>
              <a:gd name="connsiteX8" fmla="*/ 2521974 w 6564916"/>
              <a:gd name="connsiteY8" fmla="*/ 3878851 h 4061661"/>
              <a:gd name="connsiteX9" fmla="*/ 2595716 w 6564916"/>
              <a:gd name="connsiteY9" fmla="*/ 3598631 h 4061661"/>
              <a:gd name="connsiteX10" fmla="*/ 2684206 w 6564916"/>
              <a:gd name="connsiteY10" fmla="*/ 3038193 h 4061661"/>
              <a:gd name="connsiteX11" fmla="*/ 2875936 w 6564916"/>
              <a:gd name="connsiteY11" fmla="*/ 1268386 h 4061661"/>
              <a:gd name="connsiteX12" fmla="*/ 3170903 w 6564916"/>
              <a:gd name="connsiteY12" fmla="*/ 25 h 4061661"/>
              <a:gd name="connsiteX13" fmla="*/ 3495368 w 6564916"/>
              <a:gd name="connsiteY13" fmla="*/ 1238890 h 4061661"/>
              <a:gd name="connsiteX14" fmla="*/ 3672349 w 6564916"/>
              <a:gd name="connsiteY14" fmla="*/ 3008696 h 4061661"/>
              <a:gd name="connsiteX15" fmla="*/ 3760839 w 6564916"/>
              <a:gd name="connsiteY15" fmla="*/ 3598631 h 4061661"/>
              <a:gd name="connsiteX16" fmla="*/ 3952568 w 6564916"/>
              <a:gd name="connsiteY16" fmla="*/ 3937844 h 4061661"/>
              <a:gd name="connsiteX17" fmla="*/ 4463993 w 6564916"/>
              <a:gd name="connsiteY17" fmla="*/ 3096075 h 4061661"/>
              <a:gd name="connsiteX18" fmla="*/ 5025377 w 6564916"/>
              <a:gd name="connsiteY18" fmla="*/ 4047128 h 4061661"/>
              <a:gd name="connsiteX19" fmla="*/ 5765619 w 6564916"/>
              <a:gd name="connsiteY19" fmla="*/ 3689772 h 4061661"/>
              <a:gd name="connsiteX20" fmla="*/ 6035861 w 6564916"/>
              <a:gd name="connsiteY20" fmla="*/ 3937844 h 4061661"/>
              <a:gd name="connsiteX21" fmla="*/ 6240452 w 6564916"/>
              <a:gd name="connsiteY21" fmla="*/ 3861078 h 4061661"/>
              <a:gd name="connsiteX22" fmla="*/ 6564916 w 6564916"/>
              <a:gd name="connsiteY22" fmla="*/ 3905323 h 4061661"/>
              <a:gd name="connsiteX0" fmla="*/ 0 w 6564916"/>
              <a:gd name="connsiteY0" fmla="*/ 3937844 h 4061661"/>
              <a:gd name="connsiteX1" fmla="*/ 107066 w 6564916"/>
              <a:gd name="connsiteY1" fmla="*/ 3940867 h 4061661"/>
              <a:gd name="connsiteX2" fmla="*/ 264086 w 6564916"/>
              <a:gd name="connsiteY2" fmla="*/ 3937844 h 4061661"/>
              <a:gd name="connsiteX3" fmla="*/ 472003 w 6564916"/>
              <a:gd name="connsiteY3" fmla="*/ 3595233 h 4061661"/>
              <a:gd name="connsiteX4" fmla="*/ 1250787 w 6564916"/>
              <a:gd name="connsiteY4" fmla="*/ 3905327 h 4061661"/>
              <a:gd name="connsiteX5" fmla="*/ 1934424 w 6564916"/>
              <a:gd name="connsiteY5" fmla="*/ 3143343 h 4061661"/>
              <a:gd name="connsiteX6" fmla="*/ 2389239 w 6564916"/>
              <a:gd name="connsiteY6" fmla="*/ 3937844 h 4061661"/>
              <a:gd name="connsiteX7" fmla="*/ 2403987 w 6564916"/>
              <a:gd name="connsiteY7" fmla="*/ 3952593 h 4061661"/>
              <a:gd name="connsiteX8" fmla="*/ 2521974 w 6564916"/>
              <a:gd name="connsiteY8" fmla="*/ 3878851 h 4061661"/>
              <a:gd name="connsiteX9" fmla="*/ 2595716 w 6564916"/>
              <a:gd name="connsiteY9" fmla="*/ 3598631 h 4061661"/>
              <a:gd name="connsiteX10" fmla="*/ 2684206 w 6564916"/>
              <a:gd name="connsiteY10" fmla="*/ 3038193 h 4061661"/>
              <a:gd name="connsiteX11" fmla="*/ 2875936 w 6564916"/>
              <a:gd name="connsiteY11" fmla="*/ 1268386 h 4061661"/>
              <a:gd name="connsiteX12" fmla="*/ 3170903 w 6564916"/>
              <a:gd name="connsiteY12" fmla="*/ 25 h 4061661"/>
              <a:gd name="connsiteX13" fmla="*/ 3495368 w 6564916"/>
              <a:gd name="connsiteY13" fmla="*/ 1238890 h 4061661"/>
              <a:gd name="connsiteX14" fmla="*/ 3672349 w 6564916"/>
              <a:gd name="connsiteY14" fmla="*/ 3008696 h 4061661"/>
              <a:gd name="connsiteX15" fmla="*/ 3760839 w 6564916"/>
              <a:gd name="connsiteY15" fmla="*/ 3598631 h 4061661"/>
              <a:gd name="connsiteX16" fmla="*/ 3952568 w 6564916"/>
              <a:gd name="connsiteY16" fmla="*/ 3937844 h 4061661"/>
              <a:gd name="connsiteX17" fmla="*/ 4463993 w 6564916"/>
              <a:gd name="connsiteY17" fmla="*/ 3096075 h 4061661"/>
              <a:gd name="connsiteX18" fmla="*/ 5025377 w 6564916"/>
              <a:gd name="connsiteY18" fmla="*/ 4047128 h 4061661"/>
              <a:gd name="connsiteX19" fmla="*/ 5765619 w 6564916"/>
              <a:gd name="connsiteY19" fmla="*/ 3689772 h 4061661"/>
              <a:gd name="connsiteX20" fmla="*/ 6035861 w 6564916"/>
              <a:gd name="connsiteY20" fmla="*/ 3937844 h 4061661"/>
              <a:gd name="connsiteX21" fmla="*/ 6311813 w 6564916"/>
              <a:gd name="connsiteY21" fmla="*/ 3766537 h 4061661"/>
              <a:gd name="connsiteX22" fmla="*/ 6564916 w 6564916"/>
              <a:gd name="connsiteY22" fmla="*/ 3905323 h 4061661"/>
              <a:gd name="connsiteX0" fmla="*/ 0 w 6660064"/>
              <a:gd name="connsiteY0" fmla="*/ 3937844 h 4061661"/>
              <a:gd name="connsiteX1" fmla="*/ 107066 w 6660064"/>
              <a:gd name="connsiteY1" fmla="*/ 3940867 h 4061661"/>
              <a:gd name="connsiteX2" fmla="*/ 264086 w 6660064"/>
              <a:gd name="connsiteY2" fmla="*/ 3937844 h 4061661"/>
              <a:gd name="connsiteX3" fmla="*/ 472003 w 6660064"/>
              <a:gd name="connsiteY3" fmla="*/ 3595233 h 4061661"/>
              <a:gd name="connsiteX4" fmla="*/ 1250787 w 6660064"/>
              <a:gd name="connsiteY4" fmla="*/ 3905327 h 4061661"/>
              <a:gd name="connsiteX5" fmla="*/ 1934424 w 6660064"/>
              <a:gd name="connsiteY5" fmla="*/ 3143343 h 4061661"/>
              <a:gd name="connsiteX6" fmla="*/ 2389239 w 6660064"/>
              <a:gd name="connsiteY6" fmla="*/ 3937844 h 4061661"/>
              <a:gd name="connsiteX7" fmla="*/ 2403987 w 6660064"/>
              <a:gd name="connsiteY7" fmla="*/ 3952593 h 4061661"/>
              <a:gd name="connsiteX8" fmla="*/ 2521974 w 6660064"/>
              <a:gd name="connsiteY8" fmla="*/ 3878851 h 4061661"/>
              <a:gd name="connsiteX9" fmla="*/ 2595716 w 6660064"/>
              <a:gd name="connsiteY9" fmla="*/ 3598631 h 4061661"/>
              <a:gd name="connsiteX10" fmla="*/ 2684206 w 6660064"/>
              <a:gd name="connsiteY10" fmla="*/ 3038193 h 4061661"/>
              <a:gd name="connsiteX11" fmla="*/ 2875936 w 6660064"/>
              <a:gd name="connsiteY11" fmla="*/ 1268386 h 4061661"/>
              <a:gd name="connsiteX12" fmla="*/ 3170903 w 6660064"/>
              <a:gd name="connsiteY12" fmla="*/ 25 h 4061661"/>
              <a:gd name="connsiteX13" fmla="*/ 3495368 w 6660064"/>
              <a:gd name="connsiteY13" fmla="*/ 1238890 h 4061661"/>
              <a:gd name="connsiteX14" fmla="*/ 3672349 w 6660064"/>
              <a:gd name="connsiteY14" fmla="*/ 3008696 h 4061661"/>
              <a:gd name="connsiteX15" fmla="*/ 3760839 w 6660064"/>
              <a:gd name="connsiteY15" fmla="*/ 3598631 h 4061661"/>
              <a:gd name="connsiteX16" fmla="*/ 3952568 w 6660064"/>
              <a:gd name="connsiteY16" fmla="*/ 3937844 h 4061661"/>
              <a:gd name="connsiteX17" fmla="*/ 4463993 w 6660064"/>
              <a:gd name="connsiteY17" fmla="*/ 3096075 h 4061661"/>
              <a:gd name="connsiteX18" fmla="*/ 5025377 w 6660064"/>
              <a:gd name="connsiteY18" fmla="*/ 4047128 h 4061661"/>
              <a:gd name="connsiteX19" fmla="*/ 5765619 w 6660064"/>
              <a:gd name="connsiteY19" fmla="*/ 3689772 h 4061661"/>
              <a:gd name="connsiteX20" fmla="*/ 6035861 w 6660064"/>
              <a:gd name="connsiteY20" fmla="*/ 3937844 h 4061661"/>
              <a:gd name="connsiteX21" fmla="*/ 6311813 w 6660064"/>
              <a:gd name="connsiteY21" fmla="*/ 3766537 h 4061661"/>
              <a:gd name="connsiteX22" fmla="*/ 6660063 w 6660064"/>
              <a:gd name="connsiteY22" fmla="*/ 3905321 h 4061661"/>
              <a:gd name="connsiteX0" fmla="*/ 0 w 6897917"/>
              <a:gd name="connsiteY0" fmla="*/ 3985110 h 4061661"/>
              <a:gd name="connsiteX1" fmla="*/ 344921 w 6897917"/>
              <a:gd name="connsiteY1" fmla="*/ 3940867 h 4061661"/>
              <a:gd name="connsiteX2" fmla="*/ 501941 w 6897917"/>
              <a:gd name="connsiteY2" fmla="*/ 3937844 h 4061661"/>
              <a:gd name="connsiteX3" fmla="*/ 709858 w 6897917"/>
              <a:gd name="connsiteY3" fmla="*/ 3595233 h 4061661"/>
              <a:gd name="connsiteX4" fmla="*/ 1488642 w 6897917"/>
              <a:gd name="connsiteY4" fmla="*/ 3905327 h 4061661"/>
              <a:gd name="connsiteX5" fmla="*/ 2172279 w 6897917"/>
              <a:gd name="connsiteY5" fmla="*/ 3143343 h 4061661"/>
              <a:gd name="connsiteX6" fmla="*/ 2627094 w 6897917"/>
              <a:gd name="connsiteY6" fmla="*/ 3937844 h 4061661"/>
              <a:gd name="connsiteX7" fmla="*/ 2641842 w 6897917"/>
              <a:gd name="connsiteY7" fmla="*/ 3952593 h 4061661"/>
              <a:gd name="connsiteX8" fmla="*/ 2759829 w 6897917"/>
              <a:gd name="connsiteY8" fmla="*/ 3878851 h 4061661"/>
              <a:gd name="connsiteX9" fmla="*/ 2833571 w 6897917"/>
              <a:gd name="connsiteY9" fmla="*/ 3598631 h 4061661"/>
              <a:gd name="connsiteX10" fmla="*/ 2922061 w 6897917"/>
              <a:gd name="connsiteY10" fmla="*/ 3038193 h 4061661"/>
              <a:gd name="connsiteX11" fmla="*/ 3113791 w 6897917"/>
              <a:gd name="connsiteY11" fmla="*/ 1268386 h 4061661"/>
              <a:gd name="connsiteX12" fmla="*/ 3408758 w 6897917"/>
              <a:gd name="connsiteY12" fmla="*/ 25 h 4061661"/>
              <a:gd name="connsiteX13" fmla="*/ 3733223 w 6897917"/>
              <a:gd name="connsiteY13" fmla="*/ 1238890 h 4061661"/>
              <a:gd name="connsiteX14" fmla="*/ 3910204 w 6897917"/>
              <a:gd name="connsiteY14" fmla="*/ 3008696 h 4061661"/>
              <a:gd name="connsiteX15" fmla="*/ 3998694 w 6897917"/>
              <a:gd name="connsiteY15" fmla="*/ 3598631 h 4061661"/>
              <a:gd name="connsiteX16" fmla="*/ 4190423 w 6897917"/>
              <a:gd name="connsiteY16" fmla="*/ 3937844 h 4061661"/>
              <a:gd name="connsiteX17" fmla="*/ 4701848 w 6897917"/>
              <a:gd name="connsiteY17" fmla="*/ 3096075 h 4061661"/>
              <a:gd name="connsiteX18" fmla="*/ 5263232 w 6897917"/>
              <a:gd name="connsiteY18" fmla="*/ 4047128 h 4061661"/>
              <a:gd name="connsiteX19" fmla="*/ 6003474 w 6897917"/>
              <a:gd name="connsiteY19" fmla="*/ 3689772 h 4061661"/>
              <a:gd name="connsiteX20" fmla="*/ 6273716 w 6897917"/>
              <a:gd name="connsiteY20" fmla="*/ 3937844 h 4061661"/>
              <a:gd name="connsiteX21" fmla="*/ 6549668 w 6897917"/>
              <a:gd name="connsiteY21" fmla="*/ 3766537 h 4061661"/>
              <a:gd name="connsiteX22" fmla="*/ 6897918 w 6897917"/>
              <a:gd name="connsiteY22" fmla="*/ 3905321 h 4061661"/>
              <a:gd name="connsiteX0" fmla="*/ 0 w 6897919"/>
              <a:gd name="connsiteY0" fmla="*/ 3985110 h 4061661"/>
              <a:gd name="connsiteX1" fmla="*/ 249780 w 6897919"/>
              <a:gd name="connsiteY1" fmla="*/ 3751787 h 4061661"/>
              <a:gd name="connsiteX2" fmla="*/ 501941 w 6897919"/>
              <a:gd name="connsiteY2" fmla="*/ 3937844 h 4061661"/>
              <a:gd name="connsiteX3" fmla="*/ 709858 w 6897919"/>
              <a:gd name="connsiteY3" fmla="*/ 3595233 h 4061661"/>
              <a:gd name="connsiteX4" fmla="*/ 1488642 w 6897919"/>
              <a:gd name="connsiteY4" fmla="*/ 3905327 h 4061661"/>
              <a:gd name="connsiteX5" fmla="*/ 2172279 w 6897919"/>
              <a:gd name="connsiteY5" fmla="*/ 3143343 h 4061661"/>
              <a:gd name="connsiteX6" fmla="*/ 2627094 w 6897919"/>
              <a:gd name="connsiteY6" fmla="*/ 3937844 h 4061661"/>
              <a:gd name="connsiteX7" fmla="*/ 2641842 w 6897919"/>
              <a:gd name="connsiteY7" fmla="*/ 3952593 h 4061661"/>
              <a:gd name="connsiteX8" fmla="*/ 2759829 w 6897919"/>
              <a:gd name="connsiteY8" fmla="*/ 3878851 h 4061661"/>
              <a:gd name="connsiteX9" fmla="*/ 2833571 w 6897919"/>
              <a:gd name="connsiteY9" fmla="*/ 3598631 h 4061661"/>
              <a:gd name="connsiteX10" fmla="*/ 2922061 w 6897919"/>
              <a:gd name="connsiteY10" fmla="*/ 3038193 h 4061661"/>
              <a:gd name="connsiteX11" fmla="*/ 3113791 w 6897919"/>
              <a:gd name="connsiteY11" fmla="*/ 1268386 h 4061661"/>
              <a:gd name="connsiteX12" fmla="*/ 3408758 w 6897919"/>
              <a:gd name="connsiteY12" fmla="*/ 25 h 4061661"/>
              <a:gd name="connsiteX13" fmla="*/ 3733223 w 6897919"/>
              <a:gd name="connsiteY13" fmla="*/ 1238890 h 4061661"/>
              <a:gd name="connsiteX14" fmla="*/ 3910204 w 6897919"/>
              <a:gd name="connsiteY14" fmla="*/ 3008696 h 4061661"/>
              <a:gd name="connsiteX15" fmla="*/ 3998694 w 6897919"/>
              <a:gd name="connsiteY15" fmla="*/ 3598631 h 4061661"/>
              <a:gd name="connsiteX16" fmla="*/ 4190423 w 6897919"/>
              <a:gd name="connsiteY16" fmla="*/ 3937844 h 4061661"/>
              <a:gd name="connsiteX17" fmla="*/ 4701848 w 6897919"/>
              <a:gd name="connsiteY17" fmla="*/ 3096075 h 4061661"/>
              <a:gd name="connsiteX18" fmla="*/ 5263232 w 6897919"/>
              <a:gd name="connsiteY18" fmla="*/ 4047128 h 4061661"/>
              <a:gd name="connsiteX19" fmla="*/ 6003474 w 6897919"/>
              <a:gd name="connsiteY19" fmla="*/ 3689772 h 4061661"/>
              <a:gd name="connsiteX20" fmla="*/ 6273716 w 6897919"/>
              <a:gd name="connsiteY20" fmla="*/ 3937844 h 4061661"/>
              <a:gd name="connsiteX21" fmla="*/ 6549668 w 6897919"/>
              <a:gd name="connsiteY21" fmla="*/ 3766537 h 4061661"/>
              <a:gd name="connsiteX22" fmla="*/ 6897918 w 6897919"/>
              <a:gd name="connsiteY22" fmla="*/ 3905321 h 4061661"/>
              <a:gd name="connsiteX0" fmla="*/ 0 w 7397423"/>
              <a:gd name="connsiteY0" fmla="*/ 3985110 h 4061661"/>
              <a:gd name="connsiteX1" fmla="*/ 249780 w 7397423"/>
              <a:gd name="connsiteY1" fmla="*/ 3751787 h 4061661"/>
              <a:gd name="connsiteX2" fmla="*/ 501941 w 7397423"/>
              <a:gd name="connsiteY2" fmla="*/ 3937844 h 4061661"/>
              <a:gd name="connsiteX3" fmla="*/ 709858 w 7397423"/>
              <a:gd name="connsiteY3" fmla="*/ 3595233 h 4061661"/>
              <a:gd name="connsiteX4" fmla="*/ 1488642 w 7397423"/>
              <a:gd name="connsiteY4" fmla="*/ 3905327 h 4061661"/>
              <a:gd name="connsiteX5" fmla="*/ 2172279 w 7397423"/>
              <a:gd name="connsiteY5" fmla="*/ 3143343 h 4061661"/>
              <a:gd name="connsiteX6" fmla="*/ 2627094 w 7397423"/>
              <a:gd name="connsiteY6" fmla="*/ 3937844 h 4061661"/>
              <a:gd name="connsiteX7" fmla="*/ 2641842 w 7397423"/>
              <a:gd name="connsiteY7" fmla="*/ 3952593 h 4061661"/>
              <a:gd name="connsiteX8" fmla="*/ 2759829 w 7397423"/>
              <a:gd name="connsiteY8" fmla="*/ 3878851 h 4061661"/>
              <a:gd name="connsiteX9" fmla="*/ 2833571 w 7397423"/>
              <a:gd name="connsiteY9" fmla="*/ 3598631 h 4061661"/>
              <a:gd name="connsiteX10" fmla="*/ 2922061 w 7397423"/>
              <a:gd name="connsiteY10" fmla="*/ 3038193 h 4061661"/>
              <a:gd name="connsiteX11" fmla="*/ 3113791 w 7397423"/>
              <a:gd name="connsiteY11" fmla="*/ 1268386 h 4061661"/>
              <a:gd name="connsiteX12" fmla="*/ 3408758 w 7397423"/>
              <a:gd name="connsiteY12" fmla="*/ 25 h 4061661"/>
              <a:gd name="connsiteX13" fmla="*/ 3733223 w 7397423"/>
              <a:gd name="connsiteY13" fmla="*/ 1238890 h 4061661"/>
              <a:gd name="connsiteX14" fmla="*/ 3910204 w 7397423"/>
              <a:gd name="connsiteY14" fmla="*/ 3008696 h 4061661"/>
              <a:gd name="connsiteX15" fmla="*/ 3998694 w 7397423"/>
              <a:gd name="connsiteY15" fmla="*/ 3598631 h 4061661"/>
              <a:gd name="connsiteX16" fmla="*/ 4190423 w 7397423"/>
              <a:gd name="connsiteY16" fmla="*/ 3937844 h 4061661"/>
              <a:gd name="connsiteX17" fmla="*/ 4701848 w 7397423"/>
              <a:gd name="connsiteY17" fmla="*/ 3096075 h 4061661"/>
              <a:gd name="connsiteX18" fmla="*/ 5263232 w 7397423"/>
              <a:gd name="connsiteY18" fmla="*/ 4047128 h 4061661"/>
              <a:gd name="connsiteX19" fmla="*/ 6003474 w 7397423"/>
              <a:gd name="connsiteY19" fmla="*/ 3689772 h 4061661"/>
              <a:gd name="connsiteX20" fmla="*/ 6273716 w 7397423"/>
              <a:gd name="connsiteY20" fmla="*/ 3937844 h 4061661"/>
              <a:gd name="connsiteX21" fmla="*/ 6549668 w 7397423"/>
              <a:gd name="connsiteY21" fmla="*/ 3766537 h 4061661"/>
              <a:gd name="connsiteX22" fmla="*/ 7397423 w 7397423"/>
              <a:gd name="connsiteY22" fmla="*/ 3905323 h 4061661"/>
              <a:gd name="connsiteX0" fmla="*/ 0 w 7968286"/>
              <a:gd name="connsiteY0" fmla="*/ 3985109 h 4061661"/>
              <a:gd name="connsiteX1" fmla="*/ 820643 w 7968286"/>
              <a:gd name="connsiteY1" fmla="*/ 3751787 h 4061661"/>
              <a:gd name="connsiteX2" fmla="*/ 1072804 w 7968286"/>
              <a:gd name="connsiteY2" fmla="*/ 3937844 h 4061661"/>
              <a:gd name="connsiteX3" fmla="*/ 1280721 w 7968286"/>
              <a:gd name="connsiteY3" fmla="*/ 3595233 h 4061661"/>
              <a:gd name="connsiteX4" fmla="*/ 2059505 w 7968286"/>
              <a:gd name="connsiteY4" fmla="*/ 3905327 h 4061661"/>
              <a:gd name="connsiteX5" fmla="*/ 2743142 w 7968286"/>
              <a:gd name="connsiteY5" fmla="*/ 3143343 h 4061661"/>
              <a:gd name="connsiteX6" fmla="*/ 3197957 w 7968286"/>
              <a:gd name="connsiteY6" fmla="*/ 3937844 h 4061661"/>
              <a:gd name="connsiteX7" fmla="*/ 3212705 w 7968286"/>
              <a:gd name="connsiteY7" fmla="*/ 3952593 h 4061661"/>
              <a:gd name="connsiteX8" fmla="*/ 3330692 w 7968286"/>
              <a:gd name="connsiteY8" fmla="*/ 3878851 h 4061661"/>
              <a:gd name="connsiteX9" fmla="*/ 3404434 w 7968286"/>
              <a:gd name="connsiteY9" fmla="*/ 3598631 h 4061661"/>
              <a:gd name="connsiteX10" fmla="*/ 3492924 w 7968286"/>
              <a:gd name="connsiteY10" fmla="*/ 3038193 h 4061661"/>
              <a:gd name="connsiteX11" fmla="*/ 3684654 w 7968286"/>
              <a:gd name="connsiteY11" fmla="*/ 1268386 h 4061661"/>
              <a:gd name="connsiteX12" fmla="*/ 3979621 w 7968286"/>
              <a:gd name="connsiteY12" fmla="*/ 25 h 4061661"/>
              <a:gd name="connsiteX13" fmla="*/ 4304086 w 7968286"/>
              <a:gd name="connsiteY13" fmla="*/ 1238890 h 4061661"/>
              <a:gd name="connsiteX14" fmla="*/ 4481067 w 7968286"/>
              <a:gd name="connsiteY14" fmla="*/ 3008696 h 4061661"/>
              <a:gd name="connsiteX15" fmla="*/ 4569557 w 7968286"/>
              <a:gd name="connsiteY15" fmla="*/ 3598631 h 4061661"/>
              <a:gd name="connsiteX16" fmla="*/ 4761286 w 7968286"/>
              <a:gd name="connsiteY16" fmla="*/ 3937844 h 4061661"/>
              <a:gd name="connsiteX17" fmla="*/ 5272711 w 7968286"/>
              <a:gd name="connsiteY17" fmla="*/ 3096075 h 4061661"/>
              <a:gd name="connsiteX18" fmla="*/ 5834095 w 7968286"/>
              <a:gd name="connsiteY18" fmla="*/ 4047128 h 4061661"/>
              <a:gd name="connsiteX19" fmla="*/ 6574337 w 7968286"/>
              <a:gd name="connsiteY19" fmla="*/ 3689772 h 4061661"/>
              <a:gd name="connsiteX20" fmla="*/ 6844579 w 7968286"/>
              <a:gd name="connsiteY20" fmla="*/ 3937844 h 4061661"/>
              <a:gd name="connsiteX21" fmla="*/ 7120531 w 7968286"/>
              <a:gd name="connsiteY21" fmla="*/ 3766537 h 4061661"/>
              <a:gd name="connsiteX22" fmla="*/ 7968286 w 7968286"/>
              <a:gd name="connsiteY22" fmla="*/ 3905323 h 4061661"/>
              <a:gd name="connsiteX0" fmla="*/ 0 w 7968286"/>
              <a:gd name="connsiteY0" fmla="*/ 3985109 h 4061661"/>
              <a:gd name="connsiteX1" fmla="*/ 820643 w 7968286"/>
              <a:gd name="connsiteY1" fmla="*/ 3751787 h 4061661"/>
              <a:gd name="connsiteX2" fmla="*/ 1072804 w 7968286"/>
              <a:gd name="connsiteY2" fmla="*/ 3937844 h 4061661"/>
              <a:gd name="connsiteX3" fmla="*/ 1280721 w 7968286"/>
              <a:gd name="connsiteY3" fmla="*/ 3595233 h 4061661"/>
              <a:gd name="connsiteX4" fmla="*/ 1988148 w 7968286"/>
              <a:gd name="connsiteY4" fmla="*/ 3905326 h 4061661"/>
              <a:gd name="connsiteX5" fmla="*/ 2743142 w 7968286"/>
              <a:gd name="connsiteY5" fmla="*/ 3143343 h 4061661"/>
              <a:gd name="connsiteX6" fmla="*/ 3197957 w 7968286"/>
              <a:gd name="connsiteY6" fmla="*/ 3937844 h 4061661"/>
              <a:gd name="connsiteX7" fmla="*/ 3212705 w 7968286"/>
              <a:gd name="connsiteY7" fmla="*/ 3952593 h 4061661"/>
              <a:gd name="connsiteX8" fmla="*/ 3330692 w 7968286"/>
              <a:gd name="connsiteY8" fmla="*/ 3878851 h 4061661"/>
              <a:gd name="connsiteX9" fmla="*/ 3404434 w 7968286"/>
              <a:gd name="connsiteY9" fmla="*/ 3598631 h 4061661"/>
              <a:gd name="connsiteX10" fmla="*/ 3492924 w 7968286"/>
              <a:gd name="connsiteY10" fmla="*/ 3038193 h 4061661"/>
              <a:gd name="connsiteX11" fmla="*/ 3684654 w 7968286"/>
              <a:gd name="connsiteY11" fmla="*/ 1268386 h 4061661"/>
              <a:gd name="connsiteX12" fmla="*/ 3979621 w 7968286"/>
              <a:gd name="connsiteY12" fmla="*/ 25 h 4061661"/>
              <a:gd name="connsiteX13" fmla="*/ 4304086 w 7968286"/>
              <a:gd name="connsiteY13" fmla="*/ 1238890 h 4061661"/>
              <a:gd name="connsiteX14" fmla="*/ 4481067 w 7968286"/>
              <a:gd name="connsiteY14" fmla="*/ 3008696 h 4061661"/>
              <a:gd name="connsiteX15" fmla="*/ 4569557 w 7968286"/>
              <a:gd name="connsiteY15" fmla="*/ 3598631 h 4061661"/>
              <a:gd name="connsiteX16" fmla="*/ 4761286 w 7968286"/>
              <a:gd name="connsiteY16" fmla="*/ 3937844 h 4061661"/>
              <a:gd name="connsiteX17" fmla="*/ 5272711 w 7968286"/>
              <a:gd name="connsiteY17" fmla="*/ 3096075 h 4061661"/>
              <a:gd name="connsiteX18" fmla="*/ 5834095 w 7968286"/>
              <a:gd name="connsiteY18" fmla="*/ 4047128 h 4061661"/>
              <a:gd name="connsiteX19" fmla="*/ 6574337 w 7968286"/>
              <a:gd name="connsiteY19" fmla="*/ 3689772 h 4061661"/>
              <a:gd name="connsiteX20" fmla="*/ 6844579 w 7968286"/>
              <a:gd name="connsiteY20" fmla="*/ 3937844 h 4061661"/>
              <a:gd name="connsiteX21" fmla="*/ 7120531 w 7968286"/>
              <a:gd name="connsiteY21" fmla="*/ 3766537 h 4061661"/>
              <a:gd name="connsiteX22" fmla="*/ 7968286 w 7968286"/>
              <a:gd name="connsiteY22" fmla="*/ 3905323 h 4061661"/>
              <a:gd name="connsiteX0" fmla="*/ 0 w 7968286"/>
              <a:gd name="connsiteY0" fmla="*/ 3985109 h 4061661"/>
              <a:gd name="connsiteX1" fmla="*/ 820643 w 7968286"/>
              <a:gd name="connsiteY1" fmla="*/ 3751787 h 4061661"/>
              <a:gd name="connsiteX2" fmla="*/ 1072804 w 7968286"/>
              <a:gd name="connsiteY2" fmla="*/ 3937844 h 4061661"/>
              <a:gd name="connsiteX3" fmla="*/ 1209363 w 7968286"/>
              <a:gd name="connsiteY3" fmla="*/ 3595233 h 4061661"/>
              <a:gd name="connsiteX4" fmla="*/ 1988148 w 7968286"/>
              <a:gd name="connsiteY4" fmla="*/ 3905326 h 4061661"/>
              <a:gd name="connsiteX5" fmla="*/ 2743142 w 7968286"/>
              <a:gd name="connsiteY5" fmla="*/ 3143343 h 4061661"/>
              <a:gd name="connsiteX6" fmla="*/ 3197957 w 7968286"/>
              <a:gd name="connsiteY6" fmla="*/ 3937844 h 4061661"/>
              <a:gd name="connsiteX7" fmla="*/ 3212705 w 7968286"/>
              <a:gd name="connsiteY7" fmla="*/ 3952593 h 4061661"/>
              <a:gd name="connsiteX8" fmla="*/ 3330692 w 7968286"/>
              <a:gd name="connsiteY8" fmla="*/ 3878851 h 4061661"/>
              <a:gd name="connsiteX9" fmla="*/ 3404434 w 7968286"/>
              <a:gd name="connsiteY9" fmla="*/ 3598631 h 4061661"/>
              <a:gd name="connsiteX10" fmla="*/ 3492924 w 7968286"/>
              <a:gd name="connsiteY10" fmla="*/ 3038193 h 4061661"/>
              <a:gd name="connsiteX11" fmla="*/ 3684654 w 7968286"/>
              <a:gd name="connsiteY11" fmla="*/ 1268386 h 4061661"/>
              <a:gd name="connsiteX12" fmla="*/ 3979621 w 7968286"/>
              <a:gd name="connsiteY12" fmla="*/ 25 h 4061661"/>
              <a:gd name="connsiteX13" fmla="*/ 4304086 w 7968286"/>
              <a:gd name="connsiteY13" fmla="*/ 1238890 h 4061661"/>
              <a:gd name="connsiteX14" fmla="*/ 4481067 w 7968286"/>
              <a:gd name="connsiteY14" fmla="*/ 3008696 h 4061661"/>
              <a:gd name="connsiteX15" fmla="*/ 4569557 w 7968286"/>
              <a:gd name="connsiteY15" fmla="*/ 3598631 h 4061661"/>
              <a:gd name="connsiteX16" fmla="*/ 4761286 w 7968286"/>
              <a:gd name="connsiteY16" fmla="*/ 3937844 h 4061661"/>
              <a:gd name="connsiteX17" fmla="*/ 5272711 w 7968286"/>
              <a:gd name="connsiteY17" fmla="*/ 3096075 h 4061661"/>
              <a:gd name="connsiteX18" fmla="*/ 5834095 w 7968286"/>
              <a:gd name="connsiteY18" fmla="*/ 4047128 h 4061661"/>
              <a:gd name="connsiteX19" fmla="*/ 6574337 w 7968286"/>
              <a:gd name="connsiteY19" fmla="*/ 3689772 h 4061661"/>
              <a:gd name="connsiteX20" fmla="*/ 6844579 w 7968286"/>
              <a:gd name="connsiteY20" fmla="*/ 3937844 h 4061661"/>
              <a:gd name="connsiteX21" fmla="*/ 7120531 w 7968286"/>
              <a:gd name="connsiteY21" fmla="*/ 3766537 h 4061661"/>
              <a:gd name="connsiteX22" fmla="*/ 7968286 w 7968286"/>
              <a:gd name="connsiteY22" fmla="*/ 3905323 h 4061661"/>
              <a:gd name="connsiteX0" fmla="*/ 0 w 7968286"/>
              <a:gd name="connsiteY0" fmla="*/ 3985109 h 4061661"/>
              <a:gd name="connsiteX1" fmla="*/ 273566 w 7968286"/>
              <a:gd name="connsiteY1" fmla="*/ 3751789 h 4061661"/>
              <a:gd name="connsiteX2" fmla="*/ 1072804 w 7968286"/>
              <a:gd name="connsiteY2" fmla="*/ 3937844 h 4061661"/>
              <a:gd name="connsiteX3" fmla="*/ 1209363 w 7968286"/>
              <a:gd name="connsiteY3" fmla="*/ 3595233 h 4061661"/>
              <a:gd name="connsiteX4" fmla="*/ 1988148 w 7968286"/>
              <a:gd name="connsiteY4" fmla="*/ 3905326 h 4061661"/>
              <a:gd name="connsiteX5" fmla="*/ 2743142 w 7968286"/>
              <a:gd name="connsiteY5" fmla="*/ 3143343 h 4061661"/>
              <a:gd name="connsiteX6" fmla="*/ 3197957 w 7968286"/>
              <a:gd name="connsiteY6" fmla="*/ 3937844 h 4061661"/>
              <a:gd name="connsiteX7" fmla="*/ 3212705 w 7968286"/>
              <a:gd name="connsiteY7" fmla="*/ 3952593 h 4061661"/>
              <a:gd name="connsiteX8" fmla="*/ 3330692 w 7968286"/>
              <a:gd name="connsiteY8" fmla="*/ 3878851 h 4061661"/>
              <a:gd name="connsiteX9" fmla="*/ 3404434 w 7968286"/>
              <a:gd name="connsiteY9" fmla="*/ 3598631 h 4061661"/>
              <a:gd name="connsiteX10" fmla="*/ 3492924 w 7968286"/>
              <a:gd name="connsiteY10" fmla="*/ 3038193 h 4061661"/>
              <a:gd name="connsiteX11" fmla="*/ 3684654 w 7968286"/>
              <a:gd name="connsiteY11" fmla="*/ 1268386 h 4061661"/>
              <a:gd name="connsiteX12" fmla="*/ 3979621 w 7968286"/>
              <a:gd name="connsiteY12" fmla="*/ 25 h 4061661"/>
              <a:gd name="connsiteX13" fmla="*/ 4304086 w 7968286"/>
              <a:gd name="connsiteY13" fmla="*/ 1238890 h 4061661"/>
              <a:gd name="connsiteX14" fmla="*/ 4481067 w 7968286"/>
              <a:gd name="connsiteY14" fmla="*/ 3008696 h 4061661"/>
              <a:gd name="connsiteX15" fmla="*/ 4569557 w 7968286"/>
              <a:gd name="connsiteY15" fmla="*/ 3598631 h 4061661"/>
              <a:gd name="connsiteX16" fmla="*/ 4761286 w 7968286"/>
              <a:gd name="connsiteY16" fmla="*/ 3937844 h 4061661"/>
              <a:gd name="connsiteX17" fmla="*/ 5272711 w 7968286"/>
              <a:gd name="connsiteY17" fmla="*/ 3096075 h 4061661"/>
              <a:gd name="connsiteX18" fmla="*/ 5834095 w 7968286"/>
              <a:gd name="connsiteY18" fmla="*/ 4047128 h 4061661"/>
              <a:gd name="connsiteX19" fmla="*/ 6574337 w 7968286"/>
              <a:gd name="connsiteY19" fmla="*/ 3689772 h 4061661"/>
              <a:gd name="connsiteX20" fmla="*/ 6844579 w 7968286"/>
              <a:gd name="connsiteY20" fmla="*/ 3937844 h 4061661"/>
              <a:gd name="connsiteX21" fmla="*/ 7120531 w 7968286"/>
              <a:gd name="connsiteY21" fmla="*/ 3766537 h 4061661"/>
              <a:gd name="connsiteX22" fmla="*/ 7968286 w 7968286"/>
              <a:gd name="connsiteY22" fmla="*/ 3905323 h 4061661"/>
              <a:gd name="connsiteX0" fmla="*/ 0 w 7968286"/>
              <a:gd name="connsiteY0" fmla="*/ 3985109 h 4061661"/>
              <a:gd name="connsiteX1" fmla="*/ 273566 w 7968286"/>
              <a:gd name="connsiteY1" fmla="*/ 3751789 h 4061661"/>
              <a:gd name="connsiteX2" fmla="*/ 692230 w 7968286"/>
              <a:gd name="connsiteY2" fmla="*/ 3985115 h 4061661"/>
              <a:gd name="connsiteX3" fmla="*/ 1209363 w 7968286"/>
              <a:gd name="connsiteY3" fmla="*/ 3595233 h 4061661"/>
              <a:gd name="connsiteX4" fmla="*/ 1988148 w 7968286"/>
              <a:gd name="connsiteY4" fmla="*/ 3905326 h 4061661"/>
              <a:gd name="connsiteX5" fmla="*/ 2743142 w 7968286"/>
              <a:gd name="connsiteY5" fmla="*/ 3143343 h 4061661"/>
              <a:gd name="connsiteX6" fmla="*/ 3197957 w 7968286"/>
              <a:gd name="connsiteY6" fmla="*/ 3937844 h 4061661"/>
              <a:gd name="connsiteX7" fmla="*/ 3212705 w 7968286"/>
              <a:gd name="connsiteY7" fmla="*/ 3952593 h 4061661"/>
              <a:gd name="connsiteX8" fmla="*/ 3330692 w 7968286"/>
              <a:gd name="connsiteY8" fmla="*/ 3878851 h 4061661"/>
              <a:gd name="connsiteX9" fmla="*/ 3404434 w 7968286"/>
              <a:gd name="connsiteY9" fmla="*/ 3598631 h 4061661"/>
              <a:gd name="connsiteX10" fmla="*/ 3492924 w 7968286"/>
              <a:gd name="connsiteY10" fmla="*/ 3038193 h 4061661"/>
              <a:gd name="connsiteX11" fmla="*/ 3684654 w 7968286"/>
              <a:gd name="connsiteY11" fmla="*/ 1268386 h 4061661"/>
              <a:gd name="connsiteX12" fmla="*/ 3979621 w 7968286"/>
              <a:gd name="connsiteY12" fmla="*/ 25 h 4061661"/>
              <a:gd name="connsiteX13" fmla="*/ 4304086 w 7968286"/>
              <a:gd name="connsiteY13" fmla="*/ 1238890 h 4061661"/>
              <a:gd name="connsiteX14" fmla="*/ 4481067 w 7968286"/>
              <a:gd name="connsiteY14" fmla="*/ 3008696 h 4061661"/>
              <a:gd name="connsiteX15" fmla="*/ 4569557 w 7968286"/>
              <a:gd name="connsiteY15" fmla="*/ 3598631 h 4061661"/>
              <a:gd name="connsiteX16" fmla="*/ 4761286 w 7968286"/>
              <a:gd name="connsiteY16" fmla="*/ 3937844 h 4061661"/>
              <a:gd name="connsiteX17" fmla="*/ 5272711 w 7968286"/>
              <a:gd name="connsiteY17" fmla="*/ 3096075 h 4061661"/>
              <a:gd name="connsiteX18" fmla="*/ 5834095 w 7968286"/>
              <a:gd name="connsiteY18" fmla="*/ 4047128 h 4061661"/>
              <a:gd name="connsiteX19" fmla="*/ 6574337 w 7968286"/>
              <a:gd name="connsiteY19" fmla="*/ 3689772 h 4061661"/>
              <a:gd name="connsiteX20" fmla="*/ 6844579 w 7968286"/>
              <a:gd name="connsiteY20" fmla="*/ 3937844 h 4061661"/>
              <a:gd name="connsiteX21" fmla="*/ 7120531 w 7968286"/>
              <a:gd name="connsiteY21" fmla="*/ 3766537 h 4061661"/>
              <a:gd name="connsiteX22" fmla="*/ 7968286 w 7968286"/>
              <a:gd name="connsiteY22" fmla="*/ 3905323 h 4061661"/>
              <a:gd name="connsiteX0" fmla="*/ 0 w 7968286"/>
              <a:gd name="connsiteY0" fmla="*/ 3985109 h 4061661"/>
              <a:gd name="connsiteX1" fmla="*/ 273566 w 7968286"/>
              <a:gd name="connsiteY1" fmla="*/ 3751789 h 4061661"/>
              <a:gd name="connsiteX2" fmla="*/ 692230 w 7968286"/>
              <a:gd name="connsiteY2" fmla="*/ 3985115 h 4061661"/>
              <a:gd name="connsiteX3" fmla="*/ 1209363 w 7968286"/>
              <a:gd name="connsiteY3" fmla="*/ 3595233 h 4061661"/>
              <a:gd name="connsiteX4" fmla="*/ 1988148 w 7968286"/>
              <a:gd name="connsiteY4" fmla="*/ 3905326 h 4061661"/>
              <a:gd name="connsiteX5" fmla="*/ 2743142 w 7968286"/>
              <a:gd name="connsiteY5" fmla="*/ 3143343 h 4061661"/>
              <a:gd name="connsiteX6" fmla="*/ 3197957 w 7968286"/>
              <a:gd name="connsiteY6" fmla="*/ 3937844 h 4061661"/>
              <a:gd name="connsiteX7" fmla="*/ 3212705 w 7968286"/>
              <a:gd name="connsiteY7" fmla="*/ 3952593 h 4061661"/>
              <a:gd name="connsiteX8" fmla="*/ 3330692 w 7968286"/>
              <a:gd name="connsiteY8" fmla="*/ 3878851 h 4061661"/>
              <a:gd name="connsiteX9" fmla="*/ 3404434 w 7968286"/>
              <a:gd name="connsiteY9" fmla="*/ 3598631 h 4061661"/>
              <a:gd name="connsiteX10" fmla="*/ 3492924 w 7968286"/>
              <a:gd name="connsiteY10" fmla="*/ 3038193 h 4061661"/>
              <a:gd name="connsiteX11" fmla="*/ 3684654 w 7968286"/>
              <a:gd name="connsiteY11" fmla="*/ 1268386 h 4061661"/>
              <a:gd name="connsiteX12" fmla="*/ 3979621 w 7968286"/>
              <a:gd name="connsiteY12" fmla="*/ 25 h 4061661"/>
              <a:gd name="connsiteX13" fmla="*/ 4304086 w 7968286"/>
              <a:gd name="connsiteY13" fmla="*/ 1238890 h 4061661"/>
              <a:gd name="connsiteX14" fmla="*/ 4481067 w 7968286"/>
              <a:gd name="connsiteY14" fmla="*/ 3008696 h 4061661"/>
              <a:gd name="connsiteX15" fmla="*/ 4569557 w 7968286"/>
              <a:gd name="connsiteY15" fmla="*/ 3598631 h 4061661"/>
              <a:gd name="connsiteX16" fmla="*/ 4761286 w 7968286"/>
              <a:gd name="connsiteY16" fmla="*/ 3937844 h 4061661"/>
              <a:gd name="connsiteX17" fmla="*/ 5272711 w 7968286"/>
              <a:gd name="connsiteY17" fmla="*/ 3096075 h 4061661"/>
              <a:gd name="connsiteX18" fmla="*/ 5834095 w 7968286"/>
              <a:gd name="connsiteY18" fmla="*/ 4047128 h 4061661"/>
              <a:gd name="connsiteX19" fmla="*/ 6574337 w 7968286"/>
              <a:gd name="connsiteY19" fmla="*/ 3689772 h 4061661"/>
              <a:gd name="connsiteX20" fmla="*/ 6844579 w 7968286"/>
              <a:gd name="connsiteY20" fmla="*/ 3937844 h 4061661"/>
              <a:gd name="connsiteX21" fmla="*/ 7453533 w 7968286"/>
              <a:gd name="connsiteY21" fmla="*/ 3624732 h 4061661"/>
              <a:gd name="connsiteX22" fmla="*/ 7968286 w 7968286"/>
              <a:gd name="connsiteY22" fmla="*/ 3905323 h 4061661"/>
              <a:gd name="connsiteX0" fmla="*/ 0 w 7968286"/>
              <a:gd name="connsiteY0" fmla="*/ 3985109 h 4061661"/>
              <a:gd name="connsiteX1" fmla="*/ 273566 w 7968286"/>
              <a:gd name="connsiteY1" fmla="*/ 3751789 h 4061661"/>
              <a:gd name="connsiteX2" fmla="*/ 692230 w 7968286"/>
              <a:gd name="connsiteY2" fmla="*/ 3985115 h 4061661"/>
              <a:gd name="connsiteX3" fmla="*/ 1209363 w 7968286"/>
              <a:gd name="connsiteY3" fmla="*/ 3595233 h 4061661"/>
              <a:gd name="connsiteX4" fmla="*/ 1988148 w 7968286"/>
              <a:gd name="connsiteY4" fmla="*/ 3905326 h 4061661"/>
              <a:gd name="connsiteX5" fmla="*/ 2743142 w 7968286"/>
              <a:gd name="connsiteY5" fmla="*/ 3143343 h 4061661"/>
              <a:gd name="connsiteX6" fmla="*/ 3197957 w 7968286"/>
              <a:gd name="connsiteY6" fmla="*/ 3937844 h 4061661"/>
              <a:gd name="connsiteX7" fmla="*/ 3212705 w 7968286"/>
              <a:gd name="connsiteY7" fmla="*/ 3952593 h 4061661"/>
              <a:gd name="connsiteX8" fmla="*/ 3330692 w 7968286"/>
              <a:gd name="connsiteY8" fmla="*/ 3878851 h 4061661"/>
              <a:gd name="connsiteX9" fmla="*/ 3404434 w 7968286"/>
              <a:gd name="connsiteY9" fmla="*/ 3598631 h 4061661"/>
              <a:gd name="connsiteX10" fmla="*/ 3492924 w 7968286"/>
              <a:gd name="connsiteY10" fmla="*/ 3038193 h 4061661"/>
              <a:gd name="connsiteX11" fmla="*/ 3684654 w 7968286"/>
              <a:gd name="connsiteY11" fmla="*/ 1268386 h 4061661"/>
              <a:gd name="connsiteX12" fmla="*/ 3979621 w 7968286"/>
              <a:gd name="connsiteY12" fmla="*/ 25 h 4061661"/>
              <a:gd name="connsiteX13" fmla="*/ 4304086 w 7968286"/>
              <a:gd name="connsiteY13" fmla="*/ 1238890 h 4061661"/>
              <a:gd name="connsiteX14" fmla="*/ 4481067 w 7968286"/>
              <a:gd name="connsiteY14" fmla="*/ 3008696 h 4061661"/>
              <a:gd name="connsiteX15" fmla="*/ 4569557 w 7968286"/>
              <a:gd name="connsiteY15" fmla="*/ 3598631 h 4061661"/>
              <a:gd name="connsiteX16" fmla="*/ 4761286 w 7968286"/>
              <a:gd name="connsiteY16" fmla="*/ 3937844 h 4061661"/>
              <a:gd name="connsiteX17" fmla="*/ 5272711 w 7968286"/>
              <a:gd name="connsiteY17" fmla="*/ 3096075 h 4061661"/>
              <a:gd name="connsiteX18" fmla="*/ 5834095 w 7968286"/>
              <a:gd name="connsiteY18" fmla="*/ 4047128 h 4061661"/>
              <a:gd name="connsiteX19" fmla="*/ 6574337 w 7968286"/>
              <a:gd name="connsiteY19" fmla="*/ 3689772 h 4061661"/>
              <a:gd name="connsiteX20" fmla="*/ 7177581 w 7968286"/>
              <a:gd name="connsiteY20" fmla="*/ 3937844 h 4061661"/>
              <a:gd name="connsiteX21" fmla="*/ 7453533 w 7968286"/>
              <a:gd name="connsiteY21" fmla="*/ 3624732 h 4061661"/>
              <a:gd name="connsiteX22" fmla="*/ 7968286 w 7968286"/>
              <a:gd name="connsiteY22" fmla="*/ 3905323 h 4061661"/>
              <a:gd name="connsiteX0" fmla="*/ 0 w 7968286"/>
              <a:gd name="connsiteY0" fmla="*/ 3985109 h 4004374"/>
              <a:gd name="connsiteX1" fmla="*/ 273566 w 7968286"/>
              <a:gd name="connsiteY1" fmla="*/ 3751789 h 4004374"/>
              <a:gd name="connsiteX2" fmla="*/ 692230 w 7968286"/>
              <a:gd name="connsiteY2" fmla="*/ 3985115 h 4004374"/>
              <a:gd name="connsiteX3" fmla="*/ 1209363 w 7968286"/>
              <a:gd name="connsiteY3" fmla="*/ 3595233 h 4004374"/>
              <a:gd name="connsiteX4" fmla="*/ 1988148 w 7968286"/>
              <a:gd name="connsiteY4" fmla="*/ 3905326 h 4004374"/>
              <a:gd name="connsiteX5" fmla="*/ 2743142 w 7968286"/>
              <a:gd name="connsiteY5" fmla="*/ 3143343 h 4004374"/>
              <a:gd name="connsiteX6" fmla="*/ 3197957 w 7968286"/>
              <a:gd name="connsiteY6" fmla="*/ 3937844 h 4004374"/>
              <a:gd name="connsiteX7" fmla="*/ 3212705 w 7968286"/>
              <a:gd name="connsiteY7" fmla="*/ 3952593 h 4004374"/>
              <a:gd name="connsiteX8" fmla="*/ 3330692 w 7968286"/>
              <a:gd name="connsiteY8" fmla="*/ 3878851 h 4004374"/>
              <a:gd name="connsiteX9" fmla="*/ 3404434 w 7968286"/>
              <a:gd name="connsiteY9" fmla="*/ 3598631 h 4004374"/>
              <a:gd name="connsiteX10" fmla="*/ 3492924 w 7968286"/>
              <a:gd name="connsiteY10" fmla="*/ 3038193 h 4004374"/>
              <a:gd name="connsiteX11" fmla="*/ 3684654 w 7968286"/>
              <a:gd name="connsiteY11" fmla="*/ 1268386 h 4004374"/>
              <a:gd name="connsiteX12" fmla="*/ 3979621 w 7968286"/>
              <a:gd name="connsiteY12" fmla="*/ 25 h 4004374"/>
              <a:gd name="connsiteX13" fmla="*/ 4304086 w 7968286"/>
              <a:gd name="connsiteY13" fmla="*/ 1238890 h 4004374"/>
              <a:gd name="connsiteX14" fmla="*/ 4481067 w 7968286"/>
              <a:gd name="connsiteY14" fmla="*/ 3008696 h 4004374"/>
              <a:gd name="connsiteX15" fmla="*/ 4569557 w 7968286"/>
              <a:gd name="connsiteY15" fmla="*/ 3598631 h 4004374"/>
              <a:gd name="connsiteX16" fmla="*/ 4761286 w 7968286"/>
              <a:gd name="connsiteY16" fmla="*/ 3937844 h 4004374"/>
              <a:gd name="connsiteX17" fmla="*/ 5272711 w 7968286"/>
              <a:gd name="connsiteY17" fmla="*/ 3096075 h 4004374"/>
              <a:gd name="connsiteX18" fmla="*/ 5834095 w 7968286"/>
              <a:gd name="connsiteY18" fmla="*/ 3905320 h 4004374"/>
              <a:gd name="connsiteX19" fmla="*/ 6574337 w 7968286"/>
              <a:gd name="connsiteY19" fmla="*/ 3689772 h 4004374"/>
              <a:gd name="connsiteX20" fmla="*/ 7177581 w 7968286"/>
              <a:gd name="connsiteY20" fmla="*/ 3937844 h 4004374"/>
              <a:gd name="connsiteX21" fmla="*/ 7453533 w 7968286"/>
              <a:gd name="connsiteY21" fmla="*/ 3624732 h 4004374"/>
              <a:gd name="connsiteX22" fmla="*/ 7968286 w 7968286"/>
              <a:gd name="connsiteY22" fmla="*/ 3905323 h 4004374"/>
              <a:gd name="connsiteX0" fmla="*/ 0 w 7968286"/>
              <a:gd name="connsiteY0" fmla="*/ 3985109 h 4004374"/>
              <a:gd name="connsiteX1" fmla="*/ 273566 w 7968286"/>
              <a:gd name="connsiteY1" fmla="*/ 3751789 h 4004374"/>
              <a:gd name="connsiteX2" fmla="*/ 692230 w 7968286"/>
              <a:gd name="connsiteY2" fmla="*/ 3985115 h 4004374"/>
              <a:gd name="connsiteX3" fmla="*/ 1209363 w 7968286"/>
              <a:gd name="connsiteY3" fmla="*/ 3595233 h 4004374"/>
              <a:gd name="connsiteX4" fmla="*/ 1988148 w 7968286"/>
              <a:gd name="connsiteY4" fmla="*/ 3905326 h 4004374"/>
              <a:gd name="connsiteX5" fmla="*/ 2743142 w 7968286"/>
              <a:gd name="connsiteY5" fmla="*/ 3143343 h 4004374"/>
              <a:gd name="connsiteX6" fmla="*/ 3197957 w 7968286"/>
              <a:gd name="connsiteY6" fmla="*/ 3937844 h 4004374"/>
              <a:gd name="connsiteX7" fmla="*/ 3379205 w 7968286"/>
              <a:gd name="connsiteY7" fmla="*/ 3952593 h 4004374"/>
              <a:gd name="connsiteX8" fmla="*/ 3330692 w 7968286"/>
              <a:gd name="connsiteY8" fmla="*/ 3878851 h 4004374"/>
              <a:gd name="connsiteX9" fmla="*/ 3404434 w 7968286"/>
              <a:gd name="connsiteY9" fmla="*/ 3598631 h 4004374"/>
              <a:gd name="connsiteX10" fmla="*/ 3492924 w 7968286"/>
              <a:gd name="connsiteY10" fmla="*/ 3038193 h 4004374"/>
              <a:gd name="connsiteX11" fmla="*/ 3684654 w 7968286"/>
              <a:gd name="connsiteY11" fmla="*/ 1268386 h 4004374"/>
              <a:gd name="connsiteX12" fmla="*/ 3979621 w 7968286"/>
              <a:gd name="connsiteY12" fmla="*/ 25 h 4004374"/>
              <a:gd name="connsiteX13" fmla="*/ 4304086 w 7968286"/>
              <a:gd name="connsiteY13" fmla="*/ 1238890 h 4004374"/>
              <a:gd name="connsiteX14" fmla="*/ 4481067 w 7968286"/>
              <a:gd name="connsiteY14" fmla="*/ 3008696 h 4004374"/>
              <a:gd name="connsiteX15" fmla="*/ 4569557 w 7968286"/>
              <a:gd name="connsiteY15" fmla="*/ 3598631 h 4004374"/>
              <a:gd name="connsiteX16" fmla="*/ 4761286 w 7968286"/>
              <a:gd name="connsiteY16" fmla="*/ 3937844 h 4004374"/>
              <a:gd name="connsiteX17" fmla="*/ 5272711 w 7968286"/>
              <a:gd name="connsiteY17" fmla="*/ 3096075 h 4004374"/>
              <a:gd name="connsiteX18" fmla="*/ 5834095 w 7968286"/>
              <a:gd name="connsiteY18" fmla="*/ 3905320 h 4004374"/>
              <a:gd name="connsiteX19" fmla="*/ 6574337 w 7968286"/>
              <a:gd name="connsiteY19" fmla="*/ 3689772 h 4004374"/>
              <a:gd name="connsiteX20" fmla="*/ 7177581 w 7968286"/>
              <a:gd name="connsiteY20" fmla="*/ 3937844 h 4004374"/>
              <a:gd name="connsiteX21" fmla="*/ 7453533 w 7968286"/>
              <a:gd name="connsiteY21" fmla="*/ 3624732 h 4004374"/>
              <a:gd name="connsiteX22" fmla="*/ 7968286 w 7968286"/>
              <a:gd name="connsiteY22" fmla="*/ 3905323 h 40043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</a:cxnLst>
            <a:rect l="l" t="t" r="r" b="b"/>
            <a:pathLst>
              <a:path w="7968286" h="4004374">
                <a:moveTo>
                  <a:pt x="0" y="3985109"/>
                </a:moveTo>
                <a:cubicBezTo>
                  <a:pt x="116758" y="3962986"/>
                  <a:pt x="158194" y="3751788"/>
                  <a:pt x="273566" y="3751789"/>
                </a:cubicBezTo>
                <a:cubicBezTo>
                  <a:pt x="388938" y="3751790"/>
                  <a:pt x="536264" y="4011208"/>
                  <a:pt x="692230" y="3985115"/>
                </a:cubicBezTo>
                <a:cubicBezTo>
                  <a:pt x="848196" y="3959022"/>
                  <a:pt x="993377" y="3608531"/>
                  <a:pt x="1209363" y="3595233"/>
                </a:cubicBezTo>
                <a:cubicBezTo>
                  <a:pt x="1425349" y="3581935"/>
                  <a:pt x="1732518" y="3980641"/>
                  <a:pt x="1988148" y="3905326"/>
                </a:cubicBezTo>
                <a:cubicBezTo>
                  <a:pt x="2243778" y="3830011"/>
                  <a:pt x="2541507" y="3137923"/>
                  <a:pt x="2743142" y="3143343"/>
                </a:cubicBezTo>
                <a:cubicBezTo>
                  <a:pt x="2944777" y="3148763"/>
                  <a:pt x="3091947" y="3802969"/>
                  <a:pt x="3197957" y="3937844"/>
                </a:cubicBezTo>
                <a:cubicBezTo>
                  <a:pt x="3303968" y="4072719"/>
                  <a:pt x="3357083" y="3962425"/>
                  <a:pt x="3379205" y="3952593"/>
                </a:cubicBezTo>
                <a:cubicBezTo>
                  <a:pt x="3401327" y="3942761"/>
                  <a:pt x="3326487" y="3937845"/>
                  <a:pt x="3330692" y="3878851"/>
                </a:cubicBezTo>
                <a:cubicBezTo>
                  <a:pt x="3334897" y="3819857"/>
                  <a:pt x="3377395" y="3738741"/>
                  <a:pt x="3404434" y="3598631"/>
                </a:cubicBezTo>
                <a:cubicBezTo>
                  <a:pt x="3431473" y="3458521"/>
                  <a:pt x="3446221" y="3426567"/>
                  <a:pt x="3492924" y="3038193"/>
                </a:cubicBezTo>
                <a:cubicBezTo>
                  <a:pt x="3539627" y="2649819"/>
                  <a:pt x="3603538" y="1774747"/>
                  <a:pt x="3684654" y="1268386"/>
                </a:cubicBezTo>
                <a:cubicBezTo>
                  <a:pt x="3765770" y="762025"/>
                  <a:pt x="3876382" y="4941"/>
                  <a:pt x="3979621" y="25"/>
                </a:cubicBezTo>
                <a:cubicBezTo>
                  <a:pt x="4082860" y="-4891"/>
                  <a:pt x="4220512" y="737445"/>
                  <a:pt x="4304086" y="1238890"/>
                </a:cubicBezTo>
                <a:cubicBezTo>
                  <a:pt x="4387660" y="1740335"/>
                  <a:pt x="4436822" y="2615406"/>
                  <a:pt x="4481067" y="3008696"/>
                </a:cubicBezTo>
                <a:cubicBezTo>
                  <a:pt x="4525312" y="3401986"/>
                  <a:pt x="4522854" y="3443773"/>
                  <a:pt x="4569557" y="3598631"/>
                </a:cubicBezTo>
                <a:cubicBezTo>
                  <a:pt x="4616260" y="3753489"/>
                  <a:pt x="4644094" y="4021603"/>
                  <a:pt x="4761286" y="3937844"/>
                </a:cubicBezTo>
                <a:cubicBezTo>
                  <a:pt x="4878478" y="3854085"/>
                  <a:pt x="5093910" y="3101496"/>
                  <a:pt x="5272711" y="3096075"/>
                </a:cubicBezTo>
                <a:cubicBezTo>
                  <a:pt x="5451512" y="3090654"/>
                  <a:pt x="5617157" y="3806371"/>
                  <a:pt x="5834095" y="3905320"/>
                </a:cubicBezTo>
                <a:cubicBezTo>
                  <a:pt x="6051033" y="4004269"/>
                  <a:pt x="6350423" y="3684351"/>
                  <a:pt x="6574337" y="3689772"/>
                </a:cubicBezTo>
                <a:cubicBezTo>
                  <a:pt x="6798251" y="3695193"/>
                  <a:pt x="7031048" y="3948684"/>
                  <a:pt x="7177581" y="3937844"/>
                </a:cubicBezTo>
                <a:cubicBezTo>
                  <a:pt x="7324114" y="3927004"/>
                  <a:pt x="7321749" y="3630152"/>
                  <a:pt x="7453533" y="3624732"/>
                </a:cubicBezTo>
                <a:cubicBezTo>
                  <a:pt x="7585317" y="3619312"/>
                  <a:pt x="7869963" y="3884429"/>
                  <a:pt x="7968286" y="3905323"/>
                </a:cubicBezTo>
              </a:path>
            </a:pathLst>
          </a:custGeom>
          <a:noFill/>
          <a:ln w="38100">
            <a:solidFill>
              <a:srgbClr val="008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" name="5-uddig stjärna 3">
            <a:hlinkClick r:id="rId3"/>
          </p:cNvPr>
          <p:cNvSpPr/>
          <p:nvPr/>
        </p:nvSpPr>
        <p:spPr>
          <a:xfrm>
            <a:off x="10310191" y="503583"/>
            <a:ext cx="887896" cy="802930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FI"/>
          </a:p>
        </p:txBody>
      </p:sp>
    </p:spTree>
    <p:extLst>
      <p:ext uri="{BB962C8B-B14F-4D97-AF65-F5344CB8AC3E}">
        <p14:creationId xmlns:p14="http://schemas.microsoft.com/office/powerpoint/2010/main" val="4865457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4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4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4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46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4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4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38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"/>
                            </p:stCondLst>
                            <p:childTnLst>
                              <p:par>
                                <p:cTn id="2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38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000"/>
                            </p:stCondLst>
                            <p:childTnLst>
                              <p:par>
                                <p:cTn id="2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38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500"/>
                            </p:stCondLst>
                            <p:childTnLst>
                              <p:par>
                                <p:cTn id="3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38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2000"/>
                            </p:stCondLst>
                            <p:childTnLst>
                              <p:par>
                                <p:cTn id="3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905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4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4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4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1904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4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904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 nodeType="withGroup">
                            <p:stCondLst>
                              <p:cond delay="1500"/>
                            </p:stCondLst>
                            <p:childTnLst>
                              <p:par>
                                <p:cTn id="5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4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1904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4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1904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4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1904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4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1904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4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1904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 nodeType="clickPar">
                      <p:stCondLst>
                        <p:cond delay="indefinite"/>
                      </p:stCondLst>
                      <p:childTnLst>
                        <p:par>
                          <p:cTn id="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 nodeType="clickPar">
                      <p:stCondLst>
                        <p:cond delay="indefinite"/>
                      </p:stCondLst>
                      <p:childTnLst>
                        <p:par>
                          <p:cTn id="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4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1904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1904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 nodeType="clickPar">
                      <p:stCondLst>
                        <p:cond delay="indefinite"/>
                      </p:stCondLst>
                      <p:childTnLst>
                        <p:par>
                          <p:cTn id="9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4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1904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 nodeType="withGroup">
                            <p:stCondLst>
                              <p:cond delay="500"/>
                            </p:stCondLst>
                            <p:childTnLst>
                              <p:par>
                                <p:cTn id="9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1904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 nodeType="withGroup">
                            <p:stCondLst>
                              <p:cond delay="1000"/>
                            </p:stCondLst>
                            <p:childTnLst>
                              <p:par>
                                <p:cTn id="9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4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500"/>
                                        <p:tgtEl>
                                          <p:spTgt spid="1904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 nodeType="withGroup">
                            <p:stCondLst>
                              <p:cond delay="1500"/>
                            </p:stCondLst>
                            <p:childTnLst>
                              <p:par>
                                <p:cTn id="10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4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500"/>
                                        <p:tgtEl>
                                          <p:spTgt spid="1904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 nodeType="withGroup">
                            <p:stCondLst>
                              <p:cond delay="2000"/>
                            </p:stCondLst>
                            <p:childTnLst>
                              <p:par>
                                <p:cTn id="10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4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9" dur="500"/>
                                        <p:tgtEl>
                                          <p:spTgt spid="1904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 nodeType="withGroup">
                            <p:stCondLst>
                              <p:cond delay="2500"/>
                            </p:stCondLst>
                            <p:childTnLst>
                              <p:par>
                                <p:cTn id="11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4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3" dur="500"/>
                                        <p:tgtEl>
                                          <p:spTgt spid="1904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4" fill="hold" nodeType="withGroup">
                            <p:stCondLst>
                              <p:cond delay="3000"/>
                            </p:stCondLst>
                            <p:childTnLst>
                              <p:par>
                                <p:cTn id="11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4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7" dur="500"/>
                                        <p:tgtEl>
                                          <p:spTgt spid="1904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8" fill="hold" nodeType="withGroup">
                            <p:stCondLst>
                              <p:cond delay="3500"/>
                            </p:stCondLst>
                            <p:childTnLst>
                              <p:par>
                                <p:cTn id="11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4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1" dur="500"/>
                                        <p:tgtEl>
                                          <p:spTgt spid="1904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 nodeType="clickPar">
                      <p:stCondLst>
                        <p:cond delay="indefinite"/>
                      </p:stCondLst>
                      <p:childTnLst>
                        <p:par>
                          <p:cTn id="1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4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6" dur="500"/>
                                        <p:tgtEl>
                                          <p:spTgt spid="1904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4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9" dur="500"/>
                                        <p:tgtEl>
                                          <p:spTgt spid="1904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 nodeType="clickPar">
                      <p:stCondLst>
                        <p:cond delay="indefinite"/>
                      </p:stCondLst>
                      <p:childTnLst>
                        <p:par>
                          <p:cTn id="1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4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4" dur="500"/>
                                        <p:tgtEl>
                                          <p:spTgt spid="1904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5" fill="hold" nodeType="withGroup">
                            <p:stCondLst>
                              <p:cond delay="500"/>
                            </p:stCondLst>
                            <p:childTnLst>
                              <p:par>
                                <p:cTn id="13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8" dur="500"/>
                                        <p:tgtEl>
                                          <p:spTgt spid="1904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9" fill="hold" nodeType="withGroup">
                            <p:stCondLst>
                              <p:cond delay="1000"/>
                            </p:stCondLst>
                            <p:childTnLst>
                              <p:par>
                                <p:cTn id="14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4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2" dur="500"/>
                                        <p:tgtEl>
                                          <p:spTgt spid="1904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3" fill="hold" nodeType="withGroup">
                            <p:stCondLst>
                              <p:cond delay="1500"/>
                            </p:stCondLst>
                            <p:childTnLst>
                              <p:par>
                                <p:cTn id="14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4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6" dur="500"/>
                                        <p:tgtEl>
                                          <p:spTgt spid="1904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7" fill="hold" nodeType="withGroup">
                            <p:stCondLst>
                              <p:cond delay="2000"/>
                            </p:stCondLst>
                            <p:childTnLst>
                              <p:par>
                                <p:cTn id="14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4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0" dur="500"/>
                                        <p:tgtEl>
                                          <p:spTgt spid="1904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1" fill="hold" nodeType="withGroup">
                            <p:stCondLst>
                              <p:cond delay="2500"/>
                            </p:stCondLst>
                            <p:childTnLst>
                              <p:par>
                                <p:cTn id="15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4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4" dur="500"/>
                                        <p:tgtEl>
                                          <p:spTgt spid="1904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5" fill="hold" nodeType="withGroup">
                            <p:stCondLst>
                              <p:cond delay="3000"/>
                            </p:stCondLst>
                            <p:childTnLst>
                              <p:par>
                                <p:cTn id="15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4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8" dur="500"/>
                                        <p:tgtEl>
                                          <p:spTgt spid="1904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9" fill="hold" nodeType="withGroup">
                            <p:stCondLst>
                              <p:cond delay="3500"/>
                            </p:stCondLst>
                            <p:childTnLst>
                              <p:par>
                                <p:cTn id="16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4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2" dur="500"/>
                                        <p:tgtEl>
                                          <p:spTgt spid="1904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3" fill="hold" nodeType="withGroup">
                            <p:stCondLst>
                              <p:cond delay="4000"/>
                            </p:stCondLst>
                            <p:childTnLst>
                              <p:par>
                                <p:cTn id="16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4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6" dur="500"/>
                                        <p:tgtEl>
                                          <p:spTgt spid="1904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7" fill="hold" nodeType="withGroup">
                            <p:stCondLst>
                              <p:cond delay="4500"/>
                            </p:stCondLst>
                            <p:childTnLst>
                              <p:par>
                                <p:cTn id="16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5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0" dur="500"/>
                                        <p:tgtEl>
                                          <p:spTgt spid="1905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1" fill="hold" nodeType="clickPar">
                      <p:stCondLst>
                        <p:cond delay="indefinite"/>
                      </p:stCondLst>
                      <p:childTnLst>
                        <p:par>
                          <p:cTn id="1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5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5" dur="2000"/>
                                        <p:tgtEl>
                                          <p:spTgt spid="1905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5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8" dur="2000"/>
                                        <p:tgtEl>
                                          <p:spTgt spid="1905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5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1" dur="2000"/>
                                        <p:tgtEl>
                                          <p:spTgt spid="1905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5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4" dur="2000"/>
                                        <p:tgtEl>
                                          <p:spTgt spid="1905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5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7" dur="2000"/>
                                        <p:tgtEl>
                                          <p:spTgt spid="1905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5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0" dur="2000"/>
                                        <p:tgtEl>
                                          <p:spTgt spid="1905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5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3" dur="2000"/>
                                        <p:tgtEl>
                                          <p:spTgt spid="1905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5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6" dur="2000"/>
                                        <p:tgtEl>
                                          <p:spTgt spid="1905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5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9" dur="2000"/>
                                        <p:tgtEl>
                                          <p:spTgt spid="1905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0" fill="hold" nodeType="clickPar">
                      <p:stCondLst>
                        <p:cond delay="indefinite"/>
                      </p:stCondLst>
                      <p:childTnLst>
                        <p:par>
                          <p:cTn id="20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6" fill="hold" nodeType="clickPar">
                      <p:stCondLst>
                        <p:cond delay="indefinite"/>
                      </p:stCondLst>
                      <p:childTnLst>
                        <p:par>
                          <p:cTn id="20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5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0" fill="hold" nodeType="clickPar">
                      <p:stCondLst>
                        <p:cond delay="indefinite"/>
                      </p:stCondLst>
                      <p:childTnLst>
                        <p:par>
                          <p:cTn id="2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2" presetID="16" presetClass="entr" presetSubtype="4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214" dur="5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5" fill="hold">
                            <p:stCondLst>
                              <p:cond delay="5000"/>
                            </p:stCondLst>
                            <p:childTnLst>
                              <p:par>
                                <p:cTn id="216" presetID="1" presetClass="entr" presetSubtype="0" fill="hold" grpId="0" nodeType="after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2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0468" grpId="0" animBg="1"/>
      <p:bldP spid="190469" grpId="0" animBg="1"/>
      <p:bldP spid="190470" grpId="0" animBg="1"/>
      <p:bldP spid="190471" grpId="0" animBg="1"/>
      <p:bldP spid="190472" grpId="0" animBg="1"/>
      <p:bldP spid="190473" grpId="0" animBg="1"/>
      <p:bldP spid="190474" grpId="0" animBg="1"/>
      <p:bldP spid="190475" grpId="0" animBg="1"/>
      <p:bldP spid="190476" grpId="0" animBg="1"/>
      <p:bldP spid="190477" grpId="0" animBg="1"/>
      <p:bldP spid="190478" grpId="0" animBg="1"/>
      <p:bldP spid="190479" grpId="0" animBg="1"/>
      <p:bldP spid="190480" grpId="0" animBg="1"/>
      <p:bldP spid="190481" grpId="0" animBg="1"/>
      <p:bldP spid="190482" grpId="0" animBg="1"/>
      <p:bldP spid="190483" grpId="0" animBg="1"/>
      <p:bldP spid="190484" grpId="0" animBg="1"/>
      <p:bldP spid="190485" grpId="0" animBg="1"/>
      <p:bldP spid="190486" grpId="0" animBg="1"/>
      <p:bldP spid="190487" grpId="0" animBg="1"/>
      <p:bldP spid="190488" grpId="0" animBg="1"/>
      <p:bldP spid="190489" grpId="0" animBg="1"/>
      <p:bldP spid="190490" grpId="0" animBg="1"/>
      <p:bldP spid="190491" grpId="0" animBg="1"/>
      <p:bldP spid="190492" grpId="0" animBg="1"/>
      <p:bldP spid="190493" grpId="0" animBg="1"/>
      <p:bldP spid="190494" grpId="0" animBg="1"/>
      <p:bldP spid="190495" grpId="0" animBg="1"/>
      <p:bldP spid="190496" grpId="0" animBg="1"/>
      <p:bldP spid="190497" grpId="0" animBg="1"/>
      <p:bldP spid="190498" grpId="0" animBg="1"/>
      <p:bldP spid="190499" grpId="0" animBg="1"/>
      <p:bldP spid="190500" grpId="0" animBg="1"/>
      <p:bldP spid="190501" grpId="0" animBg="1"/>
      <p:bldP spid="190502" grpId="0" animBg="1"/>
      <p:bldP spid="190503" grpId="0" animBg="1"/>
      <p:bldP spid="190504" grpId="0" animBg="1"/>
      <p:bldP spid="190505" grpId="0" animBg="1"/>
      <p:bldP spid="190507" grpId="0" animBg="1"/>
      <p:bldP spid="190508" grpId="0" animBg="1"/>
      <p:bldP spid="190509" grpId="0" animBg="1"/>
      <p:bldP spid="190517" grpId="0" animBg="1"/>
      <p:bldP spid="190518" grpId="0" animBg="1"/>
      <p:bldP spid="190519" grpId="0" animBg="1"/>
      <p:bldP spid="190520" grpId="0" animBg="1"/>
      <p:bldP spid="33850" grpId="0" animBg="1"/>
      <p:bldP spid="33851" grpId="0" animBg="1"/>
      <p:bldP spid="33852" grpId="0" animBg="1"/>
      <p:bldP spid="33853" grpId="0" animBg="1"/>
      <p:bldP spid="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62" name="Rectangle 2"/>
          <p:cNvSpPr>
            <a:spLocks noChangeArrowheads="1"/>
          </p:cNvSpPr>
          <p:nvPr/>
        </p:nvSpPr>
        <p:spPr bwMode="auto">
          <a:xfrm>
            <a:off x="914400" y="1365161"/>
            <a:ext cx="7486651" cy="5286464"/>
          </a:xfrm>
          <a:prstGeom prst="rect">
            <a:avLst/>
          </a:prstGeom>
          <a:noFill/>
          <a:ln>
            <a:noFill/>
          </a:ln>
          <a:extLst/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ts val="3900"/>
              </a:lnSpc>
              <a:spcBef>
                <a:spcPts val="0"/>
              </a:spcBef>
              <a:buFontTx/>
              <a:buNone/>
            </a:pPr>
            <a:r>
              <a:rPr lang="en-US" altLang="en-US" sz="2400" dirty="0" smtClean="0">
                <a:solidFill>
                  <a:srgbClr val="000000"/>
                </a:solidFill>
                <a:cs typeface="Times New Roman" pitchFamily="18" charset="0"/>
                <a:sym typeface="Symbol" pitchFamily="18" charset="2"/>
              </a:rPr>
              <a:t></a:t>
            </a:r>
            <a:r>
              <a:rPr lang="en-US" altLang="en-US" sz="2400" dirty="0">
                <a:solidFill>
                  <a:srgbClr val="000000"/>
                </a:solidFill>
                <a:cs typeface="Times New Roman" pitchFamily="18" charset="0"/>
              </a:rPr>
              <a:t>Consider a single slit of width </a:t>
            </a:r>
            <a:r>
              <a:rPr lang="en-US" altLang="en-US" sz="2400" i="1" dirty="0">
                <a:solidFill>
                  <a:srgbClr val="000000"/>
                </a:solidFill>
                <a:cs typeface="Times New Roman" pitchFamily="18" charset="0"/>
              </a:rPr>
              <a:t>b</a:t>
            </a:r>
            <a:r>
              <a:rPr lang="en-US" altLang="en-US" sz="2400" dirty="0">
                <a:solidFill>
                  <a:srgbClr val="000000"/>
                </a:solidFill>
                <a:cs typeface="Times New Roman" pitchFamily="18" charset="0"/>
              </a:rPr>
              <a:t>.</a:t>
            </a:r>
          </a:p>
          <a:p>
            <a:pPr>
              <a:lnSpc>
                <a:spcPts val="3900"/>
              </a:lnSpc>
              <a:spcBef>
                <a:spcPts val="0"/>
              </a:spcBef>
              <a:buFontTx/>
              <a:buNone/>
            </a:pPr>
            <a:r>
              <a:rPr lang="en-US" altLang="en-US" sz="2400" dirty="0">
                <a:solidFill>
                  <a:srgbClr val="000000"/>
                </a:solidFill>
                <a:cs typeface="Times New Roman" pitchFamily="18" charset="0"/>
                <a:sym typeface="Symbol" pitchFamily="18" charset="2"/>
              </a:rPr>
              <a:t></a:t>
            </a:r>
            <a:r>
              <a:rPr lang="en-US" altLang="en-US" sz="2400" dirty="0">
                <a:solidFill>
                  <a:srgbClr val="000000"/>
                </a:solidFill>
                <a:cs typeface="Times New Roman" pitchFamily="18" charset="0"/>
              </a:rPr>
              <a:t>From </a:t>
            </a:r>
            <a:r>
              <a:rPr lang="en-US" altLang="en-US" sz="2400" dirty="0" smtClean="0">
                <a:solidFill>
                  <a:srgbClr val="000000"/>
                </a:solidFill>
                <a:cs typeface="Times New Roman" pitchFamily="18" charset="0"/>
              </a:rPr>
              <a:t>Huygens </a:t>
            </a:r>
            <a:r>
              <a:rPr lang="en-US" altLang="en-US" sz="2400" dirty="0">
                <a:solidFill>
                  <a:srgbClr val="000000"/>
                </a:solidFill>
                <a:cs typeface="Times New Roman" pitchFamily="18" charset="0"/>
              </a:rPr>
              <a:t>we know that every point </a:t>
            </a:r>
            <a:r>
              <a:rPr lang="en-US" altLang="en-US" sz="2400" dirty="0" smtClean="0">
                <a:solidFill>
                  <a:srgbClr val="000000"/>
                </a:solidFill>
                <a:cs typeface="Times New Roman" pitchFamily="18" charset="0"/>
              </a:rPr>
              <a:t>within the slit </a:t>
            </a:r>
            <a:r>
              <a:rPr lang="en-US" altLang="en-US" sz="2400" dirty="0">
                <a:solidFill>
                  <a:srgbClr val="000000"/>
                </a:solidFill>
                <a:cs typeface="Times New Roman" pitchFamily="18" charset="0"/>
              </a:rPr>
              <a:t>acts as a new wavelet.</a:t>
            </a:r>
          </a:p>
          <a:p>
            <a:pPr>
              <a:lnSpc>
                <a:spcPts val="3900"/>
              </a:lnSpc>
              <a:spcBef>
                <a:spcPts val="0"/>
              </a:spcBef>
              <a:buFontTx/>
              <a:buNone/>
            </a:pPr>
            <a:r>
              <a:rPr lang="en-US" altLang="en-US" sz="2400" dirty="0">
                <a:solidFill>
                  <a:srgbClr val="000000"/>
                </a:solidFill>
                <a:cs typeface="Times New Roman" pitchFamily="18" charset="0"/>
                <a:sym typeface="Symbol" pitchFamily="18" charset="2"/>
              </a:rPr>
              <a:t></a:t>
            </a:r>
            <a:r>
              <a:rPr lang="en-US" altLang="en-US" sz="2400" dirty="0">
                <a:solidFill>
                  <a:srgbClr val="000000"/>
                </a:solidFill>
                <a:cs typeface="Times New Roman" pitchFamily="18" charset="0"/>
              </a:rPr>
              <a:t>At the central maximum we see that </a:t>
            </a:r>
            <a:r>
              <a:rPr lang="en-US" altLang="en-US" sz="2400" dirty="0" smtClean="0">
                <a:solidFill>
                  <a:srgbClr val="000000"/>
                </a:solidFill>
                <a:cs typeface="Times New Roman" pitchFamily="18" charset="0"/>
              </a:rPr>
              <a:t>the </a:t>
            </a:r>
            <a:r>
              <a:rPr lang="en-US" altLang="en-US" sz="2400" dirty="0">
                <a:solidFill>
                  <a:srgbClr val="000000"/>
                </a:solidFill>
                <a:cs typeface="Times New Roman" pitchFamily="18" charset="0"/>
              </a:rPr>
              <a:t>distance traveled by all the </a:t>
            </a:r>
            <a:r>
              <a:rPr lang="en-US" altLang="en-US" sz="2400" dirty="0" smtClean="0">
                <a:solidFill>
                  <a:srgbClr val="000000"/>
                </a:solidFill>
                <a:cs typeface="Times New Roman" pitchFamily="18" charset="0"/>
              </a:rPr>
              <a:t>wavelets is </a:t>
            </a:r>
            <a:r>
              <a:rPr lang="en-US" altLang="en-US" sz="2400" dirty="0">
                <a:solidFill>
                  <a:srgbClr val="000000"/>
                </a:solidFill>
                <a:cs typeface="Times New Roman" pitchFamily="18" charset="0"/>
              </a:rPr>
              <a:t>about equal, and thus has constructive interference.</a:t>
            </a:r>
          </a:p>
          <a:p>
            <a:pPr>
              <a:lnSpc>
                <a:spcPts val="3900"/>
              </a:lnSpc>
              <a:spcBef>
                <a:spcPts val="0"/>
              </a:spcBef>
              <a:buFontTx/>
              <a:buNone/>
            </a:pPr>
            <a:r>
              <a:rPr lang="en-US" altLang="en-US" sz="2400" dirty="0">
                <a:solidFill>
                  <a:srgbClr val="000000"/>
                </a:solidFill>
                <a:cs typeface="Times New Roman" pitchFamily="18" charset="0"/>
                <a:sym typeface="Symbol" pitchFamily="18" charset="2"/>
              </a:rPr>
              <a:t></a:t>
            </a:r>
            <a:r>
              <a:rPr lang="en-US" altLang="en-US" sz="2400" dirty="0">
                <a:solidFill>
                  <a:srgbClr val="000000"/>
                </a:solidFill>
                <a:cs typeface="Times New Roman" pitchFamily="18" charset="0"/>
              </a:rPr>
              <a:t>Consider slit points </a:t>
            </a:r>
            <a:r>
              <a:rPr lang="en-US" altLang="en-US" sz="2400" b="1" i="1" dirty="0">
                <a:solidFill>
                  <a:srgbClr val="FF0000"/>
                </a:solidFill>
                <a:cs typeface="Times New Roman" pitchFamily="18" charset="0"/>
              </a:rPr>
              <a:t>x</a:t>
            </a:r>
            <a:r>
              <a:rPr lang="en-US" altLang="en-US" sz="2400" dirty="0">
                <a:solidFill>
                  <a:srgbClr val="000000"/>
                </a:solidFill>
                <a:cs typeface="Times New Roman" pitchFamily="18" charset="0"/>
              </a:rPr>
              <a:t> at one edge and </a:t>
            </a:r>
            <a:r>
              <a:rPr lang="en-US" altLang="en-US" sz="2400" b="1" i="1" dirty="0">
                <a:solidFill>
                  <a:srgbClr val="0070C0"/>
                </a:solidFill>
                <a:cs typeface="Times New Roman" pitchFamily="18" charset="0"/>
              </a:rPr>
              <a:t>y</a:t>
            </a:r>
            <a:r>
              <a:rPr lang="en-US" altLang="en-US" sz="2400" dirty="0">
                <a:solidFill>
                  <a:srgbClr val="000000"/>
                </a:solidFill>
                <a:cs typeface="Times New Roman" pitchFamily="18" charset="0"/>
              </a:rPr>
              <a:t> at the center:</a:t>
            </a:r>
          </a:p>
          <a:p>
            <a:pPr>
              <a:lnSpc>
                <a:spcPts val="3900"/>
              </a:lnSpc>
              <a:spcBef>
                <a:spcPts val="0"/>
              </a:spcBef>
              <a:buFontTx/>
              <a:buNone/>
            </a:pPr>
            <a:r>
              <a:rPr lang="en-US" altLang="en-US" sz="2400" dirty="0">
                <a:solidFill>
                  <a:srgbClr val="000000"/>
                </a:solidFill>
                <a:cs typeface="Times New Roman" pitchFamily="18" charset="0"/>
                <a:sym typeface="Symbol" pitchFamily="18" charset="2"/>
              </a:rPr>
              <a:t>	</a:t>
            </a:r>
            <a:r>
              <a:rPr lang="en-US" altLang="en-US" sz="2400" dirty="0" smtClean="0">
                <a:solidFill>
                  <a:srgbClr val="000000"/>
                </a:solidFill>
                <a:cs typeface="Times New Roman" pitchFamily="18" charset="0"/>
              </a:rPr>
              <a:t>At </a:t>
            </a:r>
            <a:r>
              <a:rPr lang="en-US" altLang="en-US" sz="2400" dirty="0">
                <a:solidFill>
                  <a:srgbClr val="000000"/>
                </a:solidFill>
                <a:cs typeface="Times New Roman" pitchFamily="18" charset="0"/>
              </a:rPr>
              <a:t>the 1</a:t>
            </a:r>
            <a:r>
              <a:rPr lang="en-US" altLang="en-US" sz="2400" baseline="30000" dirty="0">
                <a:solidFill>
                  <a:srgbClr val="000000"/>
                </a:solidFill>
                <a:cs typeface="Times New Roman" pitchFamily="18" charset="0"/>
              </a:rPr>
              <a:t>st</a:t>
            </a:r>
            <a:r>
              <a:rPr lang="en-US" altLang="en-US" sz="2400" dirty="0">
                <a:solidFill>
                  <a:srgbClr val="000000"/>
                </a:solidFill>
                <a:cs typeface="Times New Roman" pitchFamily="18" charset="0"/>
              </a:rPr>
              <a:t> minimum, the difference in distance </a:t>
            </a:r>
            <a:r>
              <a:rPr lang="en-US" altLang="en-US" sz="2400" dirty="0" smtClean="0">
                <a:solidFill>
                  <a:srgbClr val="000000"/>
                </a:solidFill>
                <a:cs typeface="Times New Roman" pitchFamily="18" charset="0"/>
              </a:rPr>
              <a:t>	(</a:t>
            </a:r>
            <a:r>
              <a:rPr lang="en-US" altLang="en-US" sz="2400" dirty="0">
                <a:solidFill>
                  <a:srgbClr val="0070C0"/>
                </a:solidFill>
                <a:cs typeface="Times New Roman" pitchFamily="18" charset="0"/>
              </a:rPr>
              <a:t>blue</a:t>
            </a:r>
            <a:r>
              <a:rPr lang="en-US" altLang="en-US" sz="2400" dirty="0">
                <a:solidFill>
                  <a:srgbClr val="000000"/>
                </a:solidFill>
                <a:cs typeface="Times New Roman" pitchFamily="18" charset="0"/>
              </a:rPr>
              <a:t> and </a:t>
            </a:r>
            <a:r>
              <a:rPr lang="en-US" altLang="en-US" sz="2400" dirty="0">
                <a:solidFill>
                  <a:srgbClr val="FF0000"/>
                </a:solidFill>
                <a:cs typeface="Times New Roman" pitchFamily="18" charset="0"/>
              </a:rPr>
              <a:t>red</a:t>
            </a:r>
            <a:r>
              <a:rPr lang="en-US" altLang="en-US" sz="2400" dirty="0">
                <a:solidFill>
                  <a:srgbClr val="000000"/>
                </a:solidFill>
                <a:cs typeface="Times New Roman" pitchFamily="18" charset="0"/>
              </a:rPr>
              <a:t> dashed) must be </a:t>
            </a:r>
            <a:r>
              <a:rPr lang="en-US" altLang="en-US" sz="2400" dirty="0">
                <a:solidFill>
                  <a:srgbClr val="000000"/>
                </a:solidFill>
                <a:cs typeface="Times New Roman" pitchFamily="18" charset="0"/>
                <a:sym typeface="Symbol" pitchFamily="18" charset="2"/>
              </a:rPr>
              <a:t> </a:t>
            </a:r>
            <a:r>
              <a:rPr lang="en-US" altLang="en-US" sz="2400" i="1" dirty="0">
                <a:solidFill>
                  <a:srgbClr val="000000"/>
                </a:solidFill>
                <a:cs typeface="Times New Roman" pitchFamily="18" charset="0"/>
                <a:sym typeface="Symbol" pitchFamily="18" charset="2"/>
              </a:rPr>
              <a:t>/ </a:t>
            </a:r>
            <a:r>
              <a:rPr lang="en-US" altLang="en-US" sz="2400" dirty="0">
                <a:solidFill>
                  <a:srgbClr val="000000"/>
                </a:solidFill>
                <a:cs typeface="Times New Roman" pitchFamily="18" charset="0"/>
                <a:sym typeface="Symbol" pitchFamily="18" charset="2"/>
              </a:rPr>
              <a:t>2. Why?</a:t>
            </a:r>
          </a:p>
        </p:txBody>
      </p:sp>
      <p:pic>
        <p:nvPicPr>
          <p:cNvPr id="16406" name="Picture 2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337551" y="1855788"/>
            <a:ext cx="3655483" cy="293370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/>
          <a:scene3d>
            <a:camera prst="orthographicFront"/>
            <a:lightRig rig="twoPt" dir="t">
              <a:rot lat="0" lon="0" rev="7200000"/>
            </a:lightRig>
          </a:scene3d>
          <a:sp3d>
            <a:contourClr>
              <a:srgbClr val="FFFFFF"/>
            </a:contourClr>
          </a:sp3d>
          <a:extLst/>
        </p:spPr>
      </p:pic>
      <p:sp>
        <p:nvSpPr>
          <p:cNvPr id="194565" name="Rectangle 5"/>
          <p:cNvSpPr>
            <a:spLocks noChangeArrowheads="1"/>
          </p:cNvSpPr>
          <p:nvPr/>
        </p:nvSpPr>
        <p:spPr bwMode="auto">
          <a:xfrm>
            <a:off x="9165167" y="1898650"/>
            <a:ext cx="137584" cy="1244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194566" name="Rectangle 6"/>
          <p:cNvSpPr>
            <a:spLocks noChangeArrowheads="1"/>
          </p:cNvSpPr>
          <p:nvPr/>
        </p:nvSpPr>
        <p:spPr bwMode="auto">
          <a:xfrm>
            <a:off x="9177867" y="3527425"/>
            <a:ext cx="137584" cy="1244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grpSp>
        <p:nvGrpSpPr>
          <p:cNvPr id="2" name="Group 7"/>
          <p:cNvGrpSpPr>
            <a:grpSpLocks/>
          </p:cNvGrpSpPr>
          <p:nvPr/>
        </p:nvGrpSpPr>
        <p:grpSpPr bwMode="auto">
          <a:xfrm>
            <a:off x="8401051" y="3149606"/>
            <a:ext cx="615949" cy="471488"/>
            <a:chOff x="3665" y="3218"/>
            <a:chExt cx="291" cy="297"/>
          </a:xfrm>
        </p:grpSpPr>
        <p:sp>
          <p:nvSpPr>
            <p:cNvPr id="15380" name="AutoShape 8"/>
            <p:cNvSpPr>
              <a:spLocks/>
            </p:cNvSpPr>
            <p:nvPr/>
          </p:nvSpPr>
          <p:spPr bwMode="auto">
            <a:xfrm>
              <a:off x="3850" y="3218"/>
              <a:ext cx="106" cy="231"/>
            </a:xfrm>
            <a:prstGeom prst="leftBrace">
              <a:avLst>
                <a:gd name="adj1" fmla="val 18160"/>
                <a:gd name="adj2" fmla="val 50000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  <p:sp>
          <p:nvSpPr>
            <p:cNvPr id="15381" name="Text Box 9"/>
            <p:cNvSpPr txBox="1">
              <a:spLocks noChangeArrowheads="1"/>
            </p:cNvSpPr>
            <p:nvPr/>
          </p:nvSpPr>
          <p:spPr bwMode="auto">
            <a:xfrm>
              <a:off x="3665" y="3224"/>
              <a:ext cx="168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400" i="1"/>
                <a:t>b</a:t>
              </a:r>
            </a:p>
          </p:txBody>
        </p:sp>
      </p:grpSp>
      <p:sp>
        <p:nvSpPr>
          <p:cNvPr id="194570" name="Freeform 10"/>
          <p:cNvSpPr>
            <a:spLocks/>
          </p:cNvSpPr>
          <p:nvPr/>
        </p:nvSpPr>
        <p:spPr bwMode="auto">
          <a:xfrm>
            <a:off x="10837334" y="2058989"/>
            <a:ext cx="1155700" cy="2593975"/>
          </a:xfrm>
          <a:custGeom>
            <a:avLst/>
            <a:gdLst>
              <a:gd name="T0" fmla="*/ 2147483647 w 872"/>
              <a:gd name="T1" fmla="*/ 0 h 2453"/>
              <a:gd name="T2" fmla="*/ 2147483647 w 872"/>
              <a:gd name="T3" fmla="*/ 2147483647 h 2453"/>
              <a:gd name="T4" fmla="*/ 2147483647 w 872"/>
              <a:gd name="T5" fmla="*/ 2147483647 h 2453"/>
              <a:gd name="T6" fmla="*/ 2147483647 w 872"/>
              <a:gd name="T7" fmla="*/ 2147483647 h 2453"/>
              <a:gd name="T8" fmla="*/ 2147483647 w 872"/>
              <a:gd name="T9" fmla="*/ 2147483647 h 2453"/>
              <a:gd name="T10" fmla="*/ 2147483647 w 872"/>
              <a:gd name="T11" fmla="*/ 2147483647 h 2453"/>
              <a:gd name="T12" fmla="*/ 2147483647 w 872"/>
              <a:gd name="T13" fmla="*/ 2147483647 h 2453"/>
              <a:gd name="T14" fmla="*/ 2147483647 w 872"/>
              <a:gd name="T15" fmla="*/ 2147483647 h 2453"/>
              <a:gd name="T16" fmla="*/ 2147483647 w 872"/>
              <a:gd name="T17" fmla="*/ 2147483647 h 2453"/>
              <a:gd name="T18" fmla="*/ 2147483647 w 872"/>
              <a:gd name="T19" fmla="*/ 2147483647 h 2453"/>
              <a:gd name="T20" fmla="*/ 2147483647 w 872"/>
              <a:gd name="T21" fmla="*/ 2147483647 h 2453"/>
              <a:gd name="T22" fmla="*/ 2147483647 w 872"/>
              <a:gd name="T23" fmla="*/ 2147483647 h 2453"/>
              <a:gd name="T24" fmla="*/ 2147483647 w 872"/>
              <a:gd name="T25" fmla="*/ 2147483647 h 2453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w 872"/>
              <a:gd name="T40" fmla="*/ 0 h 2453"/>
              <a:gd name="T41" fmla="*/ 872 w 872"/>
              <a:gd name="T42" fmla="*/ 2453 h 2453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T39" t="T40" r="T41" b="T42"/>
            <a:pathLst>
              <a:path w="872" h="2453">
                <a:moveTo>
                  <a:pt x="124" y="0"/>
                </a:moveTo>
                <a:cubicBezTo>
                  <a:pt x="107" y="29"/>
                  <a:pt x="89" y="59"/>
                  <a:pt x="101" y="93"/>
                </a:cubicBezTo>
                <a:cubicBezTo>
                  <a:pt x="113" y="128"/>
                  <a:pt x="198" y="162"/>
                  <a:pt x="198" y="207"/>
                </a:cubicBezTo>
                <a:cubicBezTo>
                  <a:pt x="198" y="252"/>
                  <a:pt x="75" y="279"/>
                  <a:pt x="101" y="361"/>
                </a:cubicBezTo>
                <a:cubicBezTo>
                  <a:pt x="127" y="443"/>
                  <a:pt x="360" y="596"/>
                  <a:pt x="357" y="701"/>
                </a:cubicBezTo>
                <a:cubicBezTo>
                  <a:pt x="354" y="806"/>
                  <a:pt x="0" y="901"/>
                  <a:pt x="86" y="989"/>
                </a:cubicBezTo>
                <a:cubicBezTo>
                  <a:pt x="172" y="1077"/>
                  <a:pt x="872" y="1156"/>
                  <a:pt x="872" y="1231"/>
                </a:cubicBezTo>
                <a:cubicBezTo>
                  <a:pt x="872" y="1306"/>
                  <a:pt x="172" y="1366"/>
                  <a:pt x="86" y="1439"/>
                </a:cubicBezTo>
                <a:cubicBezTo>
                  <a:pt x="0" y="1512"/>
                  <a:pt x="355" y="1561"/>
                  <a:pt x="357" y="1669"/>
                </a:cubicBezTo>
                <a:cubicBezTo>
                  <a:pt x="359" y="1777"/>
                  <a:pt x="127" y="1994"/>
                  <a:pt x="101" y="2090"/>
                </a:cubicBezTo>
                <a:cubicBezTo>
                  <a:pt x="75" y="2186"/>
                  <a:pt x="197" y="2200"/>
                  <a:pt x="198" y="2246"/>
                </a:cubicBezTo>
                <a:cubicBezTo>
                  <a:pt x="199" y="2293"/>
                  <a:pt x="118" y="2336"/>
                  <a:pt x="106" y="2370"/>
                </a:cubicBezTo>
                <a:cubicBezTo>
                  <a:pt x="94" y="2404"/>
                  <a:pt x="124" y="2437"/>
                  <a:pt x="129" y="2453"/>
                </a:cubicBezTo>
              </a:path>
            </a:pathLst>
          </a:custGeom>
          <a:noFill/>
          <a:ln w="57150" cmpd="sng">
            <a:solidFill>
              <a:srgbClr val="0099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3" name="Group 12"/>
          <p:cNvGrpSpPr>
            <a:grpSpLocks/>
          </p:cNvGrpSpPr>
          <p:nvPr/>
        </p:nvGrpSpPr>
        <p:grpSpPr bwMode="auto">
          <a:xfrm>
            <a:off x="9215956" y="2746380"/>
            <a:ext cx="338666" cy="461963"/>
            <a:chOff x="4050" y="2964"/>
            <a:chExt cx="160" cy="291"/>
          </a:xfrm>
        </p:grpSpPr>
        <p:sp>
          <p:nvSpPr>
            <p:cNvPr id="15378" name="Text Box 13"/>
            <p:cNvSpPr txBox="1">
              <a:spLocks noChangeArrowheads="1"/>
            </p:cNvSpPr>
            <p:nvPr/>
          </p:nvSpPr>
          <p:spPr bwMode="auto">
            <a:xfrm>
              <a:off x="4050" y="2964"/>
              <a:ext cx="160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400" i="1" dirty="0">
                  <a:solidFill>
                    <a:srgbClr val="FF0000"/>
                  </a:solidFill>
                </a:rPr>
                <a:t>x</a:t>
              </a:r>
            </a:p>
          </p:txBody>
        </p:sp>
        <p:sp>
          <p:nvSpPr>
            <p:cNvPr id="15379" name="Oval 14"/>
            <p:cNvSpPr>
              <a:spLocks noChangeArrowheads="1"/>
            </p:cNvSpPr>
            <p:nvPr/>
          </p:nvSpPr>
          <p:spPr bwMode="auto">
            <a:xfrm>
              <a:off x="4055" y="3189"/>
              <a:ext cx="56" cy="56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</p:grpSp>
      <p:grpSp>
        <p:nvGrpSpPr>
          <p:cNvPr id="4" name="Group 15"/>
          <p:cNvGrpSpPr>
            <a:grpSpLocks/>
          </p:cNvGrpSpPr>
          <p:nvPr/>
        </p:nvGrpSpPr>
        <p:grpSpPr bwMode="auto">
          <a:xfrm>
            <a:off x="9228665" y="3262319"/>
            <a:ext cx="340784" cy="461963"/>
            <a:chOff x="4056" y="3361"/>
            <a:chExt cx="161" cy="291"/>
          </a:xfrm>
        </p:grpSpPr>
        <p:sp>
          <p:nvSpPr>
            <p:cNvPr id="15376" name="Text Box 16"/>
            <p:cNvSpPr txBox="1">
              <a:spLocks noChangeArrowheads="1"/>
            </p:cNvSpPr>
            <p:nvPr/>
          </p:nvSpPr>
          <p:spPr bwMode="auto">
            <a:xfrm>
              <a:off x="4057" y="3361"/>
              <a:ext cx="160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400" i="1" dirty="0">
                  <a:solidFill>
                    <a:srgbClr val="0070C0"/>
                  </a:solidFill>
                </a:rPr>
                <a:t>y</a:t>
              </a:r>
            </a:p>
          </p:txBody>
        </p:sp>
        <p:sp>
          <p:nvSpPr>
            <p:cNvPr id="15377" name="Oval 17"/>
            <p:cNvSpPr>
              <a:spLocks noChangeArrowheads="1"/>
            </p:cNvSpPr>
            <p:nvPr/>
          </p:nvSpPr>
          <p:spPr bwMode="auto">
            <a:xfrm>
              <a:off x="4056" y="3396"/>
              <a:ext cx="56" cy="56"/>
            </a:xfrm>
            <a:prstGeom prst="ellipse">
              <a:avLst/>
            </a:prstGeom>
            <a:solidFill>
              <a:srgbClr val="0070C0"/>
            </a:solidFill>
            <a:ln w="9525">
              <a:solidFill>
                <a:srgbClr val="0070C0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</p:grpSp>
      <p:sp>
        <p:nvSpPr>
          <p:cNvPr id="194578" name="Line 18"/>
          <p:cNvSpPr>
            <a:spLocks noChangeShapeType="1"/>
          </p:cNvSpPr>
          <p:nvPr/>
        </p:nvSpPr>
        <p:spPr bwMode="auto">
          <a:xfrm flipV="1">
            <a:off x="9357783" y="3103567"/>
            <a:ext cx="1540933" cy="48555"/>
          </a:xfrm>
          <a:prstGeom prst="line">
            <a:avLst/>
          </a:prstGeom>
          <a:noFill/>
          <a:ln w="9525">
            <a:solidFill>
              <a:srgbClr val="FF000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579" name="Line 19"/>
          <p:cNvSpPr>
            <a:spLocks noChangeShapeType="1"/>
          </p:cNvSpPr>
          <p:nvPr/>
        </p:nvSpPr>
        <p:spPr bwMode="auto">
          <a:xfrm flipV="1">
            <a:off x="9357784" y="3119438"/>
            <a:ext cx="1540933" cy="239712"/>
          </a:xfrm>
          <a:prstGeom prst="line">
            <a:avLst/>
          </a:prstGeom>
          <a:noFill/>
          <a:ln w="12700">
            <a:solidFill>
              <a:srgbClr val="0070C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74" name="Rectangle 118"/>
          <p:cNvSpPr>
            <a:spLocks noGrp="1" noChangeArrowheads="1"/>
          </p:cNvSpPr>
          <p:nvPr>
            <p:ph type="ctrTitle"/>
          </p:nvPr>
        </p:nvSpPr>
        <p:spPr>
          <a:xfrm>
            <a:off x="914400" y="409575"/>
            <a:ext cx="10363200" cy="896938"/>
          </a:xfrm>
        </p:spPr>
        <p:txBody>
          <a:bodyPr>
            <a:normAutofit/>
          </a:bodyPr>
          <a:lstStyle/>
          <a:p>
            <a:pPr algn="l"/>
            <a:r>
              <a:rPr lang="en-US" altLang="en-US" sz="3600" dirty="0" smtClean="0">
                <a:solidFill>
                  <a:schemeClr val="accent2"/>
                </a:solidFill>
                <a:latin typeface="+mn-lt"/>
              </a:rPr>
              <a:t>Derivation of the formula </a:t>
            </a:r>
            <a:r>
              <a:rPr lang="en-US" altLang="en-US" sz="3600" dirty="0">
                <a:solidFill>
                  <a:srgbClr val="000000"/>
                </a:solidFill>
                <a:latin typeface="+mn-lt"/>
                <a:cs typeface="Times New Roman" pitchFamily="18" charset="0"/>
                <a:sym typeface="Symbol" pitchFamily="18" charset="2"/>
              </a:rPr>
              <a:t> </a:t>
            </a:r>
            <a:r>
              <a:rPr lang="en-US" altLang="en-US" sz="3600" dirty="0">
                <a:solidFill>
                  <a:srgbClr val="000000"/>
                </a:solidFill>
                <a:latin typeface="+mn-lt"/>
                <a:cs typeface="Times New Roman" pitchFamily="18" charset="0"/>
              </a:rPr>
              <a:t>= </a:t>
            </a:r>
            <a:r>
              <a:rPr lang="en-US" altLang="en-US" sz="3600" dirty="0">
                <a:solidFill>
                  <a:srgbClr val="000000"/>
                </a:solidFill>
                <a:latin typeface="+mn-lt"/>
                <a:cs typeface="Times New Roman" pitchFamily="18" charset="0"/>
                <a:sym typeface="Symbol" pitchFamily="18" charset="2"/>
              </a:rPr>
              <a:t> </a:t>
            </a:r>
            <a:r>
              <a:rPr lang="en-US" altLang="en-US" sz="3600" dirty="0">
                <a:solidFill>
                  <a:srgbClr val="000000"/>
                </a:solidFill>
                <a:latin typeface="+mn-lt"/>
                <a:cs typeface="Times New Roman" pitchFamily="18" charset="0"/>
              </a:rPr>
              <a:t>/ b </a:t>
            </a:r>
            <a:endParaRPr lang="en-US" altLang="en-US" sz="3600" dirty="0">
              <a:solidFill>
                <a:schemeClr val="accent2"/>
              </a:solidFill>
              <a:latin typeface="+mn-lt"/>
            </a:endParaRPr>
          </a:p>
        </p:txBody>
      </p:sp>
      <p:sp>
        <p:nvSpPr>
          <p:cNvPr id="194571" name="Text Box 11"/>
          <p:cNvSpPr txBox="1">
            <a:spLocks noChangeArrowheads="1"/>
          </p:cNvSpPr>
          <p:nvPr/>
        </p:nvSpPr>
        <p:spPr bwMode="auto">
          <a:xfrm rot="2525349">
            <a:off x="9571628" y="2627737"/>
            <a:ext cx="2343151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 dirty="0">
                <a:solidFill>
                  <a:schemeClr val="hlink"/>
                </a:solidFill>
              </a:rPr>
              <a:t>1</a:t>
            </a:r>
            <a:r>
              <a:rPr lang="en-US" altLang="en-US" sz="2400" baseline="30000" dirty="0">
                <a:solidFill>
                  <a:schemeClr val="hlink"/>
                </a:solidFill>
              </a:rPr>
              <a:t>st</a:t>
            </a:r>
            <a:r>
              <a:rPr lang="en-US" altLang="en-US" sz="2400" dirty="0">
                <a:solidFill>
                  <a:schemeClr val="hlink"/>
                </a:solidFill>
              </a:rPr>
              <a:t> min </a:t>
            </a:r>
            <a:r>
              <a:rPr lang="en-US" altLang="en-US" sz="2400" dirty="0">
                <a:solidFill>
                  <a:schemeClr val="hlink"/>
                </a:solidFill>
                <a:sym typeface="Symbol" pitchFamily="18" charset="2"/>
              </a:rPr>
              <a:t></a:t>
            </a:r>
          </a:p>
        </p:txBody>
      </p:sp>
    </p:spTree>
    <p:extLst>
      <p:ext uri="{BB962C8B-B14F-4D97-AF65-F5344CB8AC3E}">
        <p14:creationId xmlns:p14="http://schemas.microsoft.com/office/powerpoint/2010/main" val="921717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64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945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945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945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945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945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945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1945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6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6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6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6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3000"/>
                                        <p:tgtEl>
                                          <p:spTgt spid="1945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6" dur="2400"/>
                                        <p:tgtEl>
                                          <p:spTgt spid="1945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565" grpId="0" animBg="1"/>
      <p:bldP spid="194566" grpId="0" animBg="1"/>
      <p:bldP spid="194570" grpId="0" animBg="1"/>
      <p:bldP spid="194578" grpId="0" animBg="1"/>
      <p:bldP spid="194579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610" name="Rectangle 2"/>
          <p:cNvSpPr>
            <a:spLocks noChangeArrowheads="1"/>
          </p:cNvSpPr>
          <p:nvPr/>
        </p:nvSpPr>
        <p:spPr bwMode="auto">
          <a:xfrm>
            <a:off x="914400" y="1331259"/>
            <a:ext cx="7219951" cy="5320366"/>
          </a:xfrm>
          <a:prstGeom prst="rect">
            <a:avLst/>
          </a:prstGeom>
          <a:noFill/>
          <a:ln>
            <a:noFill/>
          </a:ln>
          <a:extLst/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buFontTx/>
              <a:buNone/>
            </a:pPr>
            <a:r>
              <a:rPr lang="en-US" altLang="en-US" sz="2400" dirty="0">
                <a:solidFill>
                  <a:srgbClr val="000000"/>
                </a:solidFill>
                <a:cs typeface="Times New Roman" pitchFamily="18" charset="0"/>
                <a:sym typeface="Symbol" pitchFamily="18" charset="2"/>
              </a:rPr>
              <a:t></a:t>
            </a:r>
            <a:r>
              <a:rPr lang="en-US" altLang="en-US" sz="2400" dirty="0">
                <a:solidFill>
                  <a:srgbClr val="000000"/>
                </a:solidFill>
                <a:cs typeface="Times New Roman" pitchFamily="18" charset="0"/>
              </a:rPr>
              <a:t>We will choose the midpoint of the </a:t>
            </a:r>
            <a:r>
              <a:rPr lang="en-US" altLang="en-US" sz="2400" dirty="0" smtClean="0">
                <a:solidFill>
                  <a:srgbClr val="000000"/>
                </a:solidFill>
                <a:cs typeface="Times New Roman" pitchFamily="18" charset="0"/>
              </a:rPr>
              <a:t>slit </a:t>
            </a:r>
            <a:r>
              <a:rPr lang="en-US" altLang="en-US" sz="2400" dirty="0">
                <a:solidFill>
                  <a:srgbClr val="000000"/>
                </a:solidFill>
                <a:cs typeface="Times New Roman" pitchFamily="18" charset="0"/>
              </a:rPr>
              <a:t>(</a:t>
            </a:r>
            <a:r>
              <a:rPr lang="en-US" altLang="en-US" sz="2400" i="1" dirty="0">
                <a:solidFill>
                  <a:srgbClr val="0070C0"/>
                </a:solidFill>
                <a:cs typeface="Times New Roman" pitchFamily="18" charset="0"/>
              </a:rPr>
              <a:t>y</a:t>
            </a:r>
            <a:r>
              <a:rPr lang="en-US" altLang="en-US" sz="2400" dirty="0">
                <a:solidFill>
                  <a:srgbClr val="000000"/>
                </a:solidFill>
                <a:cs typeface="Times New Roman" pitchFamily="18" charset="0"/>
              </a:rPr>
              <a:t>) as our reference</a:t>
            </a:r>
            <a:r>
              <a:rPr lang="en-US" altLang="en-US" sz="2400" dirty="0" smtClean="0">
                <a:solidFill>
                  <a:srgbClr val="000000"/>
                </a:solidFill>
                <a:cs typeface="Times New Roman" pitchFamily="18" charset="0"/>
              </a:rPr>
              <a:t>.</a:t>
            </a:r>
          </a:p>
          <a:p>
            <a:pPr>
              <a:buFontTx/>
              <a:buNone/>
            </a:pPr>
            <a:endParaRPr lang="en-US" altLang="en-US" sz="2400" dirty="0" smtClean="0">
              <a:solidFill>
                <a:srgbClr val="000000"/>
              </a:solidFill>
              <a:cs typeface="Times New Roman" pitchFamily="18" charset="0"/>
            </a:endParaRPr>
          </a:p>
          <a:p>
            <a:pPr>
              <a:buFontTx/>
              <a:buNone/>
            </a:pPr>
            <a:endParaRPr lang="en-US" altLang="en-US" sz="2400" dirty="0">
              <a:solidFill>
                <a:srgbClr val="000000"/>
              </a:solidFill>
              <a:cs typeface="Times New Roman" pitchFamily="18" charset="0"/>
            </a:endParaRPr>
          </a:p>
          <a:p>
            <a:pPr>
              <a:buFontTx/>
              <a:buNone/>
            </a:pPr>
            <a:r>
              <a:rPr lang="en-US" altLang="en-US" sz="2400" dirty="0" smtClean="0">
                <a:solidFill>
                  <a:srgbClr val="000000"/>
                </a:solidFill>
                <a:cs typeface="Times New Roman" pitchFamily="18" charset="0"/>
                <a:sym typeface="Symbol" pitchFamily="18" charset="2"/>
              </a:rPr>
              <a:t></a:t>
            </a:r>
            <a:r>
              <a:rPr lang="en-US" altLang="en-US" sz="2400" dirty="0" smtClean="0">
                <a:solidFill>
                  <a:srgbClr val="000000"/>
                </a:solidFill>
                <a:cs typeface="Times New Roman" pitchFamily="18" charset="0"/>
              </a:rPr>
              <a:t>We will </a:t>
            </a:r>
            <a:r>
              <a:rPr lang="en-US" altLang="en-US" sz="2400" dirty="0">
                <a:solidFill>
                  <a:srgbClr val="000000"/>
                </a:solidFill>
                <a:cs typeface="Times New Roman" pitchFamily="18" charset="0"/>
              </a:rPr>
              <a:t>call the angle </a:t>
            </a:r>
            <a:r>
              <a:rPr lang="en-US" altLang="en-US" sz="2400" dirty="0" smtClean="0">
                <a:solidFill>
                  <a:srgbClr val="000000"/>
                </a:solidFill>
                <a:cs typeface="Times New Roman" pitchFamily="18" charset="0"/>
              </a:rPr>
              <a:t>between the </a:t>
            </a:r>
            <a:r>
              <a:rPr lang="en-US" altLang="en-US" sz="2400" dirty="0">
                <a:solidFill>
                  <a:srgbClr val="000000"/>
                </a:solidFill>
                <a:cs typeface="Times New Roman" pitchFamily="18" charset="0"/>
              </a:rPr>
              <a:t>reference and the first minimum </a:t>
            </a:r>
            <a:r>
              <a:rPr lang="en-US" altLang="en-US" sz="2400" dirty="0">
                <a:solidFill>
                  <a:srgbClr val="000000"/>
                </a:solidFill>
                <a:cs typeface="Times New Roman" pitchFamily="18" charset="0"/>
                <a:sym typeface="Symbol" pitchFamily="18" charset="2"/>
              </a:rPr>
              <a:t></a:t>
            </a:r>
            <a:r>
              <a:rPr lang="en-US" altLang="en-US" sz="2400" dirty="0" smtClean="0">
                <a:solidFill>
                  <a:srgbClr val="000000"/>
                </a:solidFill>
                <a:cs typeface="Times New Roman" pitchFamily="18" charset="0"/>
                <a:sym typeface="Symbol" pitchFamily="18" charset="2"/>
              </a:rPr>
              <a:t>.</a:t>
            </a:r>
          </a:p>
          <a:p>
            <a:pPr>
              <a:buFontTx/>
              <a:buNone/>
            </a:pPr>
            <a:endParaRPr lang="en-US" altLang="en-US" sz="2400" dirty="0" smtClean="0">
              <a:solidFill>
                <a:srgbClr val="000000"/>
              </a:solidFill>
              <a:cs typeface="Times New Roman" pitchFamily="18" charset="0"/>
              <a:sym typeface="Symbol" pitchFamily="18" charset="2"/>
            </a:endParaRPr>
          </a:p>
          <a:p>
            <a:pPr>
              <a:buFontTx/>
              <a:buNone/>
            </a:pPr>
            <a:endParaRPr lang="en-US" altLang="en-US" sz="2400" dirty="0">
              <a:solidFill>
                <a:srgbClr val="000000"/>
              </a:solidFill>
              <a:cs typeface="Times New Roman" pitchFamily="18" charset="0"/>
              <a:sym typeface="Symbol" pitchFamily="18" charset="2"/>
            </a:endParaRPr>
          </a:p>
          <a:p>
            <a:pPr>
              <a:buFontTx/>
              <a:buNone/>
            </a:pPr>
            <a:r>
              <a:rPr lang="en-US" altLang="en-US" sz="2400" dirty="0">
                <a:solidFill>
                  <a:srgbClr val="000000"/>
                </a:solidFill>
                <a:cs typeface="Times New Roman" pitchFamily="18" charset="0"/>
                <a:sym typeface="Symbol" pitchFamily="18" charset="2"/>
              </a:rPr>
              <a:t></a:t>
            </a:r>
            <a:r>
              <a:rPr lang="en-US" altLang="en-US" sz="2400" dirty="0">
                <a:solidFill>
                  <a:srgbClr val="000000"/>
                </a:solidFill>
                <a:cs typeface="Times New Roman" pitchFamily="18" charset="0"/>
              </a:rPr>
              <a:t>We construct a right triangle as </a:t>
            </a:r>
            <a:r>
              <a:rPr lang="en-US" altLang="en-US" sz="2400" dirty="0" smtClean="0">
                <a:solidFill>
                  <a:srgbClr val="000000"/>
                </a:solidFill>
                <a:cs typeface="Times New Roman" pitchFamily="18" charset="0"/>
              </a:rPr>
              <a:t>follows:</a:t>
            </a:r>
            <a:endParaRPr lang="en-US" altLang="en-US" sz="2400" dirty="0">
              <a:solidFill>
                <a:srgbClr val="000000"/>
              </a:solidFill>
              <a:cs typeface="Times New Roman" pitchFamily="18" charset="0"/>
            </a:endParaRPr>
          </a:p>
        </p:txBody>
      </p:sp>
      <p:pic>
        <p:nvPicPr>
          <p:cNvPr id="36912" name="Picture 48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343901" y="1855788"/>
            <a:ext cx="3105977" cy="2933700"/>
          </a:xfrm>
          <a:prstGeom prst="rect">
            <a:avLst/>
          </a:prstGeom>
          <a:ln>
            <a:noFill/>
          </a:ln>
          <a:effectLst/>
        </p:spPr>
      </p:pic>
      <p:sp>
        <p:nvSpPr>
          <p:cNvPr id="196613" name="Line 5"/>
          <p:cNvSpPr>
            <a:spLocks noChangeShapeType="1"/>
          </p:cNvSpPr>
          <p:nvPr/>
        </p:nvSpPr>
        <p:spPr bwMode="auto">
          <a:xfrm>
            <a:off x="9294284" y="3362325"/>
            <a:ext cx="166793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6614" name="Text Box 6"/>
          <p:cNvSpPr txBox="1">
            <a:spLocks noChangeArrowheads="1"/>
          </p:cNvSpPr>
          <p:nvPr/>
        </p:nvSpPr>
        <p:spPr bwMode="auto">
          <a:xfrm>
            <a:off x="9884338" y="3110474"/>
            <a:ext cx="518584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600" dirty="0">
                <a:latin typeface="Courier New" pitchFamily="49" charset="0"/>
                <a:sym typeface="Symbol" pitchFamily="18" charset="2"/>
              </a:rPr>
              <a:t></a:t>
            </a:r>
          </a:p>
        </p:txBody>
      </p:sp>
      <p:sp>
        <p:nvSpPr>
          <p:cNvPr id="196615" name="Line 7"/>
          <p:cNvSpPr>
            <a:spLocks noChangeShapeType="1"/>
          </p:cNvSpPr>
          <p:nvPr/>
        </p:nvSpPr>
        <p:spPr bwMode="auto">
          <a:xfrm>
            <a:off x="7736417" y="4549775"/>
            <a:ext cx="457200" cy="7699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6616" name="Rectangle 8"/>
          <p:cNvSpPr>
            <a:spLocks noChangeArrowheads="1"/>
          </p:cNvSpPr>
          <p:nvPr/>
        </p:nvSpPr>
        <p:spPr bwMode="auto">
          <a:xfrm rot="-1494149">
            <a:off x="8155518" y="5137151"/>
            <a:ext cx="209549" cy="157163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grpSp>
        <p:nvGrpSpPr>
          <p:cNvPr id="2" name="Group 25"/>
          <p:cNvGrpSpPr>
            <a:grpSpLocks/>
          </p:cNvGrpSpPr>
          <p:nvPr/>
        </p:nvGrpSpPr>
        <p:grpSpPr bwMode="auto">
          <a:xfrm>
            <a:off x="6720418" y="4024314"/>
            <a:ext cx="5395383" cy="2624137"/>
            <a:chOff x="1639" y="2585"/>
            <a:chExt cx="2549" cy="1653"/>
          </a:xfrm>
        </p:grpSpPr>
        <p:sp>
          <p:nvSpPr>
            <p:cNvPr id="16400" name="Text Box 26"/>
            <p:cNvSpPr txBox="1">
              <a:spLocks noChangeArrowheads="1"/>
            </p:cNvSpPr>
            <p:nvPr/>
          </p:nvSpPr>
          <p:spPr bwMode="auto">
            <a:xfrm>
              <a:off x="1639" y="3006"/>
              <a:ext cx="439" cy="52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400" i="1" u="sng"/>
                <a:t>b</a:t>
              </a:r>
              <a:endParaRPr lang="en-US" altLang="en-US" sz="2400" u="sng"/>
            </a:p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400"/>
                <a:t>2</a:t>
              </a:r>
            </a:p>
          </p:txBody>
        </p:sp>
        <p:sp>
          <p:nvSpPr>
            <p:cNvPr id="16401" name="Text Box 27"/>
            <p:cNvSpPr txBox="1">
              <a:spLocks noChangeArrowheads="1"/>
            </p:cNvSpPr>
            <p:nvPr/>
          </p:nvSpPr>
          <p:spPr bwMode="auto">
            <a:xfrm>
              <a:off x="1928" y="3448"/>
              <a:ext cx="148" cy="2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000" i="1">
                  <a:solidFill>
                    <a:srgbClr val="333399"/>
                  </a:solidFill>
                </a:rPr>
                <a:t>y</a:t>
              </a:r>
            </a:p>
          </p:txBody>
        </p:sp>
        <p:sp>
          <p:nvSpPr>
            <p:cNvPr id="16402" name="Line 28"/>
            <p:cNvSpPr>
              <a:spLocks noChangeShapeType="1"/>
            </p:cNvSpPr>
            <p:nvPr/>
          </p:nvSpPr>
          <p:spPr bwMode="auto">
            <a:xfrm flipV="1">
              <a:off x="2130" y="2588"/>
              <a:ext cx="2055" cy="337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403" name="Line 29"/>
            <p:cNvSpPr>
              <a:spLocks noChangeShapeType="1"/>
            </p:cNvSpPr>
            <p:nvPr/>
          </p:nvSpPr>
          <p:spPr bwMode="auto">
            <a:xfrm flipV="1">
              <a:off x="2111" y="2585"/>
              <a:ext cx="2077" cy="917"/>
            </a:xfrm>
            <a:prstGeom prst="line">
              <a:avLst/>
            </a:prstGeom>
            <a:noFill/>
            <a:ln w="9525">
              <a:solidFill>
                <a:schemeClr val="accent2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404" name="Line 30"/>
            <p:cNvSpPr>
              <a:spLocks noChangeShapeType="1"/>
            </p:cNvSpPr>
            <p:nvPr/>
          </p:nvSpPr>
          <p:spPr bwMode="auto">
            <a:xfrm>
              <a:off x="2115" y="2927"/>
              <a:ext cx="0" cy="118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405" name="Line 31"/>
            <p:cNvSpPr>
              <a:spLocks noChangeShapeType="1"/>
            </p:cNvSpPr>
            <p:nvPr/>
          </p:nvSpPr>
          <p:spPr bwMode="auto">
            <a:xfrm>
              <a:off x="2125" y="3504"/>
              <a:ext cx="183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406" name="Text Box 32"/>
            <p:cNvSpPr txBox="1">
              <a:spLocks noChangeArrowheads="1"/>
            </p:cNvSpPr>
            <p:nvPr/>
          </p:nvSpPr>
          <p:spPr bwMode="auto">
            <a:xfrm>
              <a:off x="2621" y="3251"/>
              <a:ext cx="163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400" dirty="0">
                  <a:sym typeface="Symbol" pitchFamily="18" charset="2"/>
                </a:rPr>
                <a:t></a:t>
              </a:r>
            </a:p>
          </p:txBody>
        </p:sp>
        <p:sp>
          <p:nvSpPr>
            <p:cNvPr id="16407" name="AutoShape 33"/>
            <p:cNvSpPr>
              <a:spLocks/>
            </p:cNvSpPr>
            <p:nvPr/>
          </p:nvSpPr>
          <p:spPr bwMode="auto">
            <a:xfrm>
              <a:off x="1972" y="2926"/>
              <a:ext cx="124" cy="584"/>
            </a:xfrm>
            <a:prstGeom prst="leftBrace">
              <a:avLst>
                <a:gd name="adj1" fmla="val 39247"/>
                <a:gd name="adj2" fmla="val 50000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grpSp>
          <p:nvGrpSpPr>
            <p:cNvPr id="16408" name="Group 34"/>
            <p:cNvGrpSpPr>
              <a:grpSpLocks/>
            </p:cNvGrpSpPr>
            <p:nvPr/>
          </p:nvGrpSpPr>
          <p:grpSpPr bwMode="auto">
            <a:xfrm>
              <a:off x="1963" y="2796"/>
              <a:ext cx="159" cy="129"/>
              <a:chOff x="1061" y="3721"/>
              <a:chExt cx="159" cy="129"/>
            </a:xfrm>
          </p:grpSpPr>
          <p:sp>
            <p:nvSpPr>
              <p:cNvPr id="16413" name="Rectangle 35"/>
              <p:cNvSpPr>
                <a:spLocks noChangeArrowheads="1"/>
              </p:cNvSpPr>
              <p:nvPr/>
            </p:nvSpPr>
            <p:spPr bwMode="auto">
              <a:xfrm>
                <a:off x="1061" y="3721"/>
                <a:ext cx="159" cy="129"/>
              </a:xfrm>
              <a:prstGeom prst="rect">
                <a:avLst/>
              </a:prstGeom>
              <a:solidFill>
                <a:schemeClr val="accent1">
                  <a:lumMod val="40000"/>
                  <a:lumOff val="60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2400"/>
              </a:p>
            </p:txBody>
          </p:sp>
          <p:sp>
            <p:nvSpPr>
              <p:cNvPr id="16414" name="Freeform 36"/>
              <p:cNvSpPr>
                <a:spLocks/>
              </p:cNvSpPr>
              <p:nvPr/>
            </p:nvSpPr>
            <p:spPr bwMode="auto">
              <a:xfrm>
                <a:off x="1061" y="3721"/>
                <a:ext cx="159" cy="122"/>
              </a:xfrm>
              <a:custGeom>
                <a:avLst/>
                <a:gdLst>
                  <a:gd name="T0" fmla="*/ 0 w 159"/>
                  <a:gd name="T1" fmla="*/ 0 h 122"/>
                  <a:gd name="T2" fmla="*/ 0 w 159"/>
                  <a:gd name="T3" fmla="*/ 122 h 122"/>
                  <a:gd name="T4" fmla="*/ 159 w 159"/>
                  <a:gd name="T5" fmla="*/ 122 h 122"/>
                  <a:gd name="T6" fmla="*/ 159 w 159"/>
                  <a:gd name="T7" fmla="*/ 0 h 122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159"/>
                  <a:gd name="T13" fmla="*/ 0 h 122"/>
                  <a:gd name="T14" fmla="*/ 159 w 159"/>
                  <a:gd name="T15" fmla="*/ 122 h 122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159" h="122">
                    <a:moveTo>
                      <a:pt x="0" y="0"/>
                    </a:moveTo>
                    <a:lnTo>
                      <a:pt x="0" y="122"/>
                    </a:lnTo>
                    <a:lnTo>
                      <a:pt x="159" y="122"/>
                    </a:lnTo>
                    <a:lnTo>
                      <a:pt x="159" y="0"/>
                    </a:ln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6409" name="Group 37"/>
            <p:cNvGrpSpPr>
              <a:grpSpLocks/>
            </p:cNvGrpSpPr>
            <p:nvPr/>
          </p:nvGrpSpPr>
          <p:grpSpPr bwMode="auto">
            <a:xfrm flipV="1">
              <a:off x="1956" y="4109"/>
              <a:ext cx="159" cy="129"/>
              <a:chOff x="1061" y="3721"/>
              <a:chExt cx="159" cy="129"/>
            </a:xfrm>
          </p:grpSpPr>
          <p:sp>
            <p:nvSpPr>
              <p:cNvPr id="16411" name="Rectangle 38"/>
              <p:cNvSpPr>
                <a:spLocks noChangeArrowheads="1"/>
              </p:cNvSpPr>
              <p:nvPr/>
            </p:nvSpPr>
            <p:spPr bwMode="auto">
              <a:xfrm>
                <a:off x="1061" y="3721"/>
                <a:ext cx="159" cy="129"/>
              </a:xfrm>
              <a:prstGeom prst="rect">
                <a:avLst/>
              </a:prstGeom>
              <a:solidFill>
                <a:schemeClr val="accent1">
                  <a:lumMod val="40000"/>
                  <a:lumOff val="60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10800000" wrap="none" anchor="ctr"/>
              <a:lstStyle>
                <a:lvl1pPr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2400"/>
              </a:p>
            </p:txBody>
          </p:sp>
          <p:sp>
            <p:nvSpPr>
              <p:cNvPr id="16412" name="Freeform 39"/>
              <p:cNvSpPr>
                <a:spLocks/>
              </p:cNvSpPr>
              <p:nvPr/>
            </p:nvSpPr>
            <p:spPr bwMode="auto">
              <a:xfrm>
                <a:off x="1061" y="3721"/>
                <a:ext cx="159" cy="122"/>
              </a:xfrm>
              <a:custGeom>
                <a:avLst/>
                <a:gdLst>
                  <a:gd name="T0" fmla="*/ 0 w 159"/>
                  <a:gd name="T1" fmla="*/ 0 h 122"/>
                  <a:gd name="T2" fmla="*/ 0 w 159"/>
                  <a:gd name="T3" fmla="*/ 122 h 122"/>
                  <a:gd name="T4" fmla="*/ 159 w 159"/>
                  <a:gd name="T5" fmla="*/ 122 h 122"/>
                  <a:gd name="T6" fmla="*/ 159 w 159"/>
                  <a:gd name="T7" fmla="*/ 0 h 122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159"/>
                  <a:gd name="T13" fmla="*/ 0 h 122"/>
                  <a:gd name="T14" fmla="*/ 159 w 159"/>
                  <a:gd name="T15" fmla="*/ 122 h 122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159" h="122">
                    <a:moveTo>
                      <a:pt x="0" y="0"/>
                    </a:moveTo>
                    <a:lnTo>
                      <a:pt x="0" y="122"/>
                    </a:lnTo>
                    <a:lnTo>
                      <a:pt x="159" y="122"/>
                    </a:lnTo>
                    <a:lnTo>
                      <a:pt x="159" y="0"/>
                    </a:ln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6410" name="Text Box 40"/>
            <p:cNvSpPr txBox="1">
              <a:spLocks noChangeArrowheads="1"/>
            </p:cNvSpPr>
            <p:nvPr/>
          </p:nvSpPr>
          <p:spPr bwMode="auto">
            <a:xfrm>
              <a:off x="1918" y="2724"/>
              <a:ext cx="148" cy="2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000" i="1">
                  <a:solidFill>
                    <a:srgbClr val="FF0000"/>
                  </a:solidFill>
                </a:rPr>
                <a:t>x</a:t>
              </a:r>
            </a:p>
          </p:txBody>
        </p:sp>
      </p:grpSp>
      <p:sp>
        <p:nvSpPr>
          <p:cNvPr id="196649" name="Text Box 41"/>
          <p:cNvSpPr txBox="1">
            <a:spLocks noChangeArrowheads="1"/>
          </p:cNvSpPr>
          <p:nvPr/>
        </p:nvSpPr>
        <p:spPr bwMode="auto">
          <a:xfrm>
            <a:off x="7656108" y="4691064"/>
            <a:ext cx="518584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 dirty="0">
                <a:latin typeface="Courier New" pitchFamily="49" charset="0"/>
                <a:sym typeface="Symbol" pitchFamily="18" charset="2"/>
              </a:rPr>
              <a:t></a:t>
            </a:r>
          </a:p>
        </p:txBody>
      </p:sp>
      <p:grpSp>
        <p:nvGrpSpPr>
          <p:cNvPr id="5" name="Group 42"/>
          <p:cNvGrpSpPr>
            <a:grpSpLocks/>
          </p:cNvGrpSpPr>
          <p:nvPr/>
        </p:nvGrpSpPr>
        <p:grpSpPr bwMode="auto">
          <a:xfrm>
            <a:off x="7958666" y="5410203"/>
            <a:ext cx="821267" cy="955676"/>
            <a:chOff x="2312" y="3418"/>
            <a:chExt cx="388" cy="602"/>
          </a:xfrm>
        </p:grpSpPr>
        <p:sp>
          <p:nvSpPr>
            <p:cNvPr id="16398" name="Text Box 43"/>
            <p:cNvSpPr txBox="1">
              <a:spLocks noChangeArrowheads="1"/>
            </p:cNvSpPr>
            <p:nvPr/>
          </p:nvSpPr>
          <p:spPr bwMode="auto">
            <a:xfrm>
              <a:off x="2420" y="3497"/>
              <a:ext cx="280" cy="52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400" u="sng">
                  <a:sym typeface="Symbol" pitchFamily="18" charset="2"/>
                </a:rPr>
                <a:t></a:t>
              </a:r>
            </a:p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400">
                  <a:sym typeface="Symbol" pitchFamily="18" charset="2"/>
                </a:rPr>
                <a:t>2</a:t>
              </a:r>
            </a:p>
          </p:txBody>
        </p:sp>
        <p:sp>
          <p:nvSpPr>
            <p:cNvPr id="16399" name="Freeform 44"/>
            <p:cNvSpPr>
              <a:spLocks/>
            </p:cNvSpPr>
            <p:nvPr/>
          </p:nvSpPr>
          <p:spPr bwMode="auto">
            <a:xfrm>
              <a:off x="2312" y="3418"/>
              <a:ext cx="151" cy="205"/>
            </a:xfrm>
            <a:custGeom>
              <a:avLst/>
              <a:gdLst>
                <a:gd name="T0" fmla="*/ 151 w 151"/>
                <a:gd name="T1" fmla="*/ 205 h 205"/>
                <a:gd name="T2" fmla="*/ 60 w 151"/>
                <a:gd name="T3" fmla="*/ 99 h 205"/>
                <a:gd name="T4" fmla="*/ 0 w 151"/>
                <a:gd name="T5" fmla="*/ 0 h 205"/>
                <a:gd name="T6" fmla="*/ 0 60000 65536"/>
                <a:gd name="T7" fmla="*/ 0 60000 65536"/>
                <a:gd name="T8" fmla="*/ 0 60000 65536"/>
                <a:gd name="T9" fmla="*/ 0 w 151"/>
                <a:gd name="T10" fmla="*/ 0 h 205"/>
                <a:gd name="T11" fmla="*/ 151 w 151"/>
                <a:gd name="T12" fmla="*/ 205 h 205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51" h="205">
                  <a:moveTo>
                    <a:pt x="151" y="205"/>
                  </a:moveTo>
                  <a:cubicBezTo>
                    <a:pt x="118" y="169"/>
                    <a:pt x="85" y="133"/>
                    <a:pt x="60" y="99"/>
                  </a:cubicBezTo>
                  <a:cubicBezTo>
                    <a:pt x="35" y="65"/>
                    <a:pt x="17" y="32"/>
                    <a:pt x="0" y="0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 type="non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6397" name="Rectangle 118"/>
          <p:cNvSpPr>
            <a:spLocks noGrp="1" noChangeArrowheads="1"/>
          </p:cNvSpPr>
          <p:nvPr>
            <p:ph type="ctrTitle"/>
          </p:nvPr>
        </p:nvSpPr>
        <p:spPr>
          <a:xfrm>
            <a:off x="914400" y="409575"/>
            <a:ext cx="10363200" cy="896938"/>
          </a:xfrm>
        </p:spPr>
        <p:txBody>
          <a:bodyPr>
            <a:normAutofit/>
          </a:bodyPr>
          <a:lstStyle/>
          <a:p>
            <a:pPr algn="l"/>
            <a:r>
              <a:rPr lang="en-US" altLang="en-US" sz="3600" dirty="0">
                <a:solidFill>
                  <a:schemeClr val="accent2"/>
                </a:solidFill>
                <a:latin typeface="+mn-lt"/>
              </a:rPr>
              <a:t>Derivation of the formula </a:t>
            </a:r>
            <a:r>
              <a:rPr lang="en-US" altLang="en-US" sz="3600" dirty="0">
                <a:solidFill>
                  <a:srgbClr val="000000"/>
                </a:solidFill>
                <a:latin typeface="+mn-lt"/>
                <a:cs typeface="Times New Roman" pitchFamily="18" charset="0"/>
                <a:sym typeface="Symbol" pitchFamily="18" charset="2"/>
              </a:rPr>
              <a:t> </a:t>
            </a:r>
            <a:r>
              <a:rPr lang="en-US" altLang="en-US" sz="3600" dirty="0">
                <a:solidFill>
                  <a:srgbClr val="000000"/>
                </a:solidFill>
                <a:latin typeface="+mn-lt"/>
                <a:cs typeface="Times New Roman" pitchFamily="18" charset="0"/>
              </a:rPr>
              <a:t>= </a:t>
            </a:r>
            <a:r>
              <a:rPr lang="en-US" altLang="en-US" sz="3600" dirty="0">
                <a:solidFill>
                  <a:srgbClr val="000000"/>
                </a:solidFill>
                <a:latin typeface="+mn-lt"/>
                <a:cs typeface="Times New Roman" pitchFamily="18" charset="0"/>
                <a:sym typeface="Symbol" pitchFamily="18" charset="2"/>
              </a:rPr>
              <a:t> </a:t>
            </a:r>
            <a:r>
              <a:rPr lang="en-US" altLang="en-US" sz="3600" dirty="0">
                <a:solidFill>
                  <a:srgbClr val="000000"/>
                </a:solidFill>
                <a:latin typeface="+mn-lt"/>
                <a:cs typeface="Times New Roman" pitchFamily="18" charset="0"/>
              </a:rPr>
              <a:t>/ b </a:t>
            </a:r>
            <a:endParaRPr lang="en-US" altLang="en-US" sz="3600" dirty="0" smtClean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4" name="Båge 3"/>
          <p:cNvSpPr/>
          <p:nvPr/>
        </p:nvSpPr>
        <p:spPr>
          <a:xfrm rot="1457321">
            <a:off x="8338737" y="5158771"/>
            <a:ext cx="457199" cy="465777"/>
          </a:xfrm>
          <a:prstGeom prst="arc">
            <a:avLst>
              <a:gd name="adj1" fmla="val 16091295"/>
              <a:gd name="adj2" fmla="val 0"/>
            </a:avLst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sv-FI"/>
          </a:p>
        </p:txBody>
      </p:sp>
    </p:spTree>
    <p:extLst>
      <p:ext uri="{BB962C8B-B14F-4D97-AF65-F5344CB8AC3E}">
        <p14:creationId xmlns:p14="http://schemas.microsoft.com/office/powerpoint/2010/main" val="14155858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6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6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2000"/>
                                        <p:tgtEl>
                                          <p:spTgt spid="1966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6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6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966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966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966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000"/>
                            </p:stCondLst>
                            <p:childTnLst>
                              <p:par>
                                <p:cTn id="2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6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1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6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8" dur="500"/>
                                        <p:tgtEl>
                                          <p:spTgt spid="1966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2000"/>
                            </p:stCondLst>
                            <p:childTnLst>
                              <p:par>
                                <p:cTn id="40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6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966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966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966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2500"/>
                            </p:stCondLst>
                            <p:childTnLst>
                              <p:par>
                                <p:cTn id="46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6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966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966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1966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6613" grpId="0" animBg="1"/>
      <p:bldP spid="196614" grpId="0"/>
      <p:bldP spid="196615" grpId="0" animBg="1"/>
      <p:bldP spid="196616" grpId="0" animBg="1"/>
      <p:bldP spid="196649" grpId="0"/>
      <p:bldP spid="4" grpId="0" animBg="1"/>
    </p:bldLst>
  </p:timing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803</TotalTime>
  <Words>830</Words>
  <Application>Microsoft Office PowerPoint</Application>
  <PresentationFormat>Widescreen</PresentationFormat>
  <Paragraphs>153</Paragraphs>
  <Slides>14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1" baseType="lpstr">
      <vt:lpstr>Arial</vt:lpstr>
      <vt:lpstr>Calibri</vt:lpstr>
      <vt:lpstr>Calibri Light</vt:lpstr>
      <vt:lpstr>Courier New</vt:lpstr>
      <vt:lpstr>Symbol</vt:lpstr>
      <vt:lpstr>Times New Roman</vt:lpstr>
      <vt:lpstr>Office-tema</vt:lpstr>
      <vt:lpstr>9.2 Single-slit diffraction</vt:lpstr>
      <vt:lpstr>Diffraction through a single-slit</vt:lpstr>
      <vt:lpstr>Huygens’ principle</vt:lpstr>
      <vt:lpstr>Huygens’ principle and diffraction through a single-slit </vt:lpstr>
      <vt:lpstr>PowerPoint Presentation</vt:lpstr>
      <vt:lpstr>PowerPoint Presentation</vt:lpstr>
      <vt:lpstr>Diffraction through a single-slit </vt:lpstr>
      <vt:lpstr>Derivation of the formula  =  / b </vt:lpstr>
      <vt:lpstr>Derivation of the formula  =  / b </vt:lpstr>
      <vt:lpstr>PowerPoint Presentation</vt:lpstr>
      <vt:lpstr>Intensity of a single-slit diffraction pattern</vt:lpstr>
      <vt:lpstr>Shape of a single-slit diffraction pattern – change b</vt:lpstr>
      <vt:lpstr>Shape of a single-slit diffraction pattern – change </vt:lpstr>
      <vt:lpstr>Utilization of diffraction</vt:lpstr>
    </vt:vector>
  </TitlesOfParts>
  <Company>Åbo Akademi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Johanna Hedvik</dc:creator>
  <cp:lastModifiedBy>Johanna Hedvik</cp:lastModifiedBy>
  <cp:revision>47</cp:revision>
  <dcterms:created xsi:type="dcterms:W3CDTF">2019-02-11T09:33:16Z</dcterms:created>
  <dcterms:modified xsi:type="dcterms:W3CDTF">2019-02-18T09:19:53Z</dcterms:modified>
</cp:coreProperties>
</file>