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v-F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v-FI"/>
          </a:p>
        </p:txBody>
      </p:sp>
      <p:sp>
        <p:nvSpPr>
          <p:cNvPr id="4" name="Date Placeholder 3"/>
          <p:cNvSpPr>
            <a:spLocks noGrp="1"/>
          </p:cNvSpPr>
          <p:nvPr>
            <p:ph type="dt" sz="half" idx="10"/>
          </p:nvPr>
        </p:nvSpPr>
        <p:spPr/>
        <p:txBody>
          <a:bodyPr/>
          <a:lstStyle/>
          <a:p>
            <a:fld id="{D0043A67-F59A-4801-8AB1-06CF938DF629}" type="datetimeFigureOut">
              <a:rPr lang="sv-FI" smtClean="0"/>
              <a:t>7.11.2014</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02376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D0043A67-F59A-4801-8AB1-06CF938DF629}" type="datetimeFigureOut">
              <a:rPr lang="sv-FI" smtClean="0"/>
              <a:t>7.11.2014</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712489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D0043A67-F59A-4801-8AB1-06CF938DF629}" type="datetimeFigureOut">
              <a:rPr lang="sv-FI" smtClean="0"/>
              <a:t>7.11.2014</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117946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10"/>
          </p:nvPr>
        </p:nvSpPr>
        <p:spPr/>
        <p:txBody>
          <a:bodyPr/>
          <a:lstStyle/>
          <a:p>
            <a:fld id="{D0043A67-F59A-4801-8AB1-06CF938DF629}" type="datetimeFigureOut">
              <a:rPr lang="sv-FI" smtClean="0"/>
              <a:t>7.11.2014</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148686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F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43A67-F59A-4801-8AB1-06CF938DF629}" type="datetimeFigureOut">
              <a:rPr lang="sv-FI" smtClean="0"/>
              <a:t>7.11.2014</a:t>
            </a:fld>
            <a:endParaRPr lang="sv-FI"/>
          </a:p>
        </p:txBody>
      </p:sp>
      <p:sp>
        <p:nvSpPr>
          <p:cNvPr id="5" name="Footer Placeholder 4"/>
          <p:cNvSpPr>
            <a:spLocks noGrp="1"/>
          </p:cNvSpPr>
          <p:nvPr>
            <p:ph type="ftr" sz="quarter" idx="11"/>
          </p:nvPr>
        </p:nvSpPr>
        <p:spPr/>
        <p:txBody>
          <a:bodyPr/>
          <a:lstStyle/>
          <a:p>
            <a:endParaRPr lang="sv-FI"/>
          </a:p>
        </p:txBody>
      </p:sp>
      <p:sp>
        <p:nvSpPr>
          <p:cNvPr id="6" name="Slide Number Placeholder 5"/>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1538113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5" name="Date Placeholder 4"/>
          <p:cNvSpPr>
            <a:spLocks noGrp="1"/>
          </p:cNvSpPr>
          <p:nvPr>
            <p:ph type="dt" sz="half" idx="10"/>
          </p:nvPr>
        </p:nvSpPr>
        <p:spPr/>
        <p:txBody>
          <a:bodyPr/>
          <a:lstStyle/>
          <a:p>
            <a:fld id="{D0043A67-F59A-4801-8AB1-06CF938DF629}" type="datetimeFigureOut">
              <a:rPr lang="sv-FI" smtClean="0"/>
              <a:t>7.11.2014</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5380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7" name="Date Placeholder 6"/>
          <p:cNvSpPr>
            <a:spLocks noGrp="1"/>
          </p:cNvSpPr>
          <p:nvPr>
            <p:ph type="dt" sz="half" idx="10"/>
          </p:nvPr>
        </p:nvSpPr>
        <p:spPr/>
        <p:txBody>
          <a:bodyPr/>
          <a:lstStyle/>
          <a:p>
            <a:fld id="{D0043A67-F59A-4801-8AB1-06CF938DF629}" type="datetimeFigureOut">
              <a:rPr lang="sv-FI" smtClean="0"/>
              <a:t>7.11.2014</a:t>
            </a:fld>
            <a:endParaRPr lang="sv-FI"/>
          </a:p>
        </p:txBody>
      </p:sp>
      <p:sp>
        <p:nvSpPr>
          <p:cNvPr id="8" name="Footer Placeholder 7"/>
          <p:cNvSpPr>
            <a:spLocks noGrp="1"/>
          </p:cNvSpPr>
          <p:nvPr>
            <p:ph type="ftr" sz="quarter" idx="11"/>
          </p:nvPr>
        </p:nvSpPr>
        <p:spPr/>
        <p:txBody>
          <a:bodyPr/>
          <a:lstStyle/>
          <a:p>
            <a:endParaRPr lang="sv-FI"/>
          </a:p>
        </p:txBody>
      </p:sp>
      <p:sp>
        <p:nvSpPr>
          <p:cNvPr id="9" name="Slide Number Placeholder 8"/>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30088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FI"/>
          </a:p>
        </p:txBody>
      </p:sp>
      <p:sp>
        <p:nvSpPr>
          <p:cNvPr id="3" name="Date Placeholder 2"/>
          <p:cNvSpPr>
            <a:spLocks noGrp="1"/>
          </p:cNvSpPr>
          <p:nvPr>
            <p:ph type="dt" sz="half" idx="10"/>
          </p:nvPr>
        </p:nvSpPr>
        <p:spPr/>
        <p:txBody>
          <a:bodyPr/>
          <a:lstStyle/>
          <a:p>
            <a:fld id="{D0043A67-F59A-4801-8AB1-06CF938DF629}" type="datetimeFigureOut">
              <a:rPr lang="sv-FI" smtClean="0"/>
              <a:t>7.11.2014</a:t>
            </a:fld>
            <a:endParaRPr lang="sv-FI"/>
          </a:p>
        </p:txBody>
      </p:sp>
      <p:sp>
        <p:nvSpPr>
          <p:cNvPr id="4" name="Footer Placeholder 3"/>
          <p:cNvSpPr>
            <a:spLocks noGrp="1"/>
          </p:cNvSpPr>
          <p:nvPr>
            <p:ph type="ftr" sz="quarter" idx="11"/>
          </p:nvPr>
        </p:nvSpPr>
        <p:spPr/>
        <p:txBody>
          <a:bodyPr/>
          <a:lstStyle/>
          <a:p>
            <a:endParaRPr lang="sv-FI"/>
          </a:p>
        </p:txBody>
      </p:sp>
      <p:sp>
        <p:nvSpPr>
          <p:cNvPr id="5" name="Slide Number Placeholder 4"/>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352350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43A67-F59A-4801-8AB1-06CF938DF629}" type="datetimeFigureOut">
              <a:rPr lang="sv-FI" smtClean="0"/>
              <a:t>7.11.2014</a:t>
            </a:fld>
            <a:endParaRPr lang="sv-FI"/>
          </a:p>
        </p:txBody>
      </p:sp>
      <p:sp>
        <p:nvSpPr>
          <p:cNvPr id="3" name="Footer Placeholder 2"/>
          <p:cNvSpPr>
            <a:spLocks noGrp="1"/>
          </p:cNvSpPr>
          <p:nvPr>
            <p:ph type="ftr" sz="quarter" idx="11"/>
          </p:nvPr>
        </p:nvSpPr>
        <p:spPr/>
        <p:txBody>
          <a:bodyPr/>
          <a:lstStyle/>
          <a:p>
            <a:endParaRPr lang="sv-FI"/>
          </a:p>
        </p:txBody>
      </p:sp>
      <p:sp>
        <p:nvSpPr>
          <p:cNvPr id="4" name="Slide Number Placeholder 3"/>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15172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43A67-F59A-4801-8AB1-06CF938DF629}" type="datetimeFigureOut">
              <a:rPr lang="sv-FI" smtClean="0"/>
              <a:t>7.11.2014</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731064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F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43A67-F59A-4801-8AB1-06CF938DF629}" type="datetimeFigureOut">
              <a:rPr lang="sv-FI" smtClean="0"/>
              <a:t>7.11.2014</a:t>
            </a:fld>
            <a:endParaRPr lang="sv-FI"/>
          </a:p>
        </p:txBody>
      </p:sp>
      <p:sp>
        <p:nvSpPr>
          <p:cNvPr id="6" name="Footer Placeholder 5"/>
          <p:cNvSpPr>
            <a:spLocks noGrp="1"/>
          </p:cNvSpPr>
          <p:nvPr>
            <p:ph type="ftr" sz="quarter" idx="11"/>
          </p:nvPr>
        </p:nvSpPr>
        <p:spPr/>
        <p:txBody>
          <a:bodyPr/>
          <a:lstStyle/>
          <a:p>
            <a:endParaRPr lang="sv-FI"/>
          </a:p>
        </p:txBody>
      </p:sp>
      <p:sp>
        <p:nvSpPr>
          <p:cNvPr id="7" name="Slide Number Placeholder 6"/>
          <p:cNvSpPr>
            <a:spLocks noGrp="1"/>
          </p:cNvSpPr>
          <p:nvPr>
            <p:ph type="sldNum" sz="quarter" idx="12"/>
          </p:nvPr>
        </p:nvSpPr>
        <p:spPr/>
        <p:txBody>
          <a:bodyPr/>
          <a:lstStyle/>
          <a:p>
            <a:fld id="{E732B6E9-2F04-40C4-89F2-866F1974FEC9}" type="slidenum">
              <a:rPr lang="sv-FI" smtClean="0"/>
              <a:t>‹#›</a:t>
            </a:fld>
            <a:endParaRPr lang="sv-FI"/>
          </a:p>
        </p:txBody>
      </p:sp>
    </p:spTree>
    <p:extLst>
      <p:ext uri="{BB962C8B-B14F-4D97-AF65-F5344CB8AC3E}">
        <p14:creationId xmlns:p14="http://schemas.microsoft.com/office/powerpoint/2010/main" val="2573340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v-F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F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43A67-F59A-4801-8AB1-06CF938DF629}" type="datetimeFigureOut">
              <a:rPr lang="sv-FI" smtClean="0"/>
              <a:t>7.11.2014</a:t>
            </a:fld>
            <a:endParaRPr lang="sv-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2B6E9-2F04-40C4-89F2-866F1974FEC9}" type="slidenum">
              <a:rPr lang="sv-FI" smtClean="0"/>
              <a:t>‹#›</a:t>
            </a:fld>
            <a:endParaRPr lang="sv-FI"/>
          </a:p>
        </p:txBody>
      </p:sp>
    </p:spTree>
    <p:extLst>
      <p:ext uri="{BB962C8B-B14F-4D97-AF65-F5344CB8AC3E}">
        <p14:creationId xmlns:p14="http://schemas.microsoft.com/office/powerpoint/2010/main" val="2733581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dropitto.me/mnorrb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dropitto.me/mnorrb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16632"/>
            <a:ext cx="8229600" cy="1143000"/>
          </a:xfrm>
        </p:spPr>
        <p:txBody>
          <a:bodyPr/>
          <a:lstStyle/>
          <a:p>
            <a:r>
              <a:rPr lang="sv-FI" dirty="0" smtClean="0"/>
              <a:t>Må 8.15 FY8 (första gänget)</a:t>
            </a:r>
            <a:endParaRPr lang="sv-FI" dirty="0"/>
          </a:p>
        </p:txBody>
      </p:sp>
      <p:sp>
        <p:nvSpPr>
          <p:cNvPr id="5" name="Content Placeholder 4"/>
          <p:cNvSpPr>
            <a:spLocks noGrp="1"/>
          </p:cNvSpPr>
          <p:nvPr>
            <p:ph idx="1"/>
          </p:nvPr>
        </p:nvSpPr>
        <p:spPr>
          <a:xfrm>
            <a:off x="457200" y="1196752"/>
            <a:ext cx="8229600" cy="4929411"/>
          </a:xfrm>
        </p:spPr>
        <p:txBody>
          <a:bodyPr>
            <a:normAutofit fontScale="47500" lnSpcReduction="20000"/>
          </a:bodyPr>
          <a:lstStyle/>
          <a:p>
            <a:pPr lvl="0"/>
            <a:r>
              <a:rPr lang="sv-FI" dirty="0" smtClean="0"/>
              <a:t>Grupp </a:t>
            </a:r>
            <a:r>
              <a:rPr lang="sv-FI" dirty="0"/>
              <a:t>1: Tryckvattenreaktor</a:t>
            </a:r>
          </a:p>
          <a:p>
            <a:pPr lvl="0"/>
            <a:r>
              <a:rPr lang="sv-FI" dirty="0"/>
              <a:t>Grupp 2: Kokvattenreaktor</a:t>
            </a:r>
          </a:p>
          <a:p>
            <a:pPr lvl="0"/>
            <a:r>
              <a:rPr lang="sv-FI" dirty="0"/>
              <a:t>Grupp 3: </a:t>
            </a:r>
            <a:r>
              <a:rPr lang="sv-FI" dirty="0" err="1"/>
              <a:t>CANDU-reaktor</a:t>
            </a:r>
            <a:endParaRPr lang="sv-FI" dirty="0"/>
          </a:p>
          <a:p>
            <a:pPr lvl="0"/>
            <a:r>
              <a:rPr lang="sv-FI" dirty="0"/>
              <a:t>Grupp 4: Acceleratordriven fissionsreaktor</a:t>
            </a:r>
          </a:p>
          <a:p>
            <a:pPr marL="0" indent="0">
              <a:buNone/>
            </a:pPr>
            <a:endParaRPr lang="sv-FI" dirty="0"/>
          </a:p>
          <a:p>
            <a:pPr marL="0" indent="0">
              <a:buNone/>
            </a:pPr>
            <a:r>
              <a:rPr lang="sv-FI" dirty="0" smtClean="0"/>
              <a:t>Läget </a:t>
            </a:r>
            <a:r>
              <a:rPr lang="sv-FI" dirty="0"/>
              <a:t>är följande. Finlands riksdags energiutskott håller på att dra upp riktlinjer för landets långsiktiga energipolitik. Du och ditt ingenjörsteam har blivit inkallade för att presentera för politikerna varför de bör satsa på just ert företags </a:t>
            </a:r>
            <a:r>
              <a:rPr lang="sv-FI" dirty="0" smtClean="0"/>
              <a:t>energilösning. </a:t>
            </a:r>
          </a:p>
          <a:p>
            <a:pPr marL="0" indent="0">
              <a:buNone/>
            </a:pPr>
            <a:endParaRPr lang="sv-FI" dirty="0" smtClean="0"/>
          </a:p>
          <a:p>
            <a:pPr marL="0" indent="0">
              <a:buNone/>
            </a:pPr>
            <a:r>
              <a:rPr lang="sv-FI" dirty="0" smtClean="0"/>
              <a:t>På </a:t>
            </a:r>
            <a:r>
              <a:rPr lang="sv-FI" dirty="0"/>
              <a:t>onsdag kommer ni att få exakt 10 minuter på er att presentera </a:t>
            </a:r>
            <a:endParaRPr lang="sv-FI" dirty="0" smtClean="0"/>
          </a:p>
          <a:p>
            <a:pPr marL="514350" indent="-514350">
              <a:buFont typeface="+mj-lt"/>
              <a:buAutoNum type="alphaLcParenR"/>
            </a:pPr>
            <a:r>
              <a:rPr lang="sv-FI" dirty="0" smtClean="0"/>
              <a:t>En kort sammanfattning av fysiken och tekniken bakom ert företags lösning</a:t>
            </a:r>
          </a:p>
          <a:p>
            <a:pPr marL="514350" lvl="0" indent="-514350">
              <a:buFont typeface="+mj-lt"/>
              <a:buAutoNum type="alphaLcParenR"/>
            </a:pPr>
            <a:r>
              <a:rPr lang="sv-FI" dirty="0" smtClean="0"/>
              <a:t>Vilka </a:t>
            </a:r>
            <a:r>
              <a:rPr lang="sv-FI" dirty="0"/>
              <a:t>fördelarna med er lösning är</a:t>
            </a:r>
          </a:p>
          <a:p>
            <a:pPr marL="0" indent="0">
              <a:buNone/>
            </a:pPr>
            <a:r>
              <a:rPr lang="sv-FI" dirty="0"/>
              <a:t> </a:t>
            </a:r>
          </a:p>
          <a:p>
            <a:pPr marL="0" indent="0">
              <a:buNone/>
            </a:pPr>
            <a:r>
              <a:rPr lang="sv-FI" dirty="0"/>
              <a:t>Er uppgift idag är att förbereda en presentation med tillhörande </a:t>
            </a:r>
            <a:r>
              <a:rPr lang="sv-FI" dirty="0" err="1"/>
              <a:t>powerpoint</a:t>
            </a:r>
            <a:r>
              <a:rPr lang="sv-FI" dirty="0"/>
              <a:t> som är bättre och mer övertygande än de andra gruppernas presentationer. Dessutom bör ni läsa in er i ämnet så mycket att ni kan svara på frågor efter presentationen. Använd tiden under dagens lektion klokt och se till att öva er presentation så att ni vet att ni håller tiden.</a:t>
            </a:r>
          </a:p>
          <a:p>
            <a:pPr marL="0" indent="0">
              <a:buNone/>
            </a:pPr>
            <a:r>
              <a:rPr lang="sv-FI" dirty="0"/>
              <a:t> </a:t>
            </a:r>
          </a:p>
          <a:p>
            <a:pPr marL="0" indent="0">
              <a:buNone/>
            </a:pPr>
            <a:r>
              <a:rPr lang="sv-FI" dirty="0"/>
              <a:t>För att allt ska gå så smidigt som möjligt under utfrågningen i utskottet bör ni ladda upp era filer på förhand på </a:t>
            </a:r>
            <a:r>
              <a:rPr lang="sv-FI" u="sng" dirty="0">
                <a:hlinkClick r:id="rId2"/>
              </a:rPr>
              <a:t>http://www.dropitto.me/mnorrby</a:t>
            </a:r>
            <a:r>
              <a:rPr lang="sv-FI" dirty="0"/>
              <a:t> (lösenord ”</a:t>
            </a:r>
            <a:r>
              <a:rPr lang="sv-FI" dirty="0" err="1"/>
              <a:t>einstein</a:t>
            </a:r>
            <a:r>
              <a:rPr lang="sv-FI" dirty="0"/>
              <a:t>”).</a:t>
            </a:r>
          </a:p>
          <a:p>
            <a:endParaRPr lang="sv-FI" dirty="0"/>
          </a:p>
        </p:txBody>
      </p:sp>
    </p:spTree>
    <p:extLst>
      <p:ext uri="{BB962C8B-B14F-4D97-AF65-F5344CB8AC3E}">
        <p14:creationId xmlns:p14="http://schemas.microsoft.com/office/powerpoint/2010/main" val="1485494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16632"/>
            <a:ext cx="8229600" cy="1143000"/>
          </a:xfrm>
        </p:spPr>
        <p:txBody>
          <a:bodyPr/>
          <a:lstStyle/>
          <a:p>
            <a:r>
              <a:rPr lang="sv-FI" dirty="0" smtClean="0"/>
              <a:t>Må 14.45 FY8 (andra gänget)</a:t>
            </a:r>
            <a:endParaRPr lang="sv-FI" dirty="0"/>
          </a:p>
        </p:txBody>
      </p:sp>
      <p:sp>
        <p:nvSpPr>
          <p:cNvPr id="5" name="Content Placeholder 4"/>
          <p:cNvSpPr>
            <a:spLocks noGrp="1"/>
          </p:cNvSpPr>
          <p:nvPr>
            <p:ph idx="1"/>
          </p:nvPr>
        </p:nvSpPr>
        <p:spPr>
          <a:xfrm>
            <a:off x="457200" y="1196752"/>
            <a:ext cx="8229600" cy="4929411"/>
          </a:xfrm>
        </p:spPr>
        <p:txBody>
          <a:bodyPr>
            <a:normAutofit fontScale="47500" lnSpcReduction="20000"/>
          </a:bodyPr>
          <a:lstStyle/>
          <a:p>
            <a:pPr lvl="0"/>
            <a:r>
              <a:rPr lang="sv-FI" dirty="0"/>
              <a:t>Grupp 1: </a:t>
            </a:r>
            <a:r>
              <a:rPr lang="sv-FI" dirty="0" err="1"/>
              <a:t>Tokamak-fusionsreaktor</a:t>
            </a:r>
            <a:endParaRPr lang="sv-FI" dirty="0"/>
          </a:p>
          <a:p>
            <a:pPr lvl="0"/>
            <a:r>
              <a:rPr lang="sv-FI" dirty="0"/>
              <a:t>Grupp 2: Laserdriven fusionsreaktor</a:t>
            </a:r>
          </a:p>
          <a:p>
            <a:pPr lvl="0"/>
            <a:r>
              <a:rPr lang="sv-FI" dirty="0"/>
              <a:t>Grupp 3: Snabb </a:t>
            </a:r>
            <a:r>
              <a:rPr lang="sv-FI" dirty="0" err="1"/>
              <a:t>breeder-reaktor</a:t>
            </a:r>
            <a:endParaRPr lang="sv-FI" dirty="0"/>
          </a:p>
          <a:p>
            <a:pPr lvl="0"/>
            <a:r>
              <a:rPr lang="sv-FI" dirty="0"/>
              <a:t>Grupp 4: </a:t>
            </a:r>
            <a:r>
              <a:rPr lang="sv-FI" dirty="0" err="1"/>
              <a:t>Thoriumreaktor</a:t>
            </a:r>
            <a:endParaRPr lang="sv-FI" dirty="0"/>
          </a:p>
          <a:p>
            <a:pPr marL="0" indent="0">
              <a:buNone/>
            </a:pPr>
            <a:endParaRPr lang="sv-FI" dirty="0"/>
          </a:p>
          <a:p>
            <a:pPr marL="0" indent="0">
              <a:buNone/>
            </a:pPr>
            <a:r>
              <a:rPr lang="sv-FI" dirty="0" smtClean="0"/>
              <a:t>Läget </a:t>
            </a:r>
            <a:r>
              <a:rPr lang="sv-FI" dirty="0"/>
              <a:t>är följande. Finlands riksdags energiutskott håller på att dra upp riktlinjer för landets långsiktiga energipolitik. Du och ditt ingenjörsteam har blivit inkallade för att presentera för politikerna varför de bör satsa på just ert företags </a:t>
            </a:r>
            <a:r>
              <a:rPr lang="sv-FI" dirty="0" smtClean="0"/>
              <a:t>energilösning. </a:t>
            </a:r>
          </a:p>
          <a:p>
            <a:pPr marL="0" indent="0">
              <a:buNone/>
            </a:pPr>
            <a:endParaRPr lang="sv-FI" dirty="0" smtClean="0"/>
          </a:p>
          <a:p>
            <a:pPr marL="0" indent="0">
              <a:buNone/>
            </a:pPr>
            <a:r>
              <a:rPr lang="sv-FI" dirty="0" smtClean="0"/>
              <a:t>På </a:t>
            </a:r>
            <a:r>
              <a:rPr lang="sv-FI" dirty="0"/>
              <a:t>onsdag kommer ni att få exakt 10 minuter på er att presentera </a:t>
            </a:r>
            <a:endParaRPr lang="sv-FI" dirty="0" smtClean="0"/>
          </a:p>
          <a:p>
            <a:pPr marL="514350" indent="-514350">
              <a:buFont typeface="+mj-lt"/>
              <a:buAutoNum type="alphaLcParenR"/>
            </a:pPr>
            <a:r>
              <a:rPr lang="sv-FI" dirty="0" smtClean="0"/>
              <a:t>En kort sammanfattning av fysiken och tekniken bakom ert företags lösning</a:t>
            </a:r>
          </a:p>
          <a:p>
            <a:pPr marL="514350" lvl="0" indent="-514350">
              <a:buFont typeface="+mj-lt"/>
              <a:buAutoNum type="alphaLcParenR"/>
            </a:pPr>
            <a:r>
              <a:rPr lang="sv-FI" dirty="0" smtClean="0"/>
              <a:t>Vilka </a:t>
            </a:r>
            <a:r>
              <a:rPr lang="sv-FI" dirty="0"/>
              <a:t>fördelarna med er lösning </a:t>
            </a:r>
            <a:r>
              <a:rPr lang="sv-FI" dirty="0" smtClean="0"/>
              <a:t>är</a:t>
            </a:r>
            <a:endParaRPr lang="sv-FI" dirty="0"/>
          </a:p>
          <a:p>
            <a:pPr marL="0" indent="0">
              <a:buNone/>
            </a:pPr>
            <a:r>
              <a:rPr lang="sv-FI" dirty="0"/>
              <a:t> </a:t>
            </a:r>
          </a:p>
          <a:p>
            <a:pPr marL="0" indent="0">
              <a:buNone/>
            </a:pPr>
            <a:r>
              <a:rPr lang="sv-FI" dirty="0"/>
              <a:t>Er uppgift idag är att förbereda en presentation med tillhörande </a:t>
            </a:r>
            <a:r>
              <a:rPr lang="sv-FI" dirty="0" err="1"/>
              <a:t>powerpoint</a:t>
            </a:r>
            <a:r>
              <a:rPr lang="sv-FI" dirty="0"/>
              <a:t> som är bättre och mer övertygande än de andra gruppernas presentationer. Dessutom bör ni läsa in er i ämnet så mycket att ni kan svara på frågor efter presentationen. Använd tiden under dagens lektion klokt och se till att öva er presentation så att ni vet att ni håller tiden.</a:t>
            </a:r>
          </a:p>
          <a:p>
            <a:pPr marL="0" indent="0">
              <a:buNone/>
            </a:pPr>
            <a:r>
              <a:rPr lang="sv-FI" dirty="0"/>
              <a:t> </a:t>
            </a:r>
          </a:p>
          <a:p>
            <a:pPr marL="0" indent="0">
              <a:buNone/>
            </a:pPr>
            <a:r>
              <a:rPr lang="sv-FI" dirty="0"/>
              <a:t>För att allt ska gå så smidigt som möjligt under utfrågningen i utskottet bör ni ladda upp era filer på förhand på </a:t>
            </a:r>
            <a:r>
              <a:rPr lang="sv-FI" u="sng" dirty="0">
                <a:hlinkClick r:id="rId2"/>
              </a:rPr>
              <a:t>http://www.dropitto.me/mnorrby</a:t>
            </a:r>
            <a:r>
              <a:rPr lang="sv-FI" dirty="0"/>
              <a:t> (lösenord ”</a:t>
            </a:r>
            <a:r>
              <a:rPr lang="sv-FI" dirty="0" err="1"/>
              <a:t>einstein</a:t>
            </a:r>
            <a:r>
              <a:rPr lang="sv-FI" dirty="0"/>
              <a:t>”).</a:t>
            </a:r>
          </a:p>
          <a:p>
            <a:endParaRPr lang="sv-FI" dirty="0"/>
          </a:p>
        </p:txBody>
      </p:sp>
    </p:spTree>
    <p:extLst>
      <p:ext uri="{BB962C8B-B14F-4D97-AF65-F5344CB8AC3E}">
        <p14:creationId xmlns:p14="http://schemas.microsoft.com/office/powerpoint/2010/main" val="2849618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189</Words>
  <Application>Microsoft Office PowerPoint</Application>
  <PresentationFormat>On-screen Show (4:3)</PresentationFormat>
  <Paragraphs>30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Må 8.15 FY8 (första gänget)</vt:lpstr>
      <vt:lpstr>Må 14.45 FY8 (andra gänget)</vt:lpstr>
    </vt:vector>
  </TitlesOfParts>
  <Company>Åbo Akademi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Må 8.15 FY8 (första gänget)</dc:title>
  <dc:creator>Markus Norrby</dc:creator>
  <cp:lastModifiedBy>Markus Norrby</cp:lastModifiedBy>
  <cp:revision>1</cp:revision>
  <dcterms:created xsi:type="dcterms:W3CDTF">2014-11-07T14:38:35Z</dcterms:created>
  <dcterms:modified xsi:type="dcterms:W3CDTF">2014-11-07T14:42:13Z</dcterms:modified>
</cp:coreProperties>
</file>