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3819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6910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8412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9136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8752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8525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998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79683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04494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6614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9754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30216-2FB9-48AC-AF31-33013577449E}" type="datetimeFigureOut">
              <a:rPr lang="sv-FI" smtClean="0"/>
              <a:t>26.1.2015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6B1C-02C9-4BA5-83C5-DAD0A1AF9A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8001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norrby@abo.f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2B </a:t>
            </a:r>
            <a:r>
              <a:rPr lang="sv-FI" dirty="0" err="1" smtClean="0"/>
              <a:t>diffraction</a:t>
            </a:r>
            <a:r>
              <a:rPr lang="sv-FI" dirty="0" smtClean="0"/>
              <a:t> </a:t>
            </a:r>
            <a:r>
              <a:rPr lang="sv-FI" dirty="0" err="1" smtClean="0"/>
              <a:t>investigation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268760"/>
            <a:ext cx="4752528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FI" dirty="0" err="1" smtClean="0"/>
              <a:t>Content</a:t>
            </a:r>
            <a:r>
              <a:rPr lang="sv-FI" dirty="0" smtClean="0"/>
              <a:t> of a </a:t>
            </a:r>
            <a:r>
              <a:rPr lang="sv-FI" dirty="0" err="1" smtClean="0"/>
              <a:t>labreport</a:t>
            </a:r>
            <a:r>
              <a:rPr lang="sv-FI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0. Name</a:t>
            </a:r>
            <a:r>
              <a:rPr lang="en-US" dirty="0"/>
              <a:t>, date and title!</a:t>
            </a:r>
          </a:p>
          <a:p>
            <a:pPr marL="0" indent="0">
              <a:buNone/>
            </a:pPr>
            <a:r>
              <a:rPr lang="en-US" dirty="0" smtClean="0"/>
              <a:t>1. ”Design</a:t>
            </a:r>
            <a:r>
              <a:rPr lang="en-US" dirty="0" smtClean="0"/>
              <a:t>“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lear </a:t>
            </a:r>
            <a:r>
              <a:rPr lang="en-US" dirty="0"/>
              <a:t>research </a:t>
            </a:r>
            <a:r>
              <a:rPr lang="en-US" dirty="0" smtClean="0"/>
              <a:t>question</a:t>
            </a:r>
          </a:p>
          <a:p>
            <a:pPr lvl="1"/>
            <a:r>
              <a:rPr lang="en-US" dirty="0" smtClean="0"/>
              <a:t>A hypothesis</a:t>
            </a:r>
          </a:p>
          <a:p>
            <a:pPr lvl="1"/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Equipment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ethod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2. "Data </a:t>
            </a:r>
            <a:r>
              <a:rPr lang="en-US" dirty="0"/>
              <a:t>collection and </a:t>
            </a:r>
            <a:r>
              <a:rPr lang="en-US" dirty="0" smtClean="0"/>
              <a:t>processing”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aw data</a:t>
            </a:r>
          </a:p>
          <a:p>
            <a:pPr lvl="1"/>
            <a:r>
              <a:rPr lang="en-US" dirty="0" smtClean="0"/>
              <a:t>Calculations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ables </a:t>
            </a:r>
            <a:r>
              <a:rPr lang="en-US" dirty="0"/>
              <a:t>and graphs</a:t>
            </a:r>
          </a:p>
          <a:p>
            <a:pPr marL="0" indent="0">
              <a:buNone/>
            </a:pPr>
            <a:r>
              <a:rPr lang="en-US" dirty="0" smtClean="0"/>
              <a:t>3. ”Conclusions</a:t>
            </a:r>
            <a:r>
              <a:rPr lang="en-US" dirty="0" smtClean="0"/>
              <a:t>”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nswer </a:t>
            </a:r>
            <a:r>
              <a:rPr lang="en-US" dirty="0"/>
              <a:t>your research </a:t>
            </a:r>
            <a:r>
              <a:rPr lang="en-US" dirty="0" smtClean="0"/>
              <a:t>question!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uggest </a:t>
            </a:r>
            <a:r>
              <a:rPr lang="en-US" dirty="0"/>
              <a:t>weaknesses and possible improvements!</a:t>
            </a:r>
          </a:p>
          <a:p>
            <a:pPr marL="0" indent="0">
              <a:buNone/>
            </a:pPr>
            <a:endParaRPr lang="sv-FI" dirty="0"/>
          </a:p>
        </p:txBody>
      </p:sp>
      <p:sp>
        <p:nvSpPr>
          <p:cNvPr id="2" name="TextBox 1"/>
          <p:cNvSpPr txBox="1"/>
          <p:nvPr/>
        </p:nvSpPr>
        <p:spPr>
          <a:xfrm>
            <a:off x="4932040" y="1340768"/>
            <a:ext cx="38164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sz="2200" dirty="0" err="1" smtClean="0"/>
              <a:t>Instructions</a:t>
            </a:r>
            <a:r>
              <a:rPr lang="sv-FI" sz="2200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sv-FI" sz="2200" dirty="0" smtClean="0"/>
              <a:t>Work in pairs, </a:t>
            </a:r>
            <a:r>
              <a:rPr lang="sv-FI" sz="2200" dirty="0" err="1" smtClean="0"/>
              <a:t>write</a:t>
            </a:r>
            <a:r>
              <a:rPr lang="sv-FI" sz="2200" dirty="0" smtClean="0"/>
              <a:t> </a:t>
            </a:r>
            <a:r>
              <a:rPr lang="sv-FI" sz="2200" dirty="0" err="1" smtClean="0"/>
              <a:t>one</a:t>
            </a:r>
            <a:r>
              <a:rPr lang="sv-FI" sz="2200" dirty="0" smtClean="0"/>
              <a:t> </a:t>
            </a:r>
            <a:r>
              <a:rPr lang="sv-FI" sz="2200" dirty="0" err="1" smtClean="0"/>
              <a:t>complete</a:t>
            </a:r>
            <a:r>
              <a:rPr lang="sv-FI" sz="2200" dirty="0" smtClean="0"/>
              <a:t> report per group</a:t>
            </a:r>
          </a:p>
          <a:p>
            <a:pPr marL="285750" indent="-285750">
              <a:buFontTx/>
              <a:buChar char="-"/>
            </a:pPr>
            <a:r>
              <a:rPr lang="sv-FI" sz="2200" dirty="0" smtClean="0"/>
              <a:t>Task:</a:t>
            </a:r>
            <a:br>
              <a:rPr lang="sv-FI" sz="2200" dirty="0" smtClean="0"/>
            </a:br>
            <a:r>
              <a:rPr lang="sv-FI" sz="2200" b="1" dirty="0" err="1" smtClean="0"/>
              <a:t>Investigate</a:t>
            </a:r>
            <a:r>
              <a:rPr lang="sv-FI" sz="2200" b="1" dirty="0" smtClean="0"/>
              <a:t> the </a:t>
            </a:r>
            <a:r>
              <a:rPr lang="sv-FI" sz="2200" b="1" dirty="0" err="1" smtClean="0"/>
              <a:t>properties</a:t>
            </a:r>
            <a:r>
              <a:rPr lang="sv-FI" sz="2200" b="1" dirty="0" smtClean="0"/>
              <a:t> of the </a:t>
            </a:r>
            <a:r>
              <a:rPr lang="sv-FI" sz="2200" b="1" dirty="0" err="1" smtClean="0"/>
              <a:t>slits/grating</a:t>
            </a:r>
            <a:endParaRPr lang="sv-FI" sz="2200" b="1" dirty="0" smtClean="0"/>
          </a:p>
          <a:p>
            <a:pPr marL="285750" indent="-285750">
              <a:buFontTx/>
              <a:buChar char="-"/>
            </a:pPr>
            <a:r>
              <a:rPr lang="sv-FI" sz="2200" dirty="0" err="1" smtClean="0"/>
              <a:t>Send</a:t>
            </a:r>
            <a:r>
              <a:rPr lang="sv-FI" sz="2200" dirty="0" smtClean="0"/>
              <a:t> </a:t>
            </a:r>
            <a:r>
              <a:rPr lang="sv-FI" sz="2200" dirty="0" smtClean="0"/>
              <a:t>the report to </a:t>
            </a:r>
            <a:r>
              <a:rPr lang="sv-FI" sz="2200" dirty="0" err="1" smtClean="0">
                <a:hlinkClick r:id="rId2"/>
              </a:rPr>
              <a:t>mnorrby@abo.fi</a:t>
            </a:r>
            <a:r>
              <a:rPr lang="sv-FI" sz="2200" dirty="0" smtClean="0"/>
              <a:t> </a:t>
            </a:r>
            <a:r>
              <a:rPr lang="sv-FI" sz="2200" dirty="0" err="1" smtClean="0"/>
              <a:t>before</a:t>
            </a:r>
            <a:r>
              <a:rPr lang="sv-FI" sz="2200" dirty="0" smtClean="0"/>
              <a:t> </a:t>
            </a:r>
            <a:r>
              <a:rPr lang="sv-FI" sz="2200" dirty="0" err="1" smtClean="0"/>
              <a:t>Monday</a:t>
            </a:r>
            <a:r>
              <a:rPr lang="sv-FI" sz="2200" dirty="0" smtClean="0"/>
              <a:t> 2.2 at 9.45</a:t>
            </a:r>
            <a:r>
              <a:rPr lang="sv-FI" sz="2200" dirty="0" smtClean="0"/>
              <a:t> </a:t>
            </a:r>
            <a:endParaRPr lang="sv-FI" sz="2200" dirty="0"/>
          </a:p>
        </p:txBody>
      </p:sp>
    </p:spTree>
    <p:extLst>
      <p:ext uri="{BB962C8B-B14F-4D97-AF65-F5344CB8AC3E}">
        <p14:creationId xmlns:p14="http://schemas.microsoft.com/office/powerpoint/2010/main" val="40981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73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2B diffraction investigation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Rubber band speed investigation</dc:title>
  <dc:creator>Markus Norrby</dc:creator>
  <cp:lastModifiedBy>Markus Norrby</cp:lastModifiedBy>
  <cp:revision>5</cp:revision>
  <dcterms:created xsi:type="dcterms:W3CDTF">2015-01-09T10:31:23Z</dcterms:created>
  <dcterms:modified xsi:type="dcterms:W3CDTF">2015-01-26T07:43:52Z</dcterms:modified>
</cp:coreProperties>
</file>