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FI" noProof="0" smtClean="0"/>
          </a:p>
        </p:txBody>
      </p:sp>
    </p:spTree>
    <p:extLst>
      <p:ext uri="{BB962C8B-B14F-4D97-AF65-F5344CB8AC3E}">
        <p14:creationId xmlns:p14="http://schemas.microsoft.com/office/powerpoint/2010/main" val="698750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FI" altLang="sv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FI" altLang="sv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FI" altLang="sv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5FB2B-AC66-491F-A508-7175825D4A2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718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D5D34-3EFD-406A-A73E-38F8B7E4411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68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1513" cy="5484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4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1527D-68D3-49D9-AD1A-68987ADE143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052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8F758-B7A3-4E61-A3A0-A2260265FCD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0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15027-79B5-47EE-8D9E-336D664C042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817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35CB-ECC3-4469-A99D-0BD8DDA834B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9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60A68-73F1-4EAF-B605-EB210C215E5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85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AC518-95FF-4265-86C2-D797442A8CB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403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22D83-745B-48F2-AC3A-0B2E641AC4F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68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7C7B8-23B3-476B-94B4-0A44F3DD421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17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9C50F-33DE-463D-884C-AC55A98628C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331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0813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FI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FI" smtClean="0"/>
              <a:t>Click to edit the outline text format</a:t>
            </a:r>
          </a:p>
          <a:p>
            <a:pPr lvl="1"/>
            <a:r>
              <a:rPr lang="en-GB" altLang="sv-FI" smtClean="0"/>
              <a:t>Second Outline Level</a:t>
            </a:r>
          </a:p>
          <a:p>
            <a:pPr lvl="2"/>
            <a:r>
              <a:rPr lang="en-GB" altLang="sv-FI" smtClean="0"/>
              <a:t>Third Outline Level</a:t>
            </a:r>
          </a:p>
          <a:p>
            <a:pPr lvl="3"/>
            <a:r>
              <a:rPr lang="en-GB" altLang="sv-FI" smtClean="0"/>
              <a:t>Fourth Outline Level</a:t>
            </a:r>
          </a:p>
          <a:p>
            <a:pPr lvl="4"/>
            <a:r>
              <a:rPr lang="en-GB" altLang="sv-FI" smtClean="0"/>
              <a:t>Fifth Outline Level</a:t>
            </a:r>
          </a:p>
          <a:p>
            <a:pPr lvl="4"/>
            <a:r>
              <a:rPr lang="en-GB" altLang="sv-FI" smtClean="0"/>
              <a:t>Sixth Outline Level</a:t>
            </a:r>
          </a:p>
          <a:p>
            <a:pPr lvl="4"/>
            <a:r>
              <a:rPr lang="en-GB" altLang="sv-FI" smtClean="0"/>
              <a:t>Seventh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FI" altLang="sv-FI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FI" altLang="sv-FI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Tahoma" charset="0"/>
              </a:defRPr>
            </a:lvl1pPr>
          </a:lstStyle>
          <a:p>
            <a:pPr>
              <a:defRPr/>
            </a:pPr>
            <a:fld id="{3EA506CA-A2AF-400E-91AD-93F5C6C9888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269" Type="http://schemas.openxmlformats.org/officeDocument/2006/relationships/tags" Target="../tags/tag269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slideLayout" Target="../slideLayouts/slideLayout2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685800" y="465138"/>
            <a:ext cx="7772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sv-SE" altLang="sv-FI" sz="4400">
                <a:solidFill>
                  <a:srgbClr val="000000"/>
                </a:solidFill>
              </a:rPr>
              <a:t>Några fenomen </a:t>
            </a:r>
            <a:br>
              <a:rPr lang="sv-SE" altLang="sv-FI" sz="4400">
                <a:solidFill>
                  <a:srgbClr val="000000"/>
                </a:solidFill>
              </a:rPr>
            </a:br>
            <a:r>
              <a:rPr lang="sv-SE" altLang="sv-FI" sz="4400">
                <a:solidFill>
                  <a:srgbClr val="000000"/>
                </a:solidFill>
              </a:rPr>
              <a:t>på vägen mot kvantfysik…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9pPr>
          </a:lstStyle>
          <a:p>
            <a:pPr eaLnBrk="1" hangingPunct="1">
              <a:spcBef>
                <a:spcPts val="800"/>
              </a:spcBef>
              <a:buFont typeface="Times New Roman" pitchFamily="16" charset="0"/>
              <a:buChar char="•"/>
            </a:pPr>
            <a:r>
              <a:rPr lang="sv-SE" altLang="sv-FI" sz="3200">
                <a:solidFill>
                  <a:srgbClr val="000000"/>
                </a:solidFill>
              </a:rPr>
              <a:t>Svartkroppsstrålning</a:t>
            </a:r>
          </a:p>
          <a:p>
            <a:pPr lvl="1" eaLnBrk="1" hangingPunct="1">
              <a:spcBef>
                <a:spcPts val="700"/>
              </a:spcBef>
              <a:buFont typeface="Times New Roman" pitchFamily="16" charset="0"/>
              <a:buChar char="–"/>
            </a:pPr>
            <a:r>
              <a:rPr lang="sv-SE" altLang="sv-FI" sz="2800">
                <a:solidFill>
                  <a:srgbClr val="000000"/>
                </a:solidFill>
              </a:rPr>
              <a:t>Föremål med en viss temperatur sänder ut EM-strålning med en viss fördelning. Kan inte förklaras med klassisk fysik. </a:t>
            </a:r>
          </a:p>
          <a:p>
            <a:pPr lvl="1" eaLnBrk="1" hangingPunct="1">
              <a:spcBef>
                <a:spcPts val="700"/>
              </a:spcBef>
              <a:buFont typeface="Times New Roman" pitchFamily="16" charset="0"/>
              <a:buChar char="–"/>
            </a:pPr>
            <a:r>
              <a:rPr lang="sv-SE" altLang="sv-FI" sz="2800">
                <a:solidFill>
                  <a:srgbClr val="000000"/>
                </a:solidFill>
              </a:rPr>
              <a:t>Ledde Max Planck att postulera sin konstant och att energi bara kan förmedlas i portioner av bestämd storlek (kvanta eller fotoner)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685800" y="1600200"/>
            <a:ext cx="7772400" cy="576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 Unicode MS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Font typeface="Times New Roman" pitchFamily="16" charset="0"/>
              <a:buChar char="•"/>
            </a:pPr>
            <a:r>
              <a:rPr lang="sv-SE" altLang="sv-FI" sz="3200">
                <a:solidFill>
                  <a:srgbClr val="000000"/>
                </a:solidFill>
              </a:rPr>
              <a:t>Fotoelektrisk effekt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–"/>
            </a:pPr>
            <a:r>
              <a:rPr lang="sv-SE" altLang="sv-FI" sz="2800">
                <a:solidFill>
                  <a:srgbClr val="000000"/>
                </a:solidFill>
              </a:rPr>
              <a:t>När ljus med tillräckligt hög frekvens träffar en metallyta emitteras elektroner. Kan inte förklaras med klassisk fysik.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–"/>
            </a:pPr>
            <a:r>
              <a:rPr lang="sv-SE" altLang="sv-FI" sz="2800">
                <a:solidFill>
                  <a:srgbClr val="000000"/>
                </a:solidFill>
              </a:rPr>
              <a:t>Förklarades av Einstein 1905, gav honom Nobelpris 1921 (OBS! Einstein fick aldrig Nobelpris pga. relativitetsteorin, den var för kontroversiell!)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7770812" cy="1141413"/>
          </a:xfrm>
        </p:spPr>
        <p:txBody>
          <a:bodyPr/>
          <a:lstStyle/>
          <a:p>
            <a:r>
              <a:rPr lang="sv-FI" altLang="sv-FI" smtClean="0"/>
              <a:t>2 Kvantisering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268760"/>
                <a:ext cx="8568952" cy="4248472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EM-strålningens energi är </a:t>
                </a:r>
                <a:r>
                  <a:rPr lang="sv-SE" altLang="sv-FI" b="1" dirty="0" smtClean="0"/>
                  <a:t>kvantiserad</a:t>
                </a:r>
                <a:r>
                  <a:rPr lang="sv-SE" altLang="sv-FI" dirty="0" smtClean="0"/>
                  <a:t> </a:t>
                </a:r>
                <a:br>
                  <a:rPr lang="sv-SE" altLang="sv-FI" dirty="0" smtClean="0"/>
                </a:br>
                <a:r>
                  <a:rPr lang="sv-SE" altLang="sv-FI" dirty="0" smtClean="0"/>
                  <a:t>(= indelad i bestämda bitar. OBS! Bitens storlek beror på frekvensen!)</a:t>
                </a:r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En bit kallas </a:t>
                </a:r>
                <a:r>
                  <a:rPr lang="sv-SE" altLang="sv-FI" b="1" dirty="0" smtClean="0"/>
                  <a:t>foton </a:t>
                </a:r>
                <a:r>
                  <a:rPr lang="sv-SE" altLang="sv-FI" dirty="0"/>
                  <a:t>eller s</a:t>
                </a:r>
                <a:r>
                  <a:rPr lang="sv-SE" altLang="sv-FI" dirty="0" smtClean="0"/>
                  <a:t>trålningskvantum</a:t>
                </a:r>
                <a:endParaRPr lang="sv-SE" altLang="sv-FI" b="1" dirty="0" smtClean="0"/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Energin for </a:t>
                </a:r>
                <a:r>
                  <a:rPr lang="sv-SE" altLang="sv-FI" b="1" dirty="0" smtClean="0"/>
                  <a:t>en</a:t>
                </a:r>
                <a:r>
                  <a:rPr lang="sv-SE" altLang="sv-FI" dirty="0" smtClean="0"/>
                  <a:t> foton: </a:t>
                </a: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𝐸</m:t>
                    </m:r>
                    <m:r>
                      <a:rPr lang="sv-SE" altLang="sv-FI" i="1" dirty="0" smtClean="0">
                        <a:latin typeface="Cambria Math"/>
                      </a:rPr>
                      <m:t> = </m:t>
                    </m:r>
                    <m:r>
                      <a:rPr lang="sv-SE" altLang="sv-FI" i="1" dirty="0" err="1" smtClean="0">
                        <a:latin typeface="Cambria Math"/>
                      </a:rPr>
                      <m:t>h𝑓</m:t>
                    </m:r>
                    <m:r>
                      <a:rPr lang="sv-FI" altLang="sv-FI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altLang="sv-FI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v-FI" altLang="sv-FI" b="0" i="1" dirty="0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sv-FI" altLang="sv-FI" b="0" i="1" dirty="0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sv-SE" altLang="sv-FI" dirty="0" smtClean="0"/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Rörelsemängden för </a:t>
                </a:r>
                <a:r>
                  <a:rPr lang="sv-SE" altLang="sv-FI" b="1" dirty="0" smtClean="0"/>
                  <a:t>en</a:t>
                </a:r>
                <a:r>
                  <a:rPr lang="sv-SE" altLang="sv-FI" dirty="0" smtClean="0"/>
                  <a:t> foton: </a:t>
                </a: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𝑝</m:t>
                    </m:r>
                    <m:r>
                      <a:rPr lang="sv-SE" altLang="sv-FI" i="1" dirty="0" smtClean="0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sv-FI" altLang="sv-FI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v-SE" altLang="sv-FI" i="1" dirty="0" err="1" smtClean="0">
                            <a:latin typeface="Cambria Math"/>
                          </a:rPr>
                          <m:t>h</m:t>
                        </m:r>
                        <m:r>
                          <a:rPr lang="sv-FI" altLang="sv-FI" b="0" i="1" dirty="0" smtClean="0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sv-FI" altLang="sv-FI" b="0" i="1" dirty="0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endParaRPr lang="sv-SE" altLang="sv-FI" dirty="0" smtClean="0"/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b="1" dirty="0" smtClean="0"/>
                  <a:t>Plancks konstant </a:t>
                </a:r>
                <a:r>
                  <a:rPr lang="sv-SE" altLang="sv-FI" i="1" dirty="0" smtClean="0"/>
                  <a:t>h</a:t>
                </a:r>
                <a:r>
                  <a:rPr lang="sv-SE" altLang="sv-FI" dirty="0" smtClean="0"/>
                  <a:t>: </a:t>
                </a:r>
              </a:p>
              <a:p>
                <a:pPr lvl="1"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6,62… 10</a:t>
                </a:r>
                <a:r>
                  <a:rPr lang="sv-SE" altLang="sv-FI" baseline="30000" dirty="0" smtClean="0"/>
                  <a:t>-34</a:t>
                </a:r>
                <a:r>
                  <a:rPr lang="sv-SE" altLang="sv-FI" dirty="0" smtClean="0"/>
                  <a:t>Js eller 4,13… 10</a:t>
                </a:r>
                <a:r>
                  <a:rPr lang="sv-SE" altLang="sv-FI" baseline="30000" dirty="0" smtClean="0"/>
                  <a:t>-15 </a:t>
                </a:r>
                <a:r>
                  <a:rPr lang="sv-SE" altLang="sv-FI" dirty="0" err="1" smtClean="0"/>
                  <a:t>eVs</a:t>
                </a:r>
                <a:endParaRPr lang="sv-SE" altLang="sv-FI" dirty="0" smtClean="0"/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b="1" dirty="0" smtClean="0"/>
                  <a:t>Elektronvolt</a:t>
                </a:r>
                <a:r>
                  <a:rPr lang="sv-SE" altLang="sv-FI" dirty="0" smtClean="0"/>
                  <a:t> (eV) mycket praktisk </a:t>
                </a:r>
                <a:r>
                  <a:rPr lang="sv-SE" altLang="sv-FI" b="1" dirty="0" smtClean="0"/>
                  <a:t>energienhet</a:t>
                </a:r>
                <a:r>
                  <a:rPr lang="sv-SE" altLang="sv-FI" dirty="0" smtClean="0"/>
                  <a:t>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268760"/>
                <a:ext cx="8568952" cy="4248472"/>
              </a:xfrm>
              <a:blipFill rotWithShape="1">
                <a:blip r:embed="rId3"/>
                <a:stretch>
                  <a:fillRect l="-1636" t="-3156" r="-1422" b="-2166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188640"/>
            <a:ext cx="885698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800">
                <a:solidFill>
                  <a:srgbClr val="000000"/>
                </a:solidFill>
                <a:latin typeface="+mn-lt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r>
              <a:rPr lang="sv-FI" sz="2800" kern="0" dirty="0" smtClean="0"/>
              <a:t>Ex: En laser skickar ut ljus med </a:t>
            </a:r>
            <a:r>
              <a:rPr lang="sv-FI" sz="2800" kern="0" dirty="0" err="1" smtClean="0"/>
              <a:t>våglängen</a:t>
            </a:r>
            <a:r>
              <a:rPr lang="sv-FI" sz="2800" kern="0" dirty="0" smtClean="0"/>
              <a:t> 510 nm. Beräkna a) energin, b) </a:t>
            </a:r>
            <a:r>
              <a:rPr lang="sv-FI" sz="2800" kern="0" dirty="0" err="1" smtClean="0"/>
              <a:t>rörelemängen</a:t>
            </a:r>
            <a:r>
              <a:rPr lang="sv-FI" sz="2800" kern="0" dirty="0" smtClean="0"/>
              <a:t> </a:t>
            </a:r>
            <a:r>
              <a:rPr lang="sv-FI" sz="2800" kern="0" dirty="0"/>
              <a:t>för en </a:t>
            </a:r>
            <a:r>
              <a:rPr lang="sv-FI" sz="2800" kern="0" dirty="0" smtClean="0"/>
              <a:t>foton i strålen</a:t>
            </a:r>
            <a:endParaRPr lang="sv-FI" sz="2800" kern="0" dirty="0"/>
          </a:p>
        </p:txBody>
      </p:sp>
      <p:grpSp>
        <p:nvGrpSpPr>
          <p:cNvPr id="331" name="SMARTInkShape-Group1"/>
          <p:cNvGrpSpPr/>
          <p:nvPr/>
        </p:nvGrpSpPr>
        <p:grpSpPr>
          <a:xfrm>
            <a:off x="1991321" y="5831086"/>
            <a:ext cx="946134" cy="401703"/>
            <a:chOff x="1991321" y="5831086"/>
            <a:chExt cx="946134" cy="401703"/>
          </a:xfrm>
        </p:grpSpPr>
        <p:sp>
          <p:nvSpPr>
            <p:cNvPr id="324" name="SMARTInkShape-1"/>
            <p:cNvSpPr/>
            <p:nvPr>
              <p:custDataLst>
                <p:tags r:id="rId271"/>
              </p:custDataLst>
            </p:nvPr>
          </p:nvSpPr>
          <p:spPr bwMode="auto">
            <a:xfrm>
              <a:off x="1991321" y="5831086"/>
              <a:ext cx="26679" cy="249617"/>
            </a:xfrm>
            <a:custGeom>
              <a:avLst/>
              <a:gdLst/>
              <a:ahLst/>
              <a:cxnLst/>
              <a:rect l="0" t="0" r="0" b="0"/>
              <a:pathLst>
                <a:path w="26679" h="249617">
                  <a:moveTo>
                    <a:pt x="17858" y="8928"/>
                  </a:moveTo>
                  <a:lnTo>
                    <a:pt x="13118" y="8928"/>
                  </a:lnTo>
                  <a:lnTo>
                    <a:pt x="11722" y="7936"/>
                  </a:lnTo>
                  <a:lnTo>
                    <a:pt x="10791" y="6284"/>
                  </a:lnTo>
                  <a:lnTo>
                    <a:pt x="8929" y="0"/>
                  </a:lnTo>
                  <a:lnTo>
                    <a:pt x="8929" y="4740"/>
                  </a:lnTo>
                  <a:lnTo>
                    <a:pt x="9921" y="6136"/>
                  </a:lnTo>
                  <a:lnTo>
                    <a:pt x="11575" y="7067"/>
                  </a:lnTo>
                  <a:lnTo>
                    <a:pt x="13669" y="7688"/>
                  </a:lnTo>
                  <a:lnTo>
                    <a:pt x="15066" y="9094"/>
                  </a:lnTo>
                  <a:lnTo>
                    <a:pt x="16617" y="13302"/>
                  </a:lnTo>
                  <a:lnTo>
                    <a:pt x="20456" y="38418"/>
                  </a:lnTo>
                  <a:lnTo>
                    <a:pt x="25537" y="55325"/>
                  </a:lnTo>
                  <a:lnTo>
                    <a:pt x="26678" y="86735"/>
                  </a:lnTo>
                  <a:lnTo>
                    <a:pt x="19090" y="126815"/>
                  </a:lnTo>
                  <a:lnTo>
                    <a:pt x="15375" y="160187"/>
                  </a:lnTo>
                  <a:lnTo>
                    <a:pt x="10839" y="178431"/>
                  </a:lnTo>
                  <a:lnTo>
                    <a:pt x="8188" y="207345"/>
                  </a:lnTo>
                  <a:lnTo>
                    <a:pt x="1274" y="225693"/>
                  </a:lnTo>
                  <a:lnTo>
                    <a:pt x="2" y="249616"/>
                  </a:lnTo>
                  <a:lnTo>
                    <a:pt x="0" y="237566"/>
                  </a:lnTo>
                  <a:lnTo>
                    <a:pt x="2645" y="231924"/>
                  </a:lnTo>
                  <a:lnTo>
                    <a:pt x="8929" y="2232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25" name="SMARTInkShape-2"/>
            <p:cNvSpPr/>
            <p:nvPr>
              <p:custDataLst>
                <p:tags r:id="rId272"/>
              </p:custDataLst>
            </p:nvPr>
          </p:nvSpPr>
          <p:spPr bwMode="auto">
            <a:xfrm>
              <a:off x="2035972" y="5911453"/>
              <a:ext cx="116083" cy="116077"/>
            </a:xfrm>
            <a:custGeom>
              <a:avLst/>
              <a:gdLst/>
              <a:ahLst/>
              <a:cxnLst/>
              <a:rect l="0" t="0" r="0" b="0"/>
              <a:pathLst>
                <a:path w="116083" h="116077">
                  <a:moveTo>
                    <a:pt x="116082" y="0"/>
                  </a:moveTo>
                  <a:lnTo>
                    <a:pt x="94833" y="0"/>
                  </a:lnTo>
                  <a:lnTo>
                    <a:pt x="92987" y="992"/>
                  </a:lnTo>
                  <a:lnTo>
                    <a:pt x="91755" y="2645"/>
                  </a:lnTo>
                  <a:lnTo>
                    <a:pt x="90935" y="4740"/>
                  </a:lnTo>
                  <a:lnTo>
                    <a:pt x="89396" y="6136"/>
                  </a:lnTo>
                  <a:lnTo>
                    <a:pt x="79796" y="11023"/>
                  </a:lnTo>
                  <a:lnTo>
                    <a:pt x="74158" y="14821"/>
                  </a:lnTo>
                  <a:lnTo>
                    <a:pt x="65406" y="17951"/>
                  </a:lnTo>
                  <a:lnTo>
                    <a:pt x="44641" y="33253"/>
                  </a:lnTo>
                  <a:lnTo>
                    <a:pt x="38690" y="35615"/>
                  </a:lnTo>
                  <a:lnTo>
                    <a:pt x="17856" y="51100"/>
                  </a:lnTo>
                  <a:lnTo>
                    <a:pt x="10690" y="53090"/>
                  </a:lnTo>
                  <a:lnTo>
                    <a:pt x="119" y="62395"/>
                  </a:lnTo>
                  <a:lnTo>
                    <a:pt x="0" y="71067"/>
                  </a:lnTo>
                  <a:lnTo>
                    <a:pt x="34353" y="105793"/>
                  </a:lnTo>
                  <a:lnTo>
                    <a:pt x="40052" y="106752"/>
                  </a:lnTo>
                  <a:lnTo>
                    <a:pt x="48025" y="107037"/>
                  </a:lnTo>
                  <a:lnTo>
                    <a:pt x="49875" y="108068"/>
                  </a:lnTo>
                  <a:lnTo>
                    <a:pt x="51108" y="109748"/>
                  </a:lnTo>
                  <a:lnTo>
                    <a:pt x="53088" y="114834"/>
                  </a:lnTo>
                  <a:lnTo>
                    <a:pt x="56004" y="115530"/>
                  </a:lnTo>
                  <a:lnTo>
                    <a:pt x="70080" y="116076"/>
                  </a:lnTo>
                  <a:lnTo>
                    <a:pt x="8036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26" name="SMARTInkShape-3"/>
            <p:cNvSpPr/>
            <p:nvPr>
              <p:custDataLst>
                <p:tags r:id="rId273"/>
              </p:custDataLst>
            </p:nvPr>
          </p:nvSpPr>
          <p:spPr bwMode="auto">
            <a:xfrm>
              <a:off x="2160984" y="5947171"/>
              <a:ext cx="141255" cy="213898"/>
            </a:xfrm>
            <a:custGeom>
              <a:avLst/>
              <a:gdLst/>
              <a:ahLst/>
              <a:cxnLst/>
              <a:rect l="0" t="0" r="0" b="0"/>
              <a:pathLst>
                <a:path w="141255" h="213898">
                  <a:moveTo>
                    <a:pt x="80367" y="8930"/>
                  </a:moveTo>
                  <a:lnTo>
                    <a:pt x="72679" y="8930"/>
                  </a:lnTo>
                  <a:lnTo>
                    <a:pt x="72265" y="7937"/>
                  </a:lnTo>
                  <a:lnTo>
                    <a:pt x="71470" y="369"/>
                  </a:lnTo>
                  <a:lnTo>
                    <a:pt x="49215" y="0"/>
                  </a:lnTo>
                  <a:lnTo>
                    <a:pt x="44033" y="2646"/>
                  </a:lnTo>
                  <a:lnTo>
                    <a:pt x="41261" y="4741"/>
                  </a:lnTo>
                  <a:lnTo>
                    <a:pt x="38182" y="9714"/>
                  </a:lnTo>
                  <a:lnTo>
                    <a:pt x="35821" y="15232"/>
                  </a:lnTo>
                  <a:lnTo>
                    <a:pt x="11526" y="44657"/>
                  </a:lnTo>
                  <a:lnTo>
                    <a:pt x="9091" y="50604"/>
                  </a:lnTo>
                  <a:lnTo>
                    <a:pt x="1394" y="60745"/>
                  </a:lnTo>
                  <a:lnTo>
                    <a:pt x="122" y="70043"/>
                  </a:lnTo>
                  <a:lnTo>
                    <a:pt x="11" y="79004"/>
                  </a:lnTo>
                  <a:lnTo>
                    <a:pt x="1000" y="79458"/>
                  </a:lnTo>
                  <a:lnTo>
                    <a:pt x="13303" y="80332"/>
                  </a:lnTo>
                  <a:lnTo>
                    <a:pt x="18480" y="77706"/>
                  </a:lnTo>
                  <a:lnTo>
                    <a:pt x="47738" y="50480"/>
                  </a:lnTo>
                  <a:lnTo>
                    <a:pt x="50983" y="44595"/>
                  </a:lnTo>
                  <a:lnTo>
                    <a:pt x="51848" y="41636"/>
                  </a:lnTo>
                  <a:lnTo>
                    <a:pt x="53417" y="39664"/>
                  </a:lnTo>
                  <a:lnTo>
                    <a:pt x="59373" y="35896"/>
                  </a:lnTo>
                  <a:lnTo>
                    <a:pt x="61115" y="31498"/>
                  </a:lnTo>
                  <a:lnTo>
                    <a:pt x="62572" y="29929"/>
                  </a:lnTo>
                  <a:lnTo>
                    <a:pt x="70074" y="27203"/>
                  </a:lnTo>
                  <a:lnTo>
                    <a:pt x="87653" y="26800"/>
                  </a:lnTo>
                  <a:lnTo>
                    <a:pt x="101582" y="39219"/>
                  </a:lnTo>
                  <a:lnTo>
                    <a:pt x="104679" y="44882"/>
                  </a:lnTo>
                  <a:lnTo>
                    <a:pt x="105505" y="47781"/>
                  </a:lnTo>
                  <a:lnTo>
                    <a:pt x="107048" y="49714"/>
                  </a:lnTo>
                  <a:lnTo>
                    <a:pt x="119440" y="57810"/>
                  </a:lnTo>
                  <a:lnTo>
                    <a:pt x="122538" y="63066"/>
                  </a:lnTo>
                  <a:lnTo>
                    <a:pt x="125682" y="77464"/>
                  </a:lnTo>
                  <a:lnTo>
                    <a:pt x="140442" y="98232"/>
                  </a:lnTo>
                  <a:lnTo>
                    <a:pt x="141254" y="101206"/>
                  </a:lnTo>
                  <a:lnTo>
                    <a:pt x="139508" y="109804"/>
                  </a:lnTo>
                  <a:lnTo>
                    <a:pt x="135044" y="126752"/>
                  </a:lnTo>
                  <a:lnTo>
                    <a:pt x="133171" y="145791"/>
                  </a:lnTo>
                  <a:lnTo>
                    <a:pt x="126881" y="156858"/>
                  </a:lnTo>
                  <a:lnTo>
                    <a:pt x="86676" y="199051"/>
                  </a:lnTo>
                  <a:lnTo>
                    <a:pt x="77879" y="202570"/>
                  </a:lnTo>
                  <a:lnTo>
                    <a:pt x="68348" y="205125"/>
                  </a:lnTo>
                  <a:lnTo>
                    <a:pt x="54144" y="212204"/>
                  </a:lnTo>
                  <a:lnTo>
                    <a:pt x="37044" y="213897"/>
                  </a:lnTo>
                  <a:lnTo>
                    <a:pt x="28701" y="211482"/>
                  </a:lnTo>
                  <a:lnTo>
                    <a:pt x="21686" y="208094"/>
                  </a:lnTo>
                  <a:lnTo>
                    <a:pt x="12158" y="205194"/>
                  </a:lnTo>
                  <a:lnTo>
                    <a:pt x="6065" y="200999"/>
                  </a:lnTo>
                  <a:lnTo>
                    <a:pt x="2696" y="195829"/>
                  </a:lnTo>
                  <a:lnTo>
                    <a:pt x="0" y="1875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27" name="SMARTInkShape-4"/>
            <p:cNvSpPr/>
            <p:nvPr>
              <p:custDataLst>
                <p:tags r:id="rId274"/>
              </p:custDataLst>
            </p:nvPr>
          </p:nvSpPr>
          <p:spPr bwMode="auto">
            <a:xfrm>
              <a:off x="2375664" y="5956101"/>
              <a:ext cx="17493" cy="17861"/>
            </a:xfrm>
            <a:custGeom>
              <a:avLst/>
              <a:gdLst/>
              <a:ahLst/>
              <a:cxnLst/>
              <a:rect l="0" t="0" r="0" b="0"/>
              <a:pathLst>
                <a:path w="17493" h="17861">
                  <a:moveTo>
                    <a:pt x="8562" y="0"/>
                  </a:moveTo>
                  <a:lnTo>
                    <a:pt x="0" y="0"/>
                  </a:lnTo>
                  <a:lnTo>
                    <a:pt x="7353" y="0"/>
                  </a:lnTo>
                  <a:lnTo>
                    <a:pt x="3179" y="0"/>
                  </a:lnTo>
                  <a:lnTo>
                    <a:pt x="5534" y="0"/>
                  </a:lnTo>
                  <a:lnTo>
                    <a:pt x="2917" y="0"/>
                  </a:lnTo>
                  <a:lnTo>
                    <a:pt x="2815" y="992"/>
                  </a:lnTo>
                  <a:lnTo>
                    <a:pt x="7609" y="7688"/>
                  </a:lnTo>
                  <a:lnTo>
                    <a:pt x="8280" y="13302"/>
                  </a:lnTo>
                  <a:lnTo>
                    <a:pt x="9366" y="14823"/>
                  </a:lnTo>
                  <a:lnTo>
                    <a:pt x="11083" y="15834"/>
                  </a:lnTo>
                  <a:lnTo>
                    <a:pt x="17492" y="17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28" name="SMARTInkShape-5"/>
            <p:cNvSpPr/>
            <p:nvPr>
              <p:custDataLst>
                <p:tags r:id="rId275"/>
              </p:custDataLst>
            </p:nvPr>
          </p:nvSpPr>
          <p:spPr bwMode="auto">
            <a:xfrm>
              <a:off x="2482453" y="5866804"/>
              <a:ext cx="169661" cy="142876"/>
            </a:xfrm>
            <a:custGeom>
              <a:avLst/>
              <a:gdLst/>
              <a:ahLst/>
              <a:cxnLst/>
              <a:rect l="0" t="0" r="0" b="0"/>
              <a:pathLst>
                <a:path w="169661" h="142876">
                  <a:moveTo>
                    <a:pt x="17860" y="17860"/>
                  </a:moveTo>
                  <a:lnTo>
                    <a:pt x="17860" y="13120"/>
                  </a:lnTo>
                  <a:lnTo>
                    <a:pt x="16867" y="11723"/>
                  </a:lnTo>
                  <a:lnTo>
                    <a:pt x="15213" y="10792"/>
                  </a:lnTo>
                  <a:lnTo>
                    <a:pt x="9297" y="9039"/>
                  </a:lnTo>
                  <a:lnTo>
                    <a:pt x="17860" y="0"/>
                  </a:lnTo>
                  <a:lnTo>
                    <a:pt x="17860" y="12429"/>
                  </a:lnTo>
                  <a:lnTo>
                    <a:pt x="20505" y="18091"/>
                  </a:lnTo>
                  <a:lnTo>
                    <a:pt x="23996" y="23916"/>
                  </a:lnTo>
                  <a:lnTo>
                    <a:pt x="25548" y="29812"/>
                  </a:lnTo>
                  <a:lnTo>
                    <a:pt x="24970" y="32773"/>
                  </a:lnTo>
                  <a:lnTo>
                    <a:pt x="19558" y="44655"/>
                  </a:lnTo>
                  <a:lnTo>
                    <a:pt x="13128" y="88084"/>
                  </a:lnTo>
                  <a:lnTo>
                    <a:pt x="8767" y="103353"/>
                  </a:lnTo>
                  <a:lnTo>
                    <a:pt x="2026" y="115923"/>
                  </a:lnTo>
                  <a:lnTo>
                    <a:pt x="0" y="133943"/>
                  </a:lnTo>
                  <a:lnTo>
                    <a:pt x="0" y="129204"/>
                  </a:lnTo>
                  <a:lnTo>
                    <a:pt x="2646" y="124231"/>
                  </a:lnTo>
                  <a:lnTo>
                    <a:pt x="32004" y="92026"/>
                  </a:lnTo>
                  <a:lnTo>
                    <a:pt x="37631" y="80318"/>
                  </a:lnTo>
                  <a:lnTo>
                    <a:pt x="48002" y="68452"/>
                  </a:lnTo>
                  <a:lnTo>
                    <a:pt x="53746" y="65150"/>
                  </a:lnTo>
                  <a:lnTo>
                    <a:pt x="56666" y="64270"/>
                  </a:lnTo>
                  <a:lnTo>
                    <a:pt x="58614" y="62690"/>
                  </a:lnTo>
                  <a:lnTo>
                    <a:pt x="62346" y="56719"/>
                  </a:lnTo>
                  <a:lnTo>
                    <a:pt x="66735" y="54974"/>
                  </a:lnTo>
                  <a:lnTo>
                    <a:pt x="68303" y="53517"/>
                  </a:lnTo>
                  <a:lnTo>
                    <a:pt x="70044" y="49252"/>
                  </a:lnTo>
                  <a:lnTo>
                    <a:pt x="71501" y="47718"/>
                  </a:lnTo>
                  <a:lnTo>
                    <a:pt x="75765" y="46013"/>
                  </a:lnTo>
                  <a:lnTo>
                    <a:pt x="77299" y="44567"/>
                  </a:lnTo>
                  <a:lnTo>
                    <a:pt x="79004" y="40313"/>
                  </a:lnTo>
                  <a:lnTo>
                    <a:pt x="80450" y="38781"/>
                  </a:lnTo>
                  <a:lnTo>
                    <a:pt x="89177" y="35755"/>
                  </a:lnTo>
                  <a:lnTo>
                    <a:pt x="96975" y="35721"/>
                  </a:lnTo>
                  <a:lnTo>
                    <a:pt x="97392" y="36713"/>
                  </a:lnTo>
                  <a:lnTo>
                    <a:pt x="98217" y="62583"/>
                  </a:lnTo>
                  <a:lnTo>
                    <a:pt x="95576" y="70147"/>
                  </a:lnTo>
                  <a:lnTo>
                    <a:pt x="90537" y="78348"/>
                  </a:lnTo>
                  <a:lnTo>
                    <a:pt x="89345" y="95734"/>
                  </a:lnTo>
                  <a:lnTo>
                    <a:pt x="89298" y="98184"/>
                  </a:lnTo>
                  <a:lnTo>
                    <a:pt x="94037" y="93474"/>
                  </a:lnTo>
                  <a:lnTo>
                    <a:pt x="99011" y="91153"/>
                  </a:lnTo>
                  <a:lnTo>
                    <a:pt x="101726" y="90535"/>
                  </a:lnTo>
                  <a:lnTo>
                    <a:pt x="110287" y="84924"/>
                  </a:lnTo>
                  <a:lnTo>
                    <a:pt x="149411" y="56713"/>
                  </a:lnTo>
                  <a:lnTo>
                    <a:pt x="157931" y="54507"/>
                  </a:lnTo>
                  <a:lnTo>
                    <a:pt x="163788" y="53991"/>
                  </a:lnTo>
                  <a:lnTo>
                    <a:pt x="165746" y="54845"/>
                  </a:lnTo>
                  <a:lnTo>
                    <a:pt x="167053" y="56408"/>
                  </a:lnTo>
                  <a:lnTo>
                    <a:pt x="169148" y="61304"/>
                  </a:lnTo>
                  <a:lnTo>
                    <a:pt x="169660" y="99999"/>
                  </a:lnTo>
                  <a:lnTo>
                    <a:pt x="168669" y="102385"/>
                  </a:lnTo>
                  <a:lnTo>
                    <a:pt x="167016" y="103976"/>
                  </a:lnTo>
                  <a:lnTo>
                    <a:pt x="164922" y="105036"/>
                  </a:lnTo>
                  <a:lnTo>
                    <a:pt x="163527" y="106735"/>
                  </a:lnTo>
                  <a:lnTo>
                    <a:pt x="161976" y="111269"/>
                  </a:lnTo>
                  <a:lnTo>
                    <a:pt x="16073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29" name="SMARTInkShape-6"/>
            <p:cNvSpPr/>
            <p:nvPr>
              <p:custDataLst>
                <p:tags r:id="rId276"/>
              </p:custDataLst>
            </p:nvPr>
          </p:nvSpPr>
          <p:spPr bwMode="auto">
            <a:xfrm>
              <a:off x="2607625" y="5840014"/>
              <a:ext cx="276665" cy="392775"/>
            </a:xfrm>
            <a:custGeom>
              <a:avLst/>
              <a:gdLst/>
              <a:ahLst/>
              <a:cxnLst/>
              <a:rect l="0" t="0" r="0" b="0"/>
              <a:pathLst>
                <a:path w="276665" h="392775">
                  <a:moveTo>
                    <a:pt x="276664" y="0"/>
                  </a:moveTo>
                  <a:lnTo>
                    <a:pt x="276664" y="7690"/>
                  </a:lnTo>
                  <a:lnTo>
                    <a:pt x="275672" y="8103"/>
                  </a:lnTo>
                  <a:lnTo>
                    <a:pt x="271923" y="8564"/>
                  </a:lnTo>
                  <a:lnTo>
                    <a:pt x="270527" y="9677"/>
                  </a:lnTo>
                  <a:lnTo>
                    <a:pt x="246775" y="51169"/>
                  </a:lnTo>
                  <a:lnTo>
                    <a:pt x="216599" y="91112"/>
                  </a:lnTo>
                  <a:lnTo>
                    <a:pt x="187297" y="134185"/>
                  </a:lnTo>
                  <a:lnTo>
                    <a:pt x="163541" y="169713"/>
                  </a:lnTo>
                  <a:lnTo>
                    <a:pt x="132610" y="211531"/>
                  </a:lnTo>
                  <a:lnTo>
                    <a:pt x="100483" y="252128"/>
                  </a:lnTo>
                  <a:lnTo>
                    <a:pt x="69994" y="293331"/>
                  </a:lnTo>
                  <a:lnTo>
                    <a:pt x="38823" y="336506"/>
                  </a:lnTo>
                  <a:lnTo>
                    <a:pt x="11877" y="376758"/>
                  </a:lnTo>
                  <a:lnTo>
                    <a:pt x="3850" y="382831"/>
                  </a:lnTo>
                  <a:lnTo>
                    <a:pt x="0" y="392457"/>
                  </a:lnTo>
                  <a:lnTo>
                    <a:pt x="4630" y="392774"/>
                  </a:lnTo>
                  <a:lnTo>
                    <a:pt x="9578" y="387556"/>
                  </a:lnTo>
                  <a:lnTo>
                    <a:pt x="17703" y="3750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0" name="SMARTInkShape-7"/>
            <p:cNvSpPr/>
            <p:nvPr>
              <p:custDataLst>
                <p:tags r:id="rId277"/>
              </p:custDataLst>
            </p:nvPr>
          </p:nvSpPr>
          <p:spPr bwMode="auto">
            <a:xfrm>
              <a:off x="2840931" y="6018609"/>
              <a:ext cx="96524" cy="186128"/>
            </a:xfrm>
            <a:custGeom>
              <a:avLst/>
              <a:gdLst/>
              <a:ahLst/>
              <a:cxnLst/>
              <a:rect l="0" t="0" r="0" b="0"/>
              <a:pathLst>
                <a:path w="96524" h="186128">
                  <a:moveTo>
                    <a:pt x="70147" y="0"/>
                  </a:moveTo>
                  <a:lnTo>
                    <a:pt x="62459" y="0"/>
                  </a:lnTo>
                  <a:lnTo>
                    <a:pt x="20349" y="32772"/>
                  </a:lnTo>
                  <a:lnTo>
                    <a:pt x="11846" y="41682"/>
                  </a:lnTo>
                  <a:lnTo>
                    <a:pt x="9509" y="47629"/>
                  </a:lnTo>
                  <a:lnTo>
                    <a:pt x="8193" y="56556"/>
                  </a:lnTo>
                  <a:lnTo>
                    <a:pt x="7016" y="58540"/>
                  </a:lnTo>
                  <a:lnTo>
                    <a:pt x="5240" y="59863"/>
                  </a:lnTo>
                  <a:lnTo>
                    <a:pt x="0" y="61985"/>
                  </a:lnTo>
                  <a:lnTo>
                    <a:pt x="1928" y="64922"/>
                  </a:lnTo>
                  <a:lnTo>
                    <a:pt x="7305" y="71057"/>
                  </a:lnTo>
                  <a:lnTo>
                    <a:pt x="51755" y="71437"/>
                  </a:lnTo>
                  <a:lnTo>
                    <a:pt x="59349" y="71437"/>
                  </a:lnTo>
                  <a:lnTo>
                    <a:pt x="70685" y="78505"/>
                  </a:lnTo>
                  <a:lnTo>
                    <a:pt x="73482" y="79126"/>
                  </a:lnTo>
                  <a:lnTo>
                    <a:pt x="86274" y="87947"/>
                  </a:lnTo>
                  <a:lnTo>
                    <a:pt x="92234" y="93638"/>
                  </a:lnTo>
                  <a:lnTo>
                    <a:pt x="94846" y="98833"/>
                  </a:lnTo>
                  <a:lnTo>
                    <a:pt x="96523" y="110253"/>
                  </a:lnTo>
                  <a:lnTo>
                    <a:pt x="92073" y="123839"/>
                  </a:lnTo>
                  <a:lnTo>
                    <a:pt x="81681" y="139078"/>
                  </a:lnTo>
                  <a:lnTo>
                    <a:pt x="63169" y="157686"/>
                  </a:lnTo>
                  <a:lnTo>
                    <a:pt x="34978" y="175943"/>
                  </a:lnTo>
                  <a:lnTo>
                    <a:pt x="28719" y="178408"/>
                  </a:lnTo>
                  <a:lnTo>
                    <a:pt x="18365" y="186127"/>
                  </a:lnTo>
                  <a:lnTo>
                    <a:pt x="16774" y="185600"/>
                  </a:lnTo>
                  <a:lnTo>
                    <a:pt x="763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39" name="SMARTInkShape-Group2"/>
          <p:cNvGrpSpPr/>
          <p:nvPr/>
        </p:nvGrpSpPr>
        <p:grpSpPr>
          <a:xfrm>
            <a:off x="1393140" y="5402878"/>
            <a:ext cx="1196470" cy="437092"/>
            <a:chOff x="1393140" y="5402878"/>
            <a:chExt cx="1196470" cy="437092"/>
          </a:xfrm>
        </p:grpSpPr>
        <p:sp>
          <p:nvSpPr>
            <p:cNvPr id="332" name="SMARTInkShape-8"/>
            <p:cNvSpPr/>
            <p:nvPr>
              <p:custDataLst>
                <p:tags r:id="rId264"/>
              </p:custDataLst>
            </p:nvPr>
          </p:nvSpPr>
          <p:spPr bwMode="auto">
            <a:xfrm>
              <a:off x="1401961" y="5447109"/>
              <a:ext cx="17860" cy="392861"/>
            </a:xfrm>
            <a:custGeom>
              <a:avLst/>
              <a:gdLst/>
              <a:ahLst/>
              <a:cxnLst/>
              <a:rect l="0" t="0" r="0" b="0"/>
              <a:pathLst>
                <a:path w="17860" h="392861">
                  <a:moveTo>
                    <a:pt x="8930" y="17860"/>
                  </a:moveTo>
                  <a:lnTo>
                    <a:pt x="1241" y="17860"/>
                  </a:lnTo>
                  <a:lnTo>
                    <a:pt x="827" y="16868"/>
                  </a:lnTo>
                  <a:lnTo>
                    <a:pt x="0" y="0"/>
                  </a:lnTo>
                  <a:lnTo>
                    <a:pt x="992" y="40125"/>
                  </a:lnTo>
                  <a:lnTo>
                    <a:pt x="8102" y="69395"/>
                  </a:lnTo>
                  <a:lnTo>
                    <a:pt x="8857" y="109562"/>
                  </a:lnTo>
                  <a:lnTo>
                    <a:pt x="9915" y="146793"/>
                  </a:lnTo>
                  <a:lnTo>
                    <a:pt x="16617" y="188040"/>
                  </a:lnTo>
                  <a:lnTo>
                    <a:pt x="17750" y="228718"/>
                  </a:lnTo>
                  <a:lnTo>
                    <a:pt x="17850" y="272561"/>
                  </a:lnTo>
                  <a:lnTo>
                    <a:pt x="17859" y="315440"/>
                  </a:lnTo>
                  <a:lnTo>
                    <a:pt x="16867" y="333353"/>
                  </a:lnTo>
                  <a:lnTo>
                    <a:pt x="9297" y="368570"/>
                  </a:lnTo>
                  <a:lnTo>
                    <a:pt x="8930" y="392860"/>
                  </a:lnTo>
                  <a:lnTo>
                    <a:pt x="8930" y="3839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3" name="SMARTInkShape-9"/>
            <p:cNvSpPr/>
            <p:nvPr>
              <p:custDataLst>
                <p:tags r:id="rId265"/>
              </p:custDataLst>
            </p:nvPr>
          </p:nvSpPr>
          <p:spPr bwMode="auto">
            <a:xfrm>
              <a:off x="1393140" y="5438180"/>
              <a:ext cx="187411" cy="151769"/>
            </a:xfrm>
            <a:custGeom>
              <a:avLst/>
              <a:gdLst/>
              <a:ahLst/>
              <a:cxnLst/>
              <a:rect l="0" t="0" r="0" b="0"/>
              <a:pathLst>
                <a:path w="187411" h="151769">
                  <a:moveTo>
                    <a:pt x="8821" y="53578"/>
                  </a:moveTo>
                  <a:lnTo>
                    <a:pt x="259" y="45016"/>
                  </a:lnTo>
                  <a:lnTo>
                    <a:pt x="0" y="40016"/>
                  </a:lnTo>
                  <a:lnTo>
                    <a:pt x="2586" y="34982"/>
                  </a:lnTo>
                  <a:lnTo>
                    <a:pt x="7589" y="28407"/>
                  </a:lnTo>
                  <a:lnTo>
                    <a:pt x="8578" y="19979"/>
                  </a:lnTo>
                  <a:lnTo>
                    <a:pt x="8713" y="14502"/>
                  </a:lnTo>
                  <a:lnTo>
                    <a:pt x="9741" y="12644"/>
                  </a:lnTo>
                  <a:lnTo>
                    <a:pt x="11419" y="11406"/>
                  </a:lnTo>
                  <a:lnTo>
                    <a:pt x="15929" y="9038"/>
                  </a:lnTo>
                  <a:lnTo>
                    <a:pt x="25068" y="1386"/>
                  </a:lnTo>
                  <a:lnTo>
                    <a:pt x="30943" y="410"/>
                  </a:lnTo>
                  <a:lnTo>
                    <a:pt x="73979" y="0"/>
                  </a:lnTo>
                  <a:lnTo>
                    <a:pt x="84413" y="992"/>
                  </a:lnTo>
                  <a:lnTo>
                    <a:pt x="112920" y="8101"/>
                  </a:lnTo>
                  <a:lnTo>
                    <a:pt x="128742" y="9675"/>
                  </a:lnTo>
                  <a:lnTo>
                    <a:pt x="145005" y="15985"/>
                  </a:lnTo>
                  <a:lnTo>
                    <a:pt x="159892" y="24361"/>
                  </a:lnTo>
                  <a:lnTo>
                    <a:pt x="166252" y="26702"/>
                  </a:lnTo>
                  <a:lnTo>
                    <a:pt x="175412" y="32604"/>
                  </a:lnTo>
                  <a:lnTo>
                    <a:pt x="181419" y="34334"/>
                  </a:lnTo>
                  <a:lnTo>
                    <a:pt x="183417" y="35788"/>
                  </a:lnTo>
                  <a:lnTo>
                    <a:pt x="184750" y="37748"/>
                  </a:lnTo>
                  <a:lnTo>
                    <a:pt x="186625" y="45251"/>
                  </a:lnTo>
                  <a:lnTo>
                    <a:pt x="187410" y="83345"/>
                  </a:lnTo>
                  <a:lnTo>
                    <a:pt x="184767" y="89297"/>
                  </a:lnTo>
                  <a:lnTo>
                    <a:pt x="158735" y="117820"/>
                  </a:lnTo>
                  <a:lnTo>
                    <a:pt x="132197" y="136812"/>
                  </a:lnTo>
                  <a:lnTo>
                    <a:pt x="122855" y="140179"/>
                  </a:lnTo>
                  <a:lnTo>
                    <a:pt x="113081" y="142670"/>
                  </a:lnTo>
                  <a:lnTo>
                    <a:pt x="98722" y="149706"/>
                  </a:lnTo>
                  <a:lnTo>
                    <a:pt x="59800" y="151768"/>
                  </a:lnTo>
                  <a:lnTo>
                    <a:pt x="57690" y="150787"/>
                  </a:lnTo>
                  <a:lnTo>
                    <a:pt x="56283" y="149143"/>
                  </a:lnTo>
                  <a:lnTo>
                    <a:pt x="53469" y="1428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4" name="SMARTInkShape-10"/>
            <p:cNvSpPr/>
            <p:nvPr>
              <p:custDataLst>
                <p:tags r:id="rId266"/>
              </p:custDataLst>
            </p:nvPr>
          </p:nvSpPr>
          <p:spPr bwMode="auto">
            <a:xfrm>
              <a:off x="1732359" y="5491758"/>
              <a:ext cx="125017" cy="1"/>
            </a:xfrm>
            <a:custGeom>
              <a:avLst/>
              <a:gdLst/>
              <a:ahLst/>
              <a:cxnLst/>
              <a:rect l="0" t="0" r="0" b="0"/>
              <a:pathLst>
                <a:path w="125017" h="1">
                  <a:moveTo>
                    <a:pt x="0" y="0"/>
                  </a:moveTo>
                  <a:lnTo>
                    <a:pt x="41702" y="0"/>
                  </a:lnTo>
                  <a:lnTo>
                    <a:pt x="85493" y="0"/>
                  </a:lnTo>
                  <a:lnTo>
                    <a:pt x="1250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5" name="SMARTInkShape-11"/>
            <p:cNvSpPr/>
            <p:nvPr>
              <p:custDataLst>
                <p:tags r:id="rId267"/>
              </p:custDataLst>
            </p:nvPr>
          </p:nvSpPr>
          <p:spPr bwMode="auto">
            <a:xfrm>
              <a:off x="1741321" y="5545336"/>
              <a:ext cx="116055" cy="8931"/>
            </a:xfrm>
            <a:custGeom>
              <a:avLst/>
              <a:gdLst/>
              <a:ahLst/>
              <a:cxnLst/>
              <a:rect l="0" t="0" r="0" b="0"/>
              <a:pathLst>
                <a:path w="116055" h="8931">
                  <a:moveTo>
                    <a:pt x="8898" y="0"/>
                  </a:moveTo>
                  <a:lnTo>
                    <a:pt x="0" y="0"/>
                  </a:lnTo>
                  <a:lnTo>
                    <a:pt x="44440" y="0"/>
                  </a:lnTo>
                  <a:lnTo>
                    <a:pt x="74414" y="0"/>
                  </a:lnTo>
                  <a:lnTo>
                    <a:pt x="76388" y="992"/>
                  </a:lnTo>
                  <a:lnTo>
                    <a:pt x="77704" y="2645"/>
                  </a:lnTo>
                  <a:lnTo>
                    <a:pt x="78581" y="4740"/>
                  </a:lnTo>
                  <a:lnTo>
                    <a:pt x="80158" y="6136"/>
                  </a:lnTo>
                  <a:lnTo>
                    <a:pt x="84556" y="7688"/>
                  </a:lnTo>
                  <a:lnTo>
                    <a:pt x="116054" y="89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6" name="SMARTInkShape-12"/>
            <p:cNvSpPr/>
            <p:nvPr>
              <p:custDataLst>
                <p:tags r:id="rId268"/>
              </p:custDataLst>
            </p:nvPr>
          </p:nvSpPr>
          <p:spPr bwMode="auto">
            <a:xfrm>
              <a:off x="1982390" y="5411391"/>
              <a:ext cx="241103" cy="214299"/>
            </a:xfrm>
            <a:custGeom>
              <a:avLst/>
              <a:gdLst/>
              <a:ahLst/>
              <a:cxnLst/>
              <a:rect l="0" t="0" r="0" b="0"/>
              <a:pathLst>
                <a:path w="241103" h="214299">
                  <a:moveTo>
                    <a:pt x="8930" y="17859"/>
                  </a:moveTo>
                  <a:lnTo>
                    <a:pt x="8930" y="0"/>
                  </a:lnTo>
                  <a:lnTo>
                    <a:pt x="8930" y="8562"/>
                  </a:lnTo>
                  <a:lnTo>
                    <a:pt x="17492" y="8920"/>
                  </a:lnTo>
                  <a:lnTo>
                    <a:pt x="17751" y="13666"/>
                  </a:lnTo>
                  <a:lnTo>
                    <a:pt x="18780" y="15064"/>
                  </a:lnTo>
                  <a:lnTo>
                    <a:pt x="22568" y="16617"/>
                  </a:lnTo>
                  <a:lnTo>
                    <a:pt x="23975" y="18023"/>
                  </a:lnTo>
                  <a:lnTo>
                    <a:pt x="26419" y="25438"/>
                  </a:lnTo>
                  <a:lnTo>
                    <a:pt x="26757" y="39099"/>
                  </a:lnTo>
                  <a:lnTo>
                    <a:pt x="29421" y="44828"/>
                  </a:lnTo>
                  <a:lnTo>
                    <a:pt x="32920" y="50681"/>
                  </a:lnTo>
                  <a:lnTo>
                    <a:pt x="35166" y="62523"/>
                  </a:lnTo>
                  <a:lnTo>
                    <a:pt x="35710" y="105576"/>
                  </a:lnTo>
                  <a:lnTo>
                    <a:pt x="27157" y="150105"/>
                  </a:lnTo>
                  <a:lnTo>
                    <a:pt x="24307" y="158655"/>
                  </a:lnTo>
                  <a:lnTo>
                    <a:pt x="12572" y="181480"/>
                  </a:lnTo>
                  <a:lnTo>
                    <a:pt x="8258" y="202137"/>
                  </a:lnTo>
                  <a:lnTo>
                    <a:pt x="11" y="214298"/>
                  </a:lnTo>
                  <a:lnTo>
                    <a:pt x="0" y="175580"/>
                  </a:lnTo>
                  <a:lnTo>
                    <a:pt x="993" y="173608"/>
                  </a:lnTo>
                  <a:lnTo>
                    <a:pt x="2646" y="172293"/>
                  </a:lnTo>
                  <a:lnTo>
                    <a:pt x="4741" y="171417"/>
                  </a:lnTo>
                  <a:lnTo>
                    <a:pt x="6137" y="169840"/>
                  </a:lnTo>
                  <a:lnTo>
                    <a:pt x="7689" y="165442"/>
                  </a:lnTo>
                  <a:lnTo>
                    <a:pt x="9677" y="154535"/>
                  </a:lnTo>
                  <a:lnTo>
                    <a:pt x="14994" y="145778"/>
                  </a:lnTo>
                  <a:lnTo>
                    <a:pt x="18003" y="136901"/>
                  </a:lnTo>
                  <a:lnTo>
                    <a:pt x="23745" y="127984"/>
                  </a:lnTo>
                  <a:lnTo>
                    <a:pt x="26880" y="119060"/>
                  </a:lnTo>
                  <a:lnTo>
                    <a:pt x="32659" y="110132"/>
                  </a:lnTo>
                  <a:lnTo>
                    <a:pt x="35805" y="101202"/>
                  </a:lnTo>
                  <a:lnTo>
                    <a:pt x="48029" y="86320"/>
                  </a:lnTo>
                  <a:lnTo>
                    <a:pt x="53758" y="83012"/>
                  </a:lnTo>
                  <a:lnTo>
                    <a:pt x="56675" y="82130"/>
                  </a:lnTo>
                  <a:lnTo>
                    <a:pt x="58619" y="80551"/>
                  </a:lnTo>
                  <a:lnTo>
                    <a:pt x="66737" y="68092"/>
                  </a:lnTo>
                  <a:lnTo>
                    <a:pt x="71994" y="64990"/>
                  </a:lnTo>
                  <a:lnTo>
                    <a:pt x="78714" y="62997"/>
                  </a:lnTo>
                  <a:lnTo>
                    <a:pt x="87911" y="54861"/>
                  </a:lnTo>
                  <a:lnTo>
                    <a:pt x="96864" y="53691"/>
                  </a:lnTo>
                  <a:lnTo>
                    <a:pt x="106754" y="53580"/>
                  </a:lnTo>
                  <a:lnTo>
                    <a:pt x="120449" y="66880"/>
                  </a:lnTo>
                  <a:lnTo>
                    <a:pt x="122986" y="72057"/>
                  </a:lnTo>
                  <a:lnTo>
                    <a:pt x="123663" y="74827"/>
                  </a:lnTo>
                  <a:lnTo>
                    <a:pt x="125106" y="76674"/>
                  </a:lnTo>
                  <a:lnTo>
                    <a:pt x="129356" y="78725"/>
                  </a:lnTo>
                  <a:lnTo>
                    <a:pt x="130886" y="80264"/>
                  </a:lnTo>
                  <a:lnTo>
                    <a:pt x="132586" y="84621"/>
                  </a:lnTo>
                  <a:lnTo>
                    <a:pt x="133826" y="101316"/>
                  </a:lnTo>
                  <a:lnTo>
                    <a:pt x="134858" y="103262"/>
                  </a:lnTo>
                  <a:lnTo>
                    <a:pt x="136539" y="104560"/>
                  </a:lnTo>
                  <a:lnTo>
                    <a:pt x="138651" y="105425"/>
                  </a:lnTo>
                  <a:lnTo>
                    <a:pt x="139067" y="106993"/>
                  </a:lnTo>
                  <a:lnTo>
                    <a:pt x="135251" y="119287"/>
                  </a:lnTo>
                  <a:lnTo>
                    <a:pt x="133125" y="139143"/>
                  </a:lnTo>
                  <a:lnTo>
                    <a:pt x="126912" y="151655"/>
                  </a:lnTo>
                  <a:lnTo>
                    <a:pt x="125390" y="163681"/>
                  </a:lnTo>
                  <a:lnTo>
                    <a:pt x="124274" y="165675"/>
                  </a:lnTo>
                  <a:lnTo>
                    <a:pt x="122537" y="167005"/>
                  </a:lnTo>
                  <a:lnTo>
                    <a:pt x="120387" y="167891"/>
                  </a:lnTo>
                  <a:lnTo>
                    <a:pt x="118953" y="169473"/>
                  </a:lnTo>
                  <a:lnTo>
                    <a:pt x="116120" y="178471"/>
                  </a:lnTo>
                  <a:lnTo>
                    <a:pt x="116087" y="165288"/>
                  </a:lnTo>
                  <a:lnTo>
                    <a:pt x="120827" y="152603"/>
                  </a:lnTo>
                  <a:lnTo>
                    <a:pt x="131532" y="134442"/>
                  </a:lnTo>
                  <a:lnTo>
                    <a:pt x="132337" y="131300"/>
                  </a:lnTo>
                  <a:lnTo>
                    <a:pt x="138522" y="125162"/>
                  </a:lnTo>
                  <a:lnTo>
                    <a:pt x="146894" y="118135"/>
                  </a:lnTo>
                  <a:lnTo>
                    <a:pt x="184532" y="74487"/>
                  </a:lnTo>
                  <a:lnTo>
                    <a:pt x="193473" y="66498"/>
                  </a:lnTo>
                  <a:lnTo>
                    <a:pt x="199428" y="64281"/>
                  </a:lnTo>
                  <a:lnTo>
                    <a:pt x="201413" y="62698"/>
                  </a:lnTo>
                  <a:lnTo>
                    <a:pt x="205199" y="56721"/>
                  </a:lnTo>
                  <a:lnTo>
                    <a:pt x="212917" y="53992"/>
                  </a:lnTo>
                  <a:lnTo>
                    <a:pt x="226619" y="53613"/>
                  </a:lnTo>
                  <a:lnTo>
                    <a:pt x="228470" y="54594"/>
                  </a:lnTo>
                  <a:lnTo>
                    <a:pt x="229704" y="56239"/>
                  </a:lnTo>
                  <a:lnTo>
                    <a:pt x="231075" y="60714"/>
                  </a:lnTo>
                  <a:lnTo>
                    <a:pt x="231685" y="66010"/>
                  </a:lnTo>
                  <a:lnTo>
                    <a:pt x="234602" y="71670"/>
                  </a:lnTo>
                  <a:lnTo>
                    <a:pt x="238213" y="77494"/>
                  </a:lnTo>
                  <a:lnTo>
                    <a:pt x="240531" y="89317"/>
                  </a:lnTo>
                  <a:lnTo>
                    <a:pt x="241069" y="122562"/>
                  </a:lnTo>
                  <a:lnTo>
                    <a:pt x="238441" y="131531"/>
                  </a:lnTo>
                  <a:lnTo>
                    <a:pt x="234959" y="139818"/>
                  </a:lnTo>
                  <a:lnTo>
                    <a:pt x="232006" y="154647"/>
                  </a:lnTo>
                  <a:lnTo>
                    <a:pt x="225267" y="169049"/>
                  </a:lnTo>
                  <a:lnTo>
                    <a:pt x="223243" y="187519"/>
                  </a:lnTo>
                  <a:lnTo>
                    <a:pt x="227983" y="187522"/>
                  </a:lnTo>
                  <a:lnTo>
                    <a:pt x="232957" y="184876"/>
                  </a:lnTo>
                  <a:lnTo>
                    <a:pt x="241102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7" name="SMARTInkShape-13"/>
            <p:cNvSpPr/>
            <p:nvPr>
              <p:custDataLst>
                <p:tags r:id="rId269"/>
              </p:custDataLst>
            </p:nvPr>
          </p:nvSpPr>
          <p:spPr bwMode="auto">
            <a:xfrm>
              <a:off x="2348508" y="5527477"/>
              <a:ext cx="26790" cy="17860"/>
            </a:xfrm>
            <a:custGeom>
              <a:avLst/>
              <a:gdLst/>
              <a:ahLst/>
              <a:cxnLst/>
              <a:rect l="0" t="0" r="0" b="0"/>
              <a:pathLst>
                <a:path w="26790" h="17860">
                  <a:moveTo>
                    <a:pt x="26789" y="0"/>
                  </a:moveTo>
                  <a:lnTo>
                    <a:pt x="10180" y="0"/>
                  </a:lnTo>
                  <a:lnTo>
                    <a:pt x="400" y="8561"/>
                  </a:lnTo>
                  <a:lnTo>
                    <a:pt x="0" y="17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38" name="SMARTInkShape-14"/>
            <p:cNvSpPr/>
            <p:nvPr>
              <p:custDataLst>
                <p:tags r:id="rId270"/>
              </p:custDataLst>
            </p:nvPr>
          </p:nvSpPr>
          <p:spPr bwMode="auto">
            <a:xfrm>
              <a:off x="2411015" y="5402878"/>
              <a:ext cx="178595" cy="142448"/>
            </a:xfrm>
            <a:custGeom>
              <a:avLst/>
              <a:gdLst/>
              <a:ahLst/>
              <a:cxnLst/>
              <a:rect l="0" t="0" r="0" b="0"/>
              <a:pathLst>
                <a:path w="178595" h="142448">
                  <a:moveTo>
                    <a:pt x="8930" y="62091"/>
                  </a:moveTo>
                  <a:lnTo>
                    <a:pt x="8930" y="53529"/>
                  </a:lnTo>
                  <a:lnTo>
                    <a:pt x="33" y="44264"/>
                  </a:lnTo>
                  <a:lnTo>
                    <a:pt x="0" y="35304"/>
                  </a:lnTo>
                  <a:lnTo>
                    <a:pt x="0" y="48862"/>
                  </a:lnTo>
                  <a:lnTo>
                    <a:pt x="993" y="50296"/>
                  </a:lnTo>
                  <a:lnTo>
                    <a:pt x="2646" y="51251"/>
                  </a:lnTo>
                  <a:lnTo>
                    <a:pt x="4741" y="51887"/>
                  </a:lnTo>
                  <a:lnTo>
                    <a:pt x="6137" y="53304"/>
                  </a:lnTo>
                  <a:lnTo>
                    <a:pt x="8562" y="60737"/>
                  </a:lnTo>
                  <a:lnTo>
                    <a:pt x="8821" y="66430"/>
                  </a:lnTo>
                  <a:lnTo>
                    <a:pt x="9850" y="67960"/>
                  </a:lnTo>
                  <a:lnTo>
                    <a:pt x="11528" y="68980"/>
                  </a:lnTo>
                  <a:lnTo>
                    <a:pt x="13638" y="69660"/>
                  </a:lnTo>
                  <a:lnTo>
                    <a:pt x="15045" y="71105"/>
                  </a:lnTo>
                  <a:lnTo>
                    <a:pt x="19950" y="80554"/>
                  </a:lnTo>
                  <a:lnTo>
                    <a:pt x="23750" y="86172"/>
                  </a:lnTo>
                  <a:lnTo>
                    <a:pt x="26881" y="94912"/>
                  </a:lnTo>
                  <a:lnTo>
                    <a:pt x="32659" y="103785"/>
                  </a:lnTo>
                  <a:lnTo>
                    <a:pt x="35316" y="113907"/>
                  </a:lnTo>
                  <a:lnTo>
                    <a:pt x="41777" y="122450"/>
                  </a:lnTo>
                  <a:lnTo>
                    <a:pt x="43372" y="127943"/>
                  </a:lnTo>
                  <a:lnTo>
                    <a:pt x="44790" y="129804"/>
                  </a:lnTo>
                  <a:lnTo>
                    <a:pt x="50533" y="133417"/>
                  </a:lnTo>
                  <a:lnTo>
                    <a:pt x="53178" y="141072"/>
                  </a:lnTo>
                  <a:lnTo>
                    <a:pt x="56046" y="141841"/>
                  </a:lnTo>
                  <a:lnTo>
                    <a:pt x="67137" y="142447"/>
                  </a:lnTo>
                  <a:lnTo>
                    <a:pt x="72172" y="139807"/>
                  </a:lnTo>
                  <a:lnTo>
                    <a:pt x="77717" y="134334"/>
                  </a:lnTo>
                  <a:lnTo>
                    <a:pt x="105957" y="91655"/>
                  </a:lnTo>
                  <a:lnTo>
                    <a:pt x="138827" y="50172"/>
                  </a:lnTo>
                  <a:lnTo>
                    <a:pt x="160672" y="18225"/>
                  </a:lnTo>
                  <a:lnTo>
                    <a:pt x="167888" y="10431"/>
                  </a:lnTo>
                  <a:lnTo>
                    <a:pt x="168875" y="6719"/>
                  </a:lnTo>
                  <a:lnTo>
                    <a:pt x="169618" y="0"/>
                  </a:lnTo>
                  <a:lnTo>
                    <a:pt x="169660" y="7308"/>
                  </a:lnTo>
                  <a:lnTo>
                    <a:pt x="178594" y="17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42" name="SMARTInkShape-Group3"/>
          <p:cNvGrpSpPr/>
          <p:nvPr/>
        </p:nvGrpSpPr>
        <p:grpSpPr>
          <a:xfrm>
            <a:off x="7393780" y="5331428"/>
            <a:ext cx="1533802" cy="222839"/>
            <a:chOff x="7393780" y="5331428"/>
            <a:chExt cx="1533802" cy="222839"/>
          </a:xfrm>
        </p:grpSpPr>
        <p:sp>
          <p:nvSpPr>
            <p:cNvPr id="340" name="SMARTInkShape-15"/>
            <p:cNvSpPr/>
            <p:nvPr>
              <p:custDataLst>
                <p:tags r:id="rId262"/>
              </p:custDataLst>
            </p:nvPr>
          </p:nvSpPr>
          <p:spPr bwMode="auto">
            <a:xfrm>
              <a:off x="7393780" y="5331428"/>
              <a:ext cx="1508958" cy="106753"/>
            </a:xfrm>
            <a:custGeom>
              <a:avLst/>
              <a:gdLst/>
              <a:ahLst/>
              <a:cxnLst/>
              <a:rect l="0" t="0" r="0" b="0"/>
              <a:pathLst>
                <a:path w="1508958" h="106753">
                  <a:moveTo>
                    <a:pt x="0" y="106752"/>
                  </a:moveTo>
                  <a:lnTo>
                    <a:pt x="4741" y="106752"/>
                  </a:lnTo>
                  <a:lnTo>
                    <a:pt x="9714" y="104106"/>
                  </a:lnTo>
                  <a:lnTo>
                    <a:pt x="12429" y="102011"/>
                  </a:lnTo>
                  <a:lnTo>
                    <a:pt x="37182" y="98650"/>
                  </a:lnTo>
                  <a:lnTo>
                    <a:pt x="77742" y="93190"/>
                  </a:lnTo>
                  <a:lnTo>
                    <a:pt x="116561" y="88749"/>
                  </a:lnTo>
                  <a:lnTo>
                    <a:pt x="150844" y="83006"/>
                  </a:lnTo>
                  <a:lnTo>
                    <a:pt x="192972" y="79873"/>
                  </a:lnTo>
                  <a:lnTo>
                    <a:pt x="225664" y="75623"/>
                  </a:lnTo>
                  <a:lnTo>
                    <a:pt x="260037" y="70427"/>
                  </a:lnTo>
                  <a:lnTo>
                    <a:pt x="295158" y="64810"/>
                  </a:lnTo>
                  <a:lnTo>
                    <a:pt x="330612" y="59007"/>
                  </a:lnTo>
                  <a:lnTo>
                    <a:pt x="371504" y="55767"/>
                  </a:lnTo>
                  <a:lnTo>
                    <a:pt x="415144" y="53333"/>
                  </a:lnTo>
                  <a:lnTo>
                    <a:pt x="457691" y="48946"/>
                  </a:lnTo>
                  <a:lnTo>
                    <a:pt x="479753" y="46385"/>
                  </a:lnTo>
                  <a:lnTo>
                    <a:pt x="502398" y="43687"/>
                  </a:lnTo>
                  <a:lnTo>
                    <a:pt x="525433" y="40896"/>
                  </a:lnTo>
                  <a:lnTo>
                    <a:pt x="549718" y="38044"/>
                  </a:lnTo>
                  <a:lnTo>
                    <a:pt x="574839" y="35149"/>
                  </a:lnTo>
                  <a:lnTo>
                    <a:pt x="600514" y="32227"/>
                  </a:lnTo>
                  <a:lnTo>
                    <a:pt x="625570" y="29288"/>
                  </a:lnTo>
                  <a:lnTo>
                    <a:pt x="650211" y="26335"/>
                  </a:lnTo>
                  <a:lnTo>
                    <a:pt x="674576" y="23375"/>
                  </a:lnTo>
                  <a:lnTo>
                    <a:pt x="698756" y="21402"/>
                  </a:lnTo>
                  <a:lnTo>
                    <a:pt x="722815" y="20086"/>
                  </a:lnTo>
                  <a:lnTo>
                    <a:pt x="746791" y="19209"/>
                  </a:lnTo>
                  <a:lnTo>
                    <a:pt x="771705" y="17632"/>
                  </a:lnTo>
                  <a:lnTo>
                    <a:pt x="797244" y="15589"/>
                  </a:lnTo>
                  <a:lnTo>
                    <a:pt x="823199" y="13234"/>
                  </a:lnTo>
                  <a:lnTo>
                    <a:pt x="848440" y="11664"/>
                  </a:lnTo>
                  <a:lnTo>
                    <a:pt x="873205" y="10618"/>
                  </a:lnTo>
                  <a:lnTo>
                    <a:pt x="897653" y="9920"/>
                  </a:lnTo>
                  <a:lnTo>
                    <a:pt x="921888" y="8463"/>
                  </a:lnTo>
                  <a:lnTo>
                    <a:pt x="945983" y="6499"/>
                  </a:lnTo>
                  <a:lnTo>
                    <a:pt x="969984" y="4198"/>
                  </a:lnTo>
                  <a:lnTo>
                    <a:pt x="993921" y="2664"/>
                  </a:lnTo>
                  <a:lnTo>
                    <a:pt x="1017817" y="1641"/>
                  </a:lnTo>
                  <a:lnTo>
                    <a:pt x="1041686" y="959"/>
                  </a:lnTo>
                  <a:lnTo>
                    <a:pt x="1065535" y="505"/>
                  </a:lnTo>
                  <a:lnTo>
                    <a:pt x="1089373" y="202"/>
                  </a:lnTo>
                  <a:lnTo>
                    <a:pt x="1113202" y="0"/>
                  </a:lnTo>
                  <a:lnTo>
                    <a:pt x="1155553" y="2421"/>
                  </a:lnTo>
                  <a:lnTo>
                    <a:pt x="1194221" y="4820"/>
                  </a:lnTo>
                  <a:lnTo>
                    <a:pt x="1231249" y="2578"/>
                  </a:lnTo>
                  <a:lnTo>
                    <a:pt x="1267551" y="3567"/>
                  </a:lnTo>
                  <a:lnTo>
                    <a:pt x="1302536" y="6321"/>
                  </a:lnTo>
                  <a:lnTo>
                    <a:pt x="1334621" y="7545"/>
                  </a:lnTo>
                  <a:lnTo>
                    <a:pt x="1375836" y="8235"/>
                  </a:lnTo>
                  <a:lnTo>
                    <a:pt x="1413182" y="8439"/>
                  </a:lnTo>
                  <a:lnTo>
                    <a:pt x="1453237" y="14645"/>
                  </a:lnTo>
                  <a:lnTo>
                    <a:pt x="1496725" y="18374"/>
                  </a:lnTo>
                  <a:lnTo>
                    <a:pt x="1508957" y="26274"/>
                  </a:lnTo>
                  <a:lnTo>
                    <a:pt x="1467230" y="26384"/>
                  </a:lnTo>
                  <a:lnTo>
                    <a:pt x="1428749" y="2638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1" name="SMARTInkShape-16"/>
            <p:cNvSpPr/>
            <p:nvPr>
              <p:custDataLst>
                <p:tags r:id="rId263"/>
              </p:custDataLst>
            </p:nvPr>
          </p:nvSpPr>
          <p:spPr bwMode="auto">
            <a:xfrm>
              <a:off x="7415426" y="5357966"/>
              <a:ext cx="1512156" cy="196301"/>
            </a:xfrm>
            <a:custGeom>
              <a:avLst/>
              <a:gdLst/>
              <a:ahLst/>
              <a:cxnLst/>
              <a:rect l="0" t="0" r="0" b="0"/>
              <a:pathLst>
                <a:path w="1512156" h="196301">
                  <a:moveTo>
                    <a:pt x="5144" y="196300"/>
                  </a:moveTo>
                  <a:lnTo>
                    <a:pt x="5144" y="191559"/>
                  </a:lnTo>
                  <a:lnTo>
                    <a:pt x="4152" y="190162"/>
                  </a:lnTo>
                  <a:lnTo>
                    <a:pt x="2499" y="189232"/>
                  </a:lnTo>
                  <a:lnTo>
                    <a:pt x="404" y="188611"/>
                  </a:lnTo>
                  <a:lnTo>
                    <a:pt x="0" y="188198"/>
                  </a:lnTo>
                  <a:lnTo>
                    <a:pt x="722" y="187921"/>
                  </a:lnTo>
                  <a:lnTo>
                    <a:pt x="9625" y="187402"/>
                  </a:lnTo>
                  <a:lnTo>
                    <a:pt x="14743" y="184738"/>
                  </a:lnTo>
                  <a:lnTo>
                    <a:pt x="17496" y="182639"/>
                  </a:lnTo>
                  <a:lnTo>
                    <a:pt x="25847" y="180306"/>
                  </a:lnTo>
                  <a:lnTo>
                    <a:pt x="41706" y="176347"/>
                  </a:lnTo>
                  <a:lnTo>
                    <a:pt x="55128" y="172549"/>
                  </a:lnTo>
                  <a:lnTo>
                    <a:pt x="98729" y="167464"/>
                  </a:lnTo>
                  <a:lnTo>
                    <a:pt x="140360" y="159974"/>
                  </a:lnTo>
                  <a:lnTo>
                    <a:pt x="170412" y="154358"/>
                  </a:lnTo>
                  <a:lnTo>
                    <a:pt x="203612" y="148554"/>
                  </a:lnTo>
                  <a:lnTo>
                    <a:pt x="243503" y="142668"/>
                  </a:lnTo>
                  <a:lnTo>
                    <a:pt x="287691" y="136745"/>
                  </a:lnTo>
                  <a:lnTo>
                    <a:pt x="310587" y="133775"/>
                  </a:lnTo>
                  <a:lnTo>
                    <a:pt x="333788" y="130805"/>
                  </a:lnTo>
                  <a:lnTo>
                    <a:pt x="358186" y="127831"/>
                  </a:lnTo>
                  <a:lnTo>
                    <a:pt x="383381" y="124857"/>
                  </a:lnTo>
                  <a:lnTo>
                    <a:pt x="409106" y="121882"/>
                  </a:lnTo>
                  <a:lnTo>
                    <a:pt x="435187" y="118907"/>
                  </a:lnTo>
                  <a:lnTo>
                    <a:pt x="461503" y="115931"/>
                  </a:lnTo>
                  <a:lnTo>
                    <a:pt x="487978" y="112955"/>
                  </a:lnTo>
                  <a:lnTo>
                    <a:pt x="516541" y="108986"/>
                  </a:lnTo>
                  <a:lnTo>
                    <a:pt x="546497" y="104357"/>
                  </a:lnTo>
                  <a:lnTo>
                    <a:pt x="577381" y="99287"/>
                  </a:lnTo>
                  <a:lnTo>
                    <a:pt x="608886" y="94912"/>
                  </a:lnTo>
                  <a:lnTo>
                    <a:pt x="640802" y="91005"/>
                  </a:lnTo>
                  <a:lnTo>
                    <a:pt x="672994" y="87408"/>
                  </a:lnTo>
                  <a:lnTo>
                    <a:pt x="705371" y="84018"/>
                  </a:lnTo>
                  <a:lnTo>
                    <a:pt x="737868" y="80764"/>
                  </a:lnTo>
                  <a:lnTo>
                    <a:pt x="770446" y="77605"/>
                  </a:lnTo>
                  <a:lnTo>
                    <a:pt x="803080" y="74506"/>
                  </a:lnTo>
                  <a:lnTo>
                    <a:pt x="835749" y="71447"/>
                  </a:lnTo>
                  <a:lnTo>
                    <a:pt x="868444" y="68416"/>
                  </a:lnTo>
                  <a:lnTo>
                    <a:pt x="901153" y="65404"/>
                  </a:lnTo>
                  <a:lnTo>
                    <a:pt x="933874" y="62402"/>
                  </a:lnTo>
                  <a:lnTo>
                    <a:pt x="966602" y="59410"/>
                  </a:lnTo>
                  <a:lnTo>
                    <a:pt x="999335" y="56423"/>
                  </a:lnTo>
                  <a:lnTo>
                    <a:pt x="1032071" y="53439"/>
                  </a:lnTo>
                  <a:lnTo>
                    <a:pt x="1064809" y="50457"/>
                  </a:lnTo>
                  <a:lnTo>
                    <a:pt x="1095563" y="46486"/>
                  </a:lnTo>
                  <a:lnTo>
                    <a:pt x="1124996" y="41853"/>
                  </a:lnTo>
                  <a:lnTo>
                    <a:pt x="1153548" y="36782"/>
                  </a:lnTo>
                  <a:lnTo>
                    <a:pt x="1180520" y="33399"/>
                  </a:lnTo>
                  <a:lnTo>
                    <a:pt x="1206438" y="31144"/>
                  </a:lnTo>
                  <a:lnTo>
                    <a:pt x="1231655" y="29641"/>
                  </a:lnTo>
                  <a:lnTo>
                    <a:pt x="1255410" y="27648"/>
                  </a:lnTo>
                  <a:lnTo>
                    <a:pt x="1278195" y="25326"/>
                  </a:lnTo>
                  <a:lnTo>
                    <a:pt x="1321037" y="20100"/>
                  </a:lnTo>
                  <a:lnTo>
                    <a:pt x="1359924" y="14470"/>
                  </a:lnTo>
                  <a:lnTo>
                    <a:pt x="1394403" y="8661"/>
                  </a:lnTo>
                  <a:lnTo>
                    <a:pt x="1436414" y="2458"/>
                  </a:lnTo>
                  <a:lnTo>
                    <a:pt x="1477275" y="362"/>
                  </a:lnTo>
                  <a:lnTo>
                    <a:pt x="1495475" y="0"/>
                  </a:lnTo>
                  <a:lnTo>
                    <a:pt x="1503598" y="2561"/>
                  </a:lnTo>
                  <a:lnTo>
                    <a:pt x="1512155" y="7548"/>
                  </a:lnTo>
                  <a:lnTo>
                    <a:pt x="1510680" y="13522"/>
                  </a:lnTo>
                  <a:lnTo>
                    <a:pt x="1504271" y="25395"/>
                  </a:lnTo>
                  <a:lnTo>
                    <a:pt x="1501648" y="28785"/>
                  </a:lnTo>
                  <a:lnTo>
                    <a:pt x="1469612" y="4449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61" name="SMARTInkShape-Group4"/>
          <p:cNvGrpSpPr/>
          <p:nvPr/>
        </p:nvGrpSpPr>
        <p:grpSpPr>
          <a:xfrm>
            <a:off x="7215299" y="4831004"/>
            <a:ext cx="1660801" cy="482115"/>
            <a:chOff x="7215299" y="4831004"/>
            <a:chExt cx="1660801" cy="482115"/>
          </a:xfrm>
        </p:grpSpPr>
        <p:sp>
          <p:nvSpPr>
            <p:cNvPr id="343" name="SMARTInkShape-17"/>
            <p:cNvSpPr/>
            <p:nvPr>
              <p:custDataLst>
                <p:tags r:id="rId244"/>
              </p:custDataLst>
            </p:nvPr>
          </p:nvSpPr>
          <p:spPr bwMode="auto">
            <a:xfrm>
              <a:off x="7215299" y="5134570"/>
              <a:ext cx="115975" cy="8931"/>
            </a:xfrm>
            <a:custGeom>
              <a:avLst/>
              <a:gdLst/>
              <a:ahLst/>
              <a:cxnLst/>
              <a:rect l="0" t="0" r="0" b="0"/>
              <a:pathLst>
                <a:path w="115975" h="8931">
                  <a:moveTo>
                    <a:pt x="53466" y="8930"/>
                  </a:moveTo>
                  <a:lnTo>
                    <a:pt x="9222" y="8930"/>
                  </a:lnTo>
                  <a:lnTo>
                    <a:pt x="0" y="8930"/>
                  </a:lnTo>
                  <a:lnTo>
                    <a:pt x="44552" y="8930"/>
                  </a:lnTo>
                  <a:lnTo>
                    <a:pt x="47524" y="8930"/>
                  </a:lnTo>
                  <a:lnTo>
                    <a:pt x="84364" y="109"/>
                  </a:lnTo>
                  <a:lnTo>
                    <a:pt x="11597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4" name="SMARTInkShape-18"/>
            <p:cNvSpPr/>
            <p:nvPr>
              <p:custDataLst>
                <p:tags r:id="rId245"/>
              </p:custDataLst>
            </p:nvPr>
          </p:nvSpPr>
          <p:spPr bwMode="auto">
            <a:xfrm>
              <a:off x="7233169" y="5170289"/>
              <a:ext cx="107034" cy="17860"/>
            </a:xfrm>
            <a:custGeom>
              <a:avLst/>
              <a:gdLst/>
              <a:ahLst/>
              <a:cxnLst/>
              <a:rect l="0" t="0" r="0" b="0"/>
              <a:pathLst>
                <a:path w="107034" h="17860">
                  <a:moveTo>
                    <a:pt x="35596" y="0"/>
                  </a:moveTo>
                  <a:lnTo>
                    <a:pt x="30857" y="4740"/>
                  </a:lnTo>
                  <a:lnTo>
                    <a:pt x="25882" y="7067"/>
                  </a:lnTo>
                  <a:lnTo>
                    <a:pt x="14605" y="8562"/>
                  </a:lnTo>
                  <a:lnTo>
                    <a:pt x="12672" y="9676"/>
                  </a:lnTo>
                  <a:lnTo>
                    <a:pt x="11384" y="11412"/>
                  </a:lnTo>
                  <a:lnTo>
                    <a:pt x="10525" y="13561"/>
                  </a:lnTo>
                  <a:lnTo>
                    <a:pt x="8960" y="14994"/>
                  </a:lnTo>
                  <a:lnTo>
                    <a:pt x="0" y="17826"/>
                  </a:lnTo>
                  <a:lnTo>
                    <a:pt x="16131" y="17859"/>
                  </a:lnTo>
                  <a:lnTo>
                    <a:pt x="25541" y="11722"/>
                  </a:lnTo>
                  <a:lnTo>
                    <a:pt x="68272" y="8950"/>
                  </a:lnTo>
                  <a:lnTo>
                    <a:pt x="74262" y="8939"/>
                  </a:lnTo>
                  <a:lnTo>
                    <a:pt x="76256" y="9928"/>
                  </a:lnTo>
                  <a:lnTo>
                    <a:pt x="77586" y="11580"/>
                  </a:lnTo>
                  <a:lnTo>
                    <a:pt x="78472" y="13672"/>
                  </a:lnTo>
                  <a:lnTo>
                    <a:pt x="80055" y="15069"/>
                  </a:lnTo>
                  <a:lnTo>
                    <a:pt x="84460" y="16619"/>
                  </a:lnTo>
                  <a:lnTo>
                    <a:pt x="87024" y="16041"/>
                  </a:lnTo>
                  <a:lnTo>
                    <a:pt x="98268" y="10628"/>
                  </a:lnTo>
                  <a:lnTo>
                    <a:pt x="107033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5" name="SMARTInkShape-19"/>
            <p:cNvSpPr/>
            <p:nvPr>
              <p:custDataLst>
                <p:tags r:id="rId246"/>
              </p:custDataLst>
            </p:nvPr>
          </p:nvSpPr>
          <p:spPr bwMode="auto">
            <a:xfrm>
              <a:off x="7415507" y="4982766"/>
              <a:ext cx="67571" cy="241102"/>
            </a:xfrm>
            <a:custGeom>
              <a:avLst/>
              <a:gdLst/>
              <a:ahLst/>
              <a:cxnLst/>
              <a:rect l="0" t="0" r="0" b="0"/>
              <a:pathLst>
                <a:path w="67571" h="241102">
                  <a:moveTo>
                    <a:pt x="67570" y="0"/>
                  </a:moveTo>
                  <a:lnTo>
                    <a:pt x="67570" y="12428"/>
                  </a:lnTo>
                  <a:lnTo>
                    <a:pt x="64926" y="18091"/>
                  </a:lnTo>
                  <a:lnTo>
                    <a:pt x="62831" y="20989"/>
                  </a:lnTo>
                  <a:lnTo>
                    <a:pt x="49091" y="62745"/>
                  </a:lnTo>
                  <a:lnTo>
                    <a:pt x="28839" y="104193"/>
                  </a:lnTo>
                  <a:lnTo>
                    <a:pt x="17955" y="127994"/>
                  </a:lnTo>
                  <a:lnTo>
                    <a:pt x="7156" y="169664"/>
                  </a:lnTo>
                  <a:lnTo>
                    <a:pt x="2601" y="198315"/>
                  </a:lnTo>
                  <a:lnTo>
                    <a:pt x="445" y="203647"/>
                  </a:lnTo>
                  <a:lnTo>
                    <a:pt x="0" y="208195"/>
                  </a:lnTo>
                  <a:lnTo>
                    <a:pt x="5480" y="228919"/>
                  </a:lnTo>
                  <a:lnTo>
                    <a:pt x="12676" y="239301"/>
                  </a:lnTo>
                  <a:lnTo>
                    <a:pt x="16053" y="240301"/>
                  </a:lnTo>
                  <a:lnTo>
                    <a:pt x="22922" y="24110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6" name="SMARTInkShape-20"/>
            <p:cNvSpPr/>
            <p:nvPr>
              <p:custDataLst>
                <p:tags r:id="rId247"/>
              </p:custDataLst>
            </p:nvPr>
          </p:nvSpPr>
          <p:spPr bwMode="auto">
            <a:xfrm>
              <a:off x="7448643" y="5214938"/>
              <a:ext cx="52295" cy="98181"/>
            </a:xfrm>
            <a:custGeom>
              <a:avLst/>
              <a:gdLst/>
              <a:ahLst/>
              <a:cxnLst/>
              <a:rect l="0" t="0" r="0" b="0"/>
              <a:pathLst>
                <a:path w="52295" h="98181">
                  <a:moveTo>
                    <a:pt x="52294" y="0"/>
                  </a:moveTo>
                  <a:lnTo>
                    <a:pt x="52294" y="12428"/>
                  </a:lnTo>
                  <a:lnTo>
                    <a:pt x="44606" y="37499"/>
                  </a:lnTo>
                  <a:lnTo>
                    <a:pt x="18888" y="77122"/>
                  </a:lnTo>
                  <a:lnTo>
                    <a:pt x="11418" y="86241"/>
                  </a:lnTo>
                  <a:lnTo>
                    <a:pt x="8142" y="96451"/>
                  </a:lnTo>
                  <a:lnTo>
                    <a:pt x="6984" y="97043"/>
                  </a:lnTo>
                  <a:lnTo>
                    <a:pt x="0" y="98069"/>
                  </a:lnTo>
                  <a:lnTo>
                    <a:pt x="3837" y="98180"/>
                  </a:lnTo>
                  <a:lnTo>
                    <a:pt x="5107" y="97203"/>
                  </a:lnTo>
                  <a:lnTo>
                    <a:pt x="7645" y="892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7" name="SMARTInkShape-21"/>
            <p:cNvSpPr/>
            <p:nvPr>
              <p:custDataLst>
                <p:tags r:id="rId248"/>
              </p:custDataLst>
            </p:nvPr>
          </p:nvSpPr>
          <p:spPr bwMode="auto">
            <a:xfrm>
              <a:off x="7545711" y="5018486"/>
              <a:ext cx="123530" cy="213931"/>
            </a:xfrm>
            <a:custGeom>
              <a:avLst/>
              <a:gdLst/>
              <a:ahLst/>
              <a:cxnLst/>
              <a:rect l="0" t="0" r="0" b="0"/>
              <a:pathLst>
                <a:path w="123530" h="213931">
                  <a:moveTo>
                    <a:pt x="35593" y="17858"/>
                  </a:moveTo>
                  <a:lnTo>
                    <a:pt x="35593" y="10169"/>
                  </a:lnTo>
                  <a:lnTo>
                    <a:pt x="36585" y="9756"/>
                  </a:lnTo>
                  <a:lnTo>
                    <a:pt x="40334" y="9295"/>
                  </a:lnTo>
                  <a:lnTo>
                    <a:pt x="41730" y="8181"/>
                  </a:lnTo>
                  <a:lnTo>
                    <a:pt x="44155" y="1272"/>
                  </a:lnTo>
                  <a:lnTo>
                    <a:pt x="47006" y="565"/>
                  </a:lnTo>
                  <a:lnTo>
                    <a:pt x="83232" y="0"/>
                  </a:lnTo>
                  <a:lnTo>
                    <a:pt x="89177" y="2645"/>
                  </a:lnTo>
                  <a:lnTo>
                    <a:pt x="96338" y="7687"/>
                  </a:lnTo>
                  <a:lnTo>
                    <a:pt x="97318" y="11023"/>
                  </a:lnTo>
                  <a:lnTo>
                    <a:pt x="98056" y="29886"/>
                  </a:lnTo>
                  <a:lnTo>
                    <a:pt x="95435" y="35771"/>
                  </a:lnTo>
                  <a:lnTo>
                    <a:pt x="83860" y="50606"/>
                  </a:lnTo>
                  <a:lnTo>
                    <a:pt x="78310" y="62507"/>
                  </a:lnTo>
                  <a:lnTo>
                    <a:pt x="66096" y="77389"/>
                  </a:lnTo>
                  <a:lnTo>
                    <a:pt x="62527" y="88772"/>
                  </a:lnTo>
                  <a:lnTo>
                    <a:pt x="62396" y="96938"/>
                  </a:lnTo>
                  <a:lnTo>
                    <a:pt x="63383" y="97367"/>
                  </a:lnTo>
                  <a:lnTo>
                    <a:pt x="78634" y="98191"/>
                  </a:lnTo>
                  <a:lnTo>
                    <a:pt x="87053" y="104355"/>
                  </a:lnTo>
                  <a:lnTo>
                    <a:pt x="96450" y="106786"/>
                  </a:lnTo>
                  <a:lnTo>
                    <a:pt x="120297" y="129353"/>
                  </a:lnTo>
                  <a:lnTo>
                    <a:pt x="122849" y="137195"/>
                  </a:lnTo>
                  <a:lnTo>
                    <a:pt x="123529" y="142064"/>
                  </a:lnTo>
                  <a:lnTo>
                    <a:pt x="122991" y="145310"/>
                  </a:lnTo>
                  <a:lnTo>
                    <a:pt x="121640" y="147476"/>
                  </a:lnTo>
                  <a:lnTo>
                    <a:pt x="119747" y="148918"/>
                  </a:lnTo>
                  <a:lnTo>
                    <a:pt x="117644" y="153166"/>
                  </a:lnTo>
                  <a:lnTo>
                    <a:pt x="117083" y="155688"/>
                  </a:lnTo>
                  <a:lnTo>
                    <a:pt x="111553" y="163979"/>
                  </a:lnTo>
                  <a:lnTo>
                    <a:pt x="82201" y="193479"/>
                  </a:lnTo>
                  <a:lnTo>
                    <a:pt x="67151" y="201414"/>
                  </a:lnTo>
                  <a:lnTo>
                    <a:pt x="23822" y="211415"/>
                  </a:lnTo>
                  <a:lnTo>
                    <a:pt x="10977" y="213930"/>
                  </a:lnTo>
                  <a:lnTo>
                    <a:pt x="7124" y="211496"/>
                  </a:lnTo>
                  <a:lnTo>
                    <a:pt x="1307" y="206589"/>
                  </a:lnTo>
                  <a:lnTo>
                    <a:pt x="511" y="203272"/>
                  </a:lnTo>
                  <a:lnTo>
                    <a:pt x="0" y="193058"/>
                  </a:lnTo>
                  <a:lnTo>
                    <a:pt x="2576" y="187336"/>
                  </a:lnTo>
                  <a:lnTo>
                    <a:pt x="8804" y="17859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8" name="SMARTInkShape-22"/>
            <p:cNvSpPr/>
            <p:nvPr>
              <p:custDataLst>
                <p:tags r:id="rId249"/>
              </p:custDataLst>
            </p:nvPr>
          </p:nvSpPr>
          <p:spPr bwMode="auto">
            <a:xfrm>
              <a:off x="7680807" y="5099219"/>
              <a:ext cx="43373" cy="26423"/>
            </a:xfrm>
            <a:custGeom>
              <a:avLst/>
              <a:gdLst/>
              <a:ahLst/>
              <a:cxnLst/>
              <a:rect l="0" t="0" r="0" b="0"/>
              <a:pathLst>
                <a:path w="43373" h="26423">
                  <a:moveTo>
                    <a:pt x="43372" y="8562"/>
                  </a:moveTo>
                  <a:lnTo>
                    <a:pt x="35684" y="874"/>
                  </a:lnTo>
                  <a:lnTo>
                    <a:pt x="30070" y="0"/>
                  </a:lnTo>
                  <a:lnTo>
                    <a:pt x="28551" y="870"/>
                  </a:lnTo>
                  <a:lnTo>
                    <a:pt x="27538" y="2442"/>
                  </a:lnTo>
                  <a:lnTo>
                    <a:pt x="26863" y="4482"/>
                  </a:lnTo>
                  <a:lnTo>
                    <a:pt x="25421" y="5842"/>
                  </a:lnTo>
                  <a:lnTo>
                    <a:pt x="16497" y="9316"/>
                  </a:lnTo>
                  <a:lnTo>
                    <a:pt x="0" y="25147"/>
                  </a:lnTo>
                  <a:lnTo>
                    <a:pt x="567" y="25572"/>
                  </a:lnTo>
                  <a:lnTo>
                    <a:pt x="7653" y="2642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49" name="SMARTInkShape-23"/>
            <p:cNvSpPr/>
            <p:nvPr>
              <p:custDataLst>
                <p:tags r:id="rId250"/>
              </p:custDataLst>
            </p:nvPr>
          </p:nvSpPr>
          <p:spPr bwMode="auto">
            <a:xfrm>
              <a:off x="7750968" y="5018484"/>
              <a:ext cx="62141" cy="178595"/>
            </a:xfrm>
            <a:custGeom>
              <a:avLst/>
              <a:gdLst/>
              <a:ahLst/>
              <a:cxnLst/>
              <a:rect l="0" t="0" r="0" b="0"/>
              <a:pathLst>
                <a:path w="62141" h="178595">
                  <a:moveTo>
                    <a:pt x="53578" y="0"/>
                  </a:moveTo>
                  <a:lnTo>
                    <a:pt x="61267" y="0"/>
                  </a:lnTo>
                  <a:lnTo>
                    <a:pt x="61680" y="992"/>
                  </a:lnTo>
                  <a:lnTo>
                    <a:pt x="62140" y="4740"/>
                  </a:lnTo>
                  <a:lnTo>
                    <a:pt x="53393" y="32018"/>
                  </a:lnTo>
                  <a:lnTo>
                    <a:pt x="47681" y="42450"/>
                  </a:lnTo>
                  <a:lnTo>
                    <a:pt x="35113" y="80587"/>
                  </a:lnTo>
                  <a:lnTo>
                    <a:pt x="8914" y="122927"/>
                  </a:lnTo>
                  <a:lnTo>
                    <a:pt x="5944" y="126599"/>
                  </a:lnTo>
                  <a:lnTo>
                    <a:pt x="2642" y="135972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0" name="SMARTInkShape-24"/>
            <p:cNvSpPr/>
            <p:nvPr>
              <p:custDataLst>
                <p:tags r:id="rId251"/>
              </p:custDataLst>
            </p:nvPr>
          </p:nvSpPr>
          <p:spPr bwMode="auto">
            <a:xfrm>
              <a:off x="7831858" y="5018961"/>
              <a:ext cx="124444" cy="158862"/>
            </a:xfrm>
            <a:custGeom>
              <a:avLst/>
              <a:gdLst/>
              <a:ahLst/>
              <a:cxnLst/>
              <a:rect l="0" t="0" r="0" b="0"/>
              <a:pathLst>
                <a:path w="124444" h="158862">
                  <a:moveTo>
                    <a:pt x="88774" y="17383"/>
                  </a:moveTo>
                  <a:lnTo>
                    <a:pt x="88774" y="0"/>
                  </a:lnTo>
                  <a:lnTo>
                    <a:pt x="88774" y="4405"/>
                  </a:lnTo>
                  <a:lnTo>
                    <a:pt x="87783" y="5754"/>
                  </a:lnTo>
                  <a:lnTo>
                    <a:pt x="76346" y="12838"/>
                  </a:lnTo>
                  <a:lnTo>
                    <a:pt x="59270" y="33566"/>
                  </a:lnTo>
                  <a:lnTo>
                    <a:pt x="49865" y="41442"/>
                  </a:lnTo>
                  <a:lnTo>
                    <a:pt x="20386" y="85743"/>
                  </a:lnTo>
                  <a:lnTo>
                    <a:pt x="2128" y="114993"/>
                  </a:lnTo>
                  <a:lnTo>
                    <a:pt x="0" y="127393"/>
                  </a:lnTo>
                  <a:lnTo>
                    <a:pt x="2356" y="133414"/>
                  </a:lnTo>
                  <a:lnTo>
                    <a:pt x="5718" y="139397"/>
                  </a:lnTo>
                  <a:lnTo>
                    <a:pt x="7212" y="145364"/>
                  </a:lnTo>
                  <a:lnTo>
                    <a:pt x="8603" y="147352"/>
                  </a:lnTo>
                  <a:lnTo>
                    <a:pt x="10522" y="148677"/>
                  </a:lnTo>
                  <a:lnTo>
                    <a:pt x="15300" y="151142"/>
                  </a:lnTo>
                  <a:lnTo>
                    <a:pt x="23569" y="157115"/>
                  </a:lnTo>
                  <a:lnTo>
                    <a:pt x="29368" y="158861"/>
                  </a:lnTo>
                  <a:lnTo>
                    <a:pt x="32302" y="158334"/>
                  </a:lnTo>
                  <a:lnTo>
                    <a:pt x="42165" y="153844"/>
                  </a:lnTo>
                  <a:lnTo>
                    <a:pt x="56223" y="151082"/>
                  </a:lnTo>
                  <a:lnTo>
                    <a:pt x="99964" y="127432"/>
                  </a:lnTo>
                  <a:lnTo>
                    <a:pt x="118054" y="112622"/>
                  </a:lnTo>
                  <a:lnTo>
                    <a:pt x="121631" y="106675"/>
                  </a:lnTo>
                  <a:lnTo>
                    <a:pt x="123927" y="94772"/>
                  </a:lnTo>
                  <a:lnTo>
                    <a:pt x="124443" y="81654"/>
                  </a:lnTo>
                  <a:lnTo>
                    <a:pt x="117419" y="70409"/>
                  </a:lnTo>
                  <a:lnTo>
                    <a:pt x="116801" y="67617"/>
                  </a:lnTo>
                  <a:lnTo>
                    <a:pt x="115396" y="65754"/>
                  </a:lnTo>
                  <a:lnTo>
                    <a:pt x="103243" y="57781"/>
                  </a:lnTo>
                  <a:lnTo>
                    <a:pt x="100166" y="52534"/>
                  </a:lnTo>
                  <a:lnTo>
                    <a:pt x="97704" y="3524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1" name="SMARTInkShape-25"/>
            <p:cNvSpPr/>
            <p:nvPr>
              <p:custDataLst>
                <p:tags r:id="rId252"/>
              </p:custDataLst>
            </p:nvPr>
          </p:nvSpPr>
          <p:spPr bwMode="auto">
            <a:xfrm>
              <a:off x="7867054" y="4938117"/>
              <a:ext cx="98227" cy="8931"/>
            </a:xfrm>
            <a:custGeom>
              <a:avLst/>
              <a:gdLst/>
              <a:ahLst/>
              <a:cxnLst/>
              <a:rect l="0" t="0" r="0" b="0"/>
              <a:pathLst>
                <a:path w="98227" h="8931">
                  <a:moveTo>
                    <a:pt x="0" y="8930"/>
                  </a:moveTo>
                  <a:lnTo>
                    <a:pt x="0" y="4189"/>
                  </a:lnTo>
                  <a:lnTo>
                    <a:pt x="992" y="2793"/>
                  </a:lnTo>
                  <a:lnTo>
                    <a:pt x="2646" y="1862"/>
                  </a:lnTo>
                  <a:lnTo>
                    <a:pt x="12429" y="368"/>
                  </a:lnTo>
                  <a:lnTo>
                    <a:pt x="56226" y="1"/>
                  </a:lnTo>
                  <a:lnTo>
                    <a:pt x="75288" y="0"/>
                  </a:lnTo>
                  <a:lnTo>
                    <a:pt x="80755" y="2645"/>
                  </a:lnTo>
                  <a:lnTo>
                    <a:pt x="86493" y="6136"/>
                  </a:lnTo>
                  <a:lnTo>
                    <a:pt x="92349" y="7688"/>
                  </a:lnTo>
                  <a:lnTo>
                    <a:pt x="94309" y="7110"/>
                  </a:lnTo>
                  <a:lnTo>
                    <a:pt x="95615" y="5732"/>
                  </a:lnTo>
                  <a:lnTo>
                    <a:pt x="9822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2" name="SMARTInkShape-26"/>
            <p:cNvSpPr/>
            <p:nvPr>
              <p:custDataLst>
                <p:tags r:id="rId253"/>
              </p:custDataLst>
            </p:nvPr>
          </p:nvSpPr>
          <p:spPr bwMode="auto">
            <a:xfrm>
              <a:off x="7983145" y="4831004"/>
              <a:ext cx="80363" cy="151763"/>
            </a:xfrm>
            <a:custGeom>
              <a:avLst/>
              <a:gdLst/>
              <a:ahLst/>
              <a:cxnLst/>
              <a:rect l="0" t="0" r="0" b="0"/>
              <a:pathLst>
                <a:path w="80363" h="151763">
                  <a:moveTo>
                    <a:pt x="26784" y="62465"/>
                  </a:moveTo>
                  <a:lnTo>
                    <a:pt x="19096" y="54776"/>
                  </a:lnTo>
                  <a:lnTo>
                    <a:pt x="13482" y="53902"/>
                  </a:lnTo>
                  <a:lnTo>
                    <a:pt x="11963" y="52788"/>
                  </a:lnTo>
                  <a:lnTo>
                    <a:pt x="10275" y="48903"/>
                  </a:lnTo>
                  <a:lnTo>
                    <a:pt x="8833" y="47470"/>
                  </a:lnTo>
                  <a:lnTo>
                    <a:pt x="4584" y="45879"/>
                  </a:lnTo>
                  <a:lnTo>
                    <a:pt x="3054" y="44462"/>
                  </a:lnTo>
                  <a:lnTo>
                    <a:pt x="1354" y="40242"/>
                  </a:lnTo>
                  <a:lnTo>
                    <a:pt x="115" y="23647"/>
                  </a:lnTo>
                  <a:lnTo>
                    <a:pt x="1066" y="21704"/>
                  </a:lnTo>
                  <a:lnTo>
                    <a:pt x="2694" y="20408"/>
                  </a:lnTo>
                  <a:lnTo>
                    <a:pt x="7147" y="17976"/>
                  </a:lnTo>
                  <a:lnTo>
                    <a:pt x="23913" y="3678"/>
                  </a:lnTo>
                  <a:lnTo>
                    <a:pt x="33963" y="447"/>
                  </a:lnTo>
                  <a:lnTo>
                    <a:pt x="47990" y="0"/>
                  </a:lnTo>
                  <a:lnTo>
                    <a:pt x="53737" y="2622"/>
                  </a:lnTo>
                  <a:lnTo>
                    <a:pt x="56660" y="4710"/>
                  </a:lnTo>
                  <a:lnTo>
                    <a:pt x="59906" y="9676"/>
                  </a:lnTo>
                  <a:lnTo>
                    <a:pt x="60773" y="12389"/>
                  </a:lnTo>
                  <a:lnTo>
                    <a:pt x="62341" y="14198"/>
                  </a:lnTo>
                  <a:lnTo>
                    <a:pt x="66730" y="16208"/>
                  </a:lnTo>
                  <a:lnTo>
                    <a:pt x="68298" y="17736"/>
                  </a:lnTo>
                  <a:lnTo>
                    <a:pt x="70039" y="22080"/>
                  </a:lnTo>
                  <a:lnTo>
                    <a:pt x="71397" y="55304"/>
                  </a:lnTo>
                  <a:lnTo>
                    <a:pt x="66681" y="69824"/>
                  </a:lnTo>
                  <a:lnTo>
                    <a:pt x="41622" y="113471"/>
                  </a:lnTo>
                  <a:lnTo>
                    <a:pt x="14877" y="145664"/>
                  </a:lnTo>
                  <a:lnTo>
                    <a:pt x="8925" y="149051"/>
                  </a:lnTo>
                  <a:lnTo>
                    <a:pt x="0" y="151760"/>
                  </a:lnTo>
                  <a:lnTo>
                    <a:pt x="42504" y="151762"/>
                  </a:lnTo>
                  <a:lnTo>
                    <a:pt x="47992" y="151762"/>
                  </a:lnTo>
                  <a:lnTo>
                    <a:pt x="49852" y="150768"/>
                  </a:lnTo>
                  <a:lnTo>
                    <a:pt x="51093" y="149116"/>
                  </a:lnTo>
                  <a:lnTo>
                    <a:pt x="51920" y="147021"/>
                  </a:lnTo>
                  <a:lnTo>
                    <a:pt x="53463" y="145624"/>
                  </a:lnTo>
                  <a:lnTo>
                    <a:pt x="61117" y="143199"/>
                  </a:lnTo>
                  <a:lnTo>
                    <a:pt x="80362" y="14283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3" name="SMARTInkShape-27"/>
            <p:cNvSpPr/>
            <p:nvPr>
              <p:custDataLst>
                <p:tags r:id="rId254"/>
              </p:custDataLst>
            </p:nvPr>
          </p:nvSpPr>
          <p:spPr bwMode="auto">
            <a:xfrm>
              <a:off x="8090296" y="4857895"/>
              <a:ext cx="89262" cy="142731"/>
            </a:xfrm>
            <a:custGeom>
              <a:avLst/>
              <a:gdLst/>
              <a:ahLst/>
              <a:cxnLst/>
              <a:rect l="0" t="0" r="0" b="0"/>
              <a:pathLst>
                <a:path w="89262" h="142731">
                  <a:moveTo>
                    <a:pt x="0" y="53433"/>
                  </a:moveTo>
                  <a:lnTo>
                    <a:pt x="0" y="44871"/>
                  </a:lnTo>
                  <a:lnTo>
                    <a:pt x="0" y="49721"/>
                  </a:lnTo>
                  <a:lnTo>
                    <a:pt x="0" y="45386"/>
                  </a:lnTo>
                  <a:lnTo>
                    <a:pt x="2646" y="44896"/>
                  </a:lnTo>
                  <a:lnTo>
                    <a:pt x="4741" y="44765"/>
                  </a:lnTo>
                  <a:lnTo>
                    <a:pt x="9713" y="41975"/>
                  </a:lnTo>
                  <a:lnTo>
                    <a:pt x="15232" y="38419"/>
                  </a:lnTo>
                  <a:lnTo>
                    <a:pt x="23916" y="35425"/>
                  </a:lnTo>
                  <a:lnTo>
                    <a:pt x="42673" y="21408"/>
                  </a:lnTo>
                  <a:lnTo>
                    <a:pt x="60648" y="15798"/>
                  </a:lnTo>
                  <a:lnTo>
                    <a:pt x="78495" y="1506"/>
                  </a:lnTo>
                  <a:lnTo>
                    <a:pt x="82180" y="589"/>
                  </a:lnTo>
                  <a:lnTo>
                    <a:pt x="87892" y="0"/>
                  </a:lnTo>
                  <a:lnTo>
                    <a:pt x="88361" y="943"/>
                  </a:lnTo>
                  <a:lnTo>
                    <a:pt x="89261" y="13161"/>
                  </a:lnTo>
                  <a:lnTo>
                    <a:pt x="84546" y="25846"/>
                  </a:lnTo>
                  <a:lnTo>
                    <a:pt x="71205" y="44006"/>
                  </a:lnTo>
                  <a:lnTo>
                    <a:pt x="68305" y="47147"/>
                  </a:lnTo>
                  <a:lnTo>
                    <a:pt x="65086" y="55932"/>
                  </a:lnTo>
                  <a:lnTo>
                    <a:pt x="62661" y="65458"/>
                  </a:lnTo>
                  <a:lnTo>
                    <a:pt x="53020" y="79657"/>
                  </a:lnTo>
                  <a:lnTo>
                    <a:pt x="50230" y="82822"/>
                  </a:lnTo>
                  <a:lnTo>
                    <a:pt x="47129" y="91630"/>
                  </a:lnTo>
                  <a:lnTo>
                    <a:pt x="44655" y="135647"/>
                  </a:lnTo>
                  <a:lnTo>
                    <a:pt x="44649" y="1427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4" name="SMARTInkShape-28"/>
            <p:cNvSpPr/>
            <p:nvPr>
              <p:custDataLst>
                <p:tags r:id="rId255"/>
              </p:custDataLst>
            </p:nvPr>
          </p:nvSpPr>
          <p:spPr bwMode="auto">
            <a:xfrm>
              <a:off x="8117194" y="4955977"/>
              <a:ext cx="71330" cy="17860"/>
            </a:xfrm>
            <a:custGeom>
              <a:avLst/>
              <a:gdLst/>
              <a:ahLst/>
              <a:cxnLst/>
              <a:rect l="0" t="0" r="0" b="0"/>
              <a:pathLst>
                <a:path w="71330" h="17860">
                  <a:moveTo>
                    <a:pt x="8821" y="8929"/>
                  </a:moveTo>
                  <a:lnTo>
                    <a:pt x="0" y="108"/>
                  </a:lnTo>
                  <a:lnTo>
                    <a:pt x="30145" y="0"/>
                  </a:lnTo>
                  <a:lnTo>
                    <a:pt x="31967" y="991"/>
                  </a:lnTo>
                  <a:lnTo>
                    <a:pt x="33181" y="2646"/>
                  </a:lnTo>
                  <a:lnTo>
                    <a:pt x="33991" y="4739"/>
                  </a:lnTo>
                  <a:lnTo>
                    <a:pt x="35522" y="6137"/>
                  </a:lnTo>
                  <a:lnTo>
                    <a:pt x="39871" y="7687"/>
                  </a:lnTo>
                  <a:lnTo>
                    <a:pt x="47897" y="8561"/>
                  </a:lnTo>
                  <a:lnTo>
                    <a:pt x="49754" y="9675"/>
                  </a:lnTo>
                  <a:lnTo>
                    <a:pt x="50993" y="11412"/>
                  </a:lnTo>
                  <a:lnTo>
                    <a:pt x="51819" y="13560"/>
                  </a:lnTo>
                  <a:lnTo>
                    <a:pt x="53362" y="14994"/>
                  </a:lnTo>
                  <a:lnTo>
                    <a:pt x="57721" y="16585"/>
                  </a:lnTo>
                  <a:lnTo>
                    <a:pt x="71329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5" name="SMARTInkShape-29"/>
            <p:cNvSpPr/>
            <p:nvPr>
              <p:custDataLst>
                <p:tags r:id="rId256"/>
              </p:custDataLst>
            </p:nvPr>
          </p:nvSpPr>
          <p:spPr bwMode="auto">
            <a:xfrm>
              <a:off x="8314892" y="4929189"/>
              <a:ext cx="34366" cy="196451"/>
            </a:xfrm>
            <a:custGeom>
              <a:avLst/>
              <a:gdLst/>
              <a:ahLst/>
              <a:cxnLst/>
              <a:rect l="0" t="0" r="0" b="0"/>
              <a:pathLst>
                <a:path w="34366" h="196451">
                  <a:moveTo>
                    <a:pt x="34365" y="26788"/>
                  </a:moveTo>
                  <a:lnTo>
                    <a:pt x="25445" y="26788"/>
                  </a:lnTo>
                  <a:lnTo>
                    <a:pt x="25435" y="10278"/>
                  </a:lnTo>
                  <a:lnTo>
                    <a:pt x="26428" y="9827"/>
                  </a:lnTo>
                  <a:lnTo>
                    <a:pt x="33125" y="9046"/>
                  </a:lnTo>
                  <a:lnTo>
                    <a:pt x="33814" y="6335"/>
                  </a:lnTo>
                  <a:lnTo>
                    <a:pt x="34365" y="0"/>
                  </a:lnTo>
                  <a:lnTo>
                    <a:pt x="34365" y="13301"/>
                  </a:lnTo>
                  <a:lnTo>
                    <a:pt x="31719" y="18478"/>
                  </a:lnTo>
                  <a:lnTo>
                    <a:pt x="29625" y="21248"/>
                  </a:lnTo>
                  <a:lnTo>
                    <a:pt x="29220" y="24086"/>
                  </a:lnTo>
                  <a:lnTo>
                    <a:pt x="33492" y="33989"/>
                  </a:lnTo>
                  <a:lnTo>
                    <a:pt x="24674" y="78374"/>
                  </a:lnTo>
                  <a:lnTo>
                    <a:pt x="20359" y="98296"/>
                  </a:lnTo>
                  <a:lnTo>
                    <a:pt x="22498" y="112356"/>
                  </a:lnTo>
                  <a:lnTo>
                    <a:pt x="13990" y="154255"/>
                  </a:lnTo>
                  <a:lnTo>
                    <a:pt x="5493" y="178024"/>
                  </a:lnTo>
                  <a:lnTo>
                    <a:pt x="0" y="185646"/>
                  </a:lnTo>
                  <a:lnTo>
                    <a:pt x="541" y="186271"/>
                  </a:lnTo>
                  <a:lnTo>
                    <a:pt x="3788" y="186965"/>
                  </a:lnTo>
                  <a:lnTo>
                    <a:pt x="5051" y="188144"/>
                  </a:lnTo>
                  <a:lnTo>
                    <a:pt x="7568" y="196418"/>
                  </a:lnTo>
                  <a:lnTo>
                    <a:pt x="15265" y="196450"/>
                  </a:lnTo>
                  <a:lnTo>
                    <a:pt x="15678" y="195457"/>
                  </a:lnTo>
                  <a:lnTo>
                    <a:pt x="16506" y="18752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6" name="SMARTInkShape-30"/>
            <p:cNvSpPr/>
            <p:nvPr>
              <p:custDataLst>
                <p:tags r:id="rId257"/>
              </p:custDataLst>
            </p:nvPr>
          </p:nvSpPr>
          <p:spPr bwMode="auto">
            <a:xfrm>
              <a:off x="8331399" y="5036344"/>
              <a:ext cx="98226" cy="80368"/>
            </a:xfrm>
            <a:custGeom>
              <a:avLst/>
              <a:gdLst/>
              <a:ahLst/>
              <a:cxnLst/>
              <a:rect l="0" t="0" r="0" b="0"/>
              <a:pathLst>
                <a:path w="98226" h="80368">
                  <a:moveTo>
                    <a:pt x="98225" y="0"/>
                  </a:moveTo>
                  <a:lnTo>
                    <a:pt x="80743" y="0"/>
                  </a:lnTo>
                  <a:lnTo>
                    <a:pt x="63634" y="9713"/>
                  </a:lnTo>
                  <a:lnTo>
                    <a:pt x="47772" y="22924"/>
                  </a:lnTo>
                  <a:lnTo>
                    <a:pt x="19729" y="36275"/>
                  </a:lnTo>
                  <a:lnTo>
                    <a:pt x="12737" y="40927"/>
                  </a:lnTo>
                  <a:lnTo>
                    <a:pt x="163" y="44605"/>
                  </a:lnTo>
                  <a:lnTo>
                    <a:pt x="0" y="58209"/>
                  </a:lnTo>
                  <a:lnTo>
                    <a:pt x="2645" y="63242"/>
                  </a:lnTo>
                  <a:lnTo>
                    <a:pt x="7688" y="69818"/>
                  </a:lnTo>
                  <a:lnTo>
                    <a:pt x="11024" y="70718"/>
                  </a:lnTo>
                  <a:lnTo>
                    <a:pt x="13302" y="70958"/>
                  </a:lnTo>
                  <a:lnTo>
                    <a:pt x="14821" y="72109"/>
                  </a:lnTo>
                  <a:lnTo>
                    <a:pt x="16509" y="76034"/>
                  </a:lnTo>
                  <a:lnTo>
                    <a:pt x="17951" y="77479"/>
                  </a:lnTo>
                  <a:lnTo>
                    <a:pt x="22199" y="79084"/>
                  </a:lnTo>
                  <a:lnTo>
                    <a:pt x="66834" y="80367"/>
                  </a:lnTo>
                  <a:lnTo>
                    <a:pt x="80366" y="8036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7" name="SMARTInkShape-31"/>
            <p:cNvSpPr/>
            <p:nvPr>
              <p:custDataLst>
                <p:tags r:id="rId258"/>
              </p:custDataLst>
            </p:nvPr>
          </p:nvSpPr>
          <p:spPr bwMode="auto">
            <a:xfrm>
              <a:off x="8420695" y="5045273"/>
              <a:ext cx="107146" cy="159419"/>
            </a:xfrm>
            <a:custGeom>
              <a:avLst/>
              <a:gdLst/>
              <a:ahLst/>
              <a:cxnLst/>
              <a:rect l="0" t="0" r="0" b="0"/>
              <a:pathLst>
                <a:path w="107146" h="159419">
                  <a:moveTo>
                    <a:pt x="80367" y="17860"/>
                  </a:moveTo>
                  <a:lnTo>
                    <a:pt x="80367" y="4298"/>
                  </a:lnTo>
                  <a:lnTo>
                    <a:pt x="81359" y="2865"/>
                  </a:lnTo>
                  <a:lnTo>
                    <a:pt x="83013" y="1909"/>
                  </a:lnTo>
                  <a:lnTo>
                    <a:pt x="85108" y="1274"/>
                  </a:lnTo>
                  <a:lnTo>
                    <a:pt x="85512" y="849"/>
                  </a:lnTo>
                  <a:lnTo>
                    <a:pt x="84790" y="567"/>
                  </a:lnTo>
                  <a:lnTo>
                    <a:pt x="75629" y="0"/>
                  </a:lnTo>
                  <a:lnTo>
                    <a:pt x="70655" y="2646"/>
                  </a:lnTo>
                  <a:lnTo>
                    <a:pt x="55696" y="14822"/>
                  </a:lnTo>
                  <a:lnTo>
                    <a:pt x="46299" y="17459"/>
                  </a:lnTo>
                  <a:lnTo>
                    <a:pt x="40397" y="22482"/>
                  </a:lnTo>
                  <a:lnTo>
                    <a:pt x="37798" y="27521"/>
                  </a:lnTo>
                  <a:lnTo>
                    <a:pt x="37104" y="30253"/>
                  </a:lnTo>
                  <a:lnTo>
                    <a:pt x="35650" y="32075"/>
                  </a:lnTo>
                  <a:lnTo>
                    <a:pt x="31389" y="34100"/>
                  </a:lnTo>
                  <a:lnTo>
                    <a:pt x="29855" y="35632"/>
                  </a:lnTo>
                  <a:lnTo>
                    <a:pt x="26799" y="44613"/>
                  </a:lnTo>
                  <a:lnTo>
                    <a:pt x="43040" y="44648"/>
                  </a:lnTo>
                  <a:lnTo>
                    <a:pt x="51459" y="38512"/>
                  </a:lnTo>
                  <a:lnTo>
                    <a:pt x="60857" y="36087"/>
                  </a:lnTo>
                  <a:lnTo>
                    <a:pt x="71316" y="26901"/>
                  </a:lnTo>
                  <a:lnTo>
                    <a:pt x="76142" y="26822"/>
                  </a:lnTo>
                  <a:lnTo>
                    <a:pt x="77551" y="27803"/>
                  </a:lnTo>
                  <a:lnTo>
                    <a:pt x="78489" y="29450"/>
                  </a:lnTo>
                  <a:lnTo>
                    <a:pt x="79996" y="34481"/>
                  </a:lnTo>
                  <a:lnTo>
                    <a:pt x="82849" y="35169"/>
                  </a:lnTo>
                  <a:lnTo>
                    <a:pt x="84998" y="35352"/>
                  </a:lnTo>
                  <a:lnTo>
                    <a:pt x="90032" y="38202"/>
                  </a:lnTo>
                  <a:lnTo>
                    <a:pt x="92764" y="40350"/>
                  </a:lnTo>
                  <a:lnTo>
                    <a:pt x="95800" y="45384"/>
                  </a:lnTo>
                  <a:lnTo>
                    <a:pt x="96608" y="48115"/>
                  </a:lnTo>
                  <a:lnTo>
                    <a:pt x="98140" y="49937"/>
                  </a:lnTo>
                  <a:lnTo>
                    <a:pt x="102488" y="51960"/>
                  </a:lnTo>
                  <a:lnTo>
                    <a:pt x="104044" y="53491"/>
                  </a:lnTo>
                  <a:lnTo>
                    <a:pt x="105772" y="57839"/>
                  </a:lnTo>
                  <a:lnTo>
                    <a:pt x="107145" y="96105"/>
                  </a:lnTo>
                  <a:lnTo>
                    <a:pt x="100025" y="111073"/>
                  </a:lnTo>
                  <a:lnTo>
                    <a:pt x="90906" y="122984"/>
                  </a:lnTo>
                  <a:lnTo>
                    <a:pt x="76348" y="132735"/>
                  </a:lnTo>
                  <a:lnTo>
                    <a:pt x="66058" y="145273"/>
                  </a:lnTo>
                  <a:lnTo>
                    <a:pt x="59787" y="148902"/>
                  </a:lnTo>
                  <a:lnTo>
                    <a:pt x="37615" y="154069"/>
                  </a:lnTo>
                  <a:lnTo>
                    <a:pt x="30608" y="157772"/>
                  </a:lnTo>
                  <a:lnTo>
                    <a:pt x="24187" y="159418"/>
                  </a:lnTo>
                  <a:lnTo>
                    <a:pt x="21086" y="158865"/>
                  </a:lnTo>
                  <a:lnTo>
                    <a:pt x="9462" y="152138"/>
                  </a:lnTo>
                  <a:lnTo>
                    <a:pt x="7968" y="136592"/>
                  </a:lnTo>
                  <a:lnTo>
                    <a:pt x="1868" y="124951"/>
                  </a:lnTo>
                  <a:lnTo>
                    <a:pt x="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8" name="SMARTInkShape-32"/>
            <p:cNvSpPr/>
            <p:nvPr>
              <p:custDataLst>
                <p:tags r:id="rId259"/>
              </p:custDataLst>
            </p:nvPr>
          </p:nvSpPr>
          <p:spPr bwMode="auto">
            <a:xfrm>
              <a:off x="8590359" y="4995480"/>
              <a:ext cx="133900" cy="112302"/>
            </a:xfrm>
            <a:custGeom>
              <a:avLst/>
              <a:gdLst/>
              <a:ahLst/>
              <a:cxnLst/>
              <a:rect l="0" t="0" r="0" b="0"/>
              <a:pathLst>
                <a:path w="133900" h="112302">
                  <a:moveTo>
                    <a:pt x="26789" y="23004"/>
                  </a:moveTo>
                  <a:lnTo>
                    <a:pt x="17892" y="14107"/>
                  </a:lnTo>
                  <a:lnTo>
                    <a:pt x="10174" y="14077"/>
                  </a:lnTo>
                  <a:lnTo>
                    <a:pt x="9759" y="13084"/>
                  </a:lnTo>
                  <a:lnTo>
                    <a:pt x="8929" y="0"/>
                  </a:lnTo>
                  <a:lnTo>
                    <a:pt x="8929" y="12833"/>
                  </a:lnTo>
                  <a:lnTo>
                    <a:pt x="13670" y="18447"/>
                  </a:lnTo>
                  <a:lnTo>
                    <a:pt x="14075" y="20958"/>
                  </a:lnTo>
                  <a:lnTo>
                    <a:pt x="13352" y="23624"/>
                  </a:lnTo>
                  <a:lnTo>
                    <a:pt x="10895" y="29232"/>
                  </a:lnTo>
                  <a:lnTo>
                    <a:pt x="9006" y="48040"/>
                  </a:lnTo>
                  <a:lnTo>
                    <a:pt x="13693" y="54014"/>
                  </a:lnTo>
                  <a:lnTo>
                    <a:pt x="14089" y="56576"/>
                  </a:lnTo>
                  <a:lnTo>
                    <a:pt x="0" y="94434"/>
                  </a:lnTo>
                  <a:lnTo>
                    <a:pt x="0" y="94441"/>
                  </a:lnTo>
                  <a:lnTo>
                    <a:pt x="0" y="89701"/>
                  </a:lnTo>
                  <a:lnTo>
                    <a:pt x="992" y="88305"/>
                  </a:lnTo>
                  <a:lnTo>
                    <a:pt x="2646" y="87374"/>
                  </a:lnTo>
                  <a:lnTo>
                    <a:pt x="4740" y="86754"/>
                  </a:lnTo>
                  <a:lnTo>
                    <a:pt x="6137" y="85347"/>
                  </a:lnTo>
                  <a:lnTo>
                    <a:pt x="11025" y="75961"/>
                  </a:lnTo>
                  <a:lnTo>
                    <a:pt x="14822" y="70354"/>
                  </a:lnTo>
                  <a:lnTo>
                    <a:pt x="16509" y="64554"/>
                  </a:lnTo>
                  <a:lnTo>
                    <a:pt x="17952" y="62610"/>
                  </a:lnTo>
                  <a:lnTo>
                    <a:pt x="19905" y="61314"/>
                  </a:lnTo>
                  <a:lnTo>
                    <a:pt x="25429" y="59235"/>
                  </a:lnTo>
                  <a:lnTo>
                    <a:pt x="26185" y="56305"/>
                  </a:lnTo>
                  <a:lnTo>
                    <a:pt x="26386" y="54134"/>
                  </a:lnTo>
                  <a:lnTo>
                    <a:pt x="29255" y="49077"/>
                  </a:lnTo>
                  <a:lnTo>
                    <a:pt x="53575" y="23006"/>
                  </a:lnTo>
                  <a:lnTo>
                    <a:pt x="53578" y="23004"/>
                  </a:lnTo>
                  <a:lnTo>
                    <a:pt x="53578" y="41048"/>
                  </a:lnTo>
                  <a:lnTo>
                    <a:pt x="50932" y="48552"/>
                  </a:lnTo>
                  <a:lnTo>
                    <a:pt x="47440" y="55196"/>
                  </a:lnTo>
                  <a:lnTo>
                    <a:pt x="44757" y="67108"/>
                  </a:lnTo>
                  <a:lnTo>
                    <a:pt x="44681" y="72231"/>
                  </a:lnTo>
                  <a:lnTo>
                    <a:pt x="45662" y="73682"/>
                  </a:lnTo>
                  <a:lnTo>
                    <a:pt x="47308" y="74648"/>
                  </a:lnTo>
                  <a:lnTo>
                    <a:pt x="53744" y="76327"/>
                  </a:lnTo>
                  <a:lnTo>
                    <a:pt x="57951" y="76469"/>
                  </a:lnTo>
                  <a:lnTo>
                    <a:pt x="63129" y="73885"/>
                  </a:lnTo>
                  <a:lnTo>
                    <a:pt x="70721" y="69431"/>
                  </a:lnTo>
                  <a:lnTo>
                    <a:pt x="112626" y="49947"/>
                  </a:lnTo>
                  <a:lnTo>
                    <a:pt x="121896" y="43995"/>
                  </a:lnTo>
                  <a:lnTo>
                    <a:pt x="133788" y="40899"/>
                  </a:lnTo>
                  <a:lnTo>
                    <a:pt x="133899" y="45615"/>
                  </a:lnTo>
                  <a:lnTo>
                    <a:pt x="131279" y="50582"/>
                  </a:lnTo>
                  <a:lnTo>
                    <a:pt x="127800" y="56097"/>
                  </a:lnTo>
                  <a:lnTo>
                    <a:pt x="126252" y="61856"/>
                  </a:lnTo>
                  <a:lnTo>
                    <a:pt x="124848" y="63788"/>
                  </a:lnTo>
                  <a:lnTo>
                    <a:pt x="122920" y="65076"/>
                  </a:lnTo>
                  <a:lnTo>
                    <a:pt x="118130" y="67499"/>
                  </a:lnTo>
                  <a:lnTo>
                    <a:pt x="104057" y="79931"/>
                  </a:lnTo>
                  <a:lnTo>
                    <a:pt x="100817" y="85678"/>
                  </a:lnTo>
                  <a:lnTo>
                    <a:pt x="98568" y="94279"/>
                  </a:lnTo>
                  <a:lnTo>
                    <a:pt x="98271" y="101978"/>
                  </a:lnTo>
                  <a:lnTo>
                    <a:pt x="102980" y="107699"/>
                  </a:lnTo>
                  <a:lnTo>
                    <a:pt x="103380" y="109233"/>
                  </a:lnTo>
                  <a:lnTo>
                    <a:pt x="102654" y="110255"/>
                  </a:lnTo>
                  <a:lnTo>
                    <a:pt x="98226" y="11230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59" name="SMARTInkShape-33"/>
            <p:cNvSpPr/>
            <p:nvPr>
              <p:custDataLst>
                <p:tags r:id="rId260"/>
              </p:custDataLst>
            </p:nvPr>
          </p:nvSpPr>
          <p:spPr bwMode="auto">
            <a:xfrm>
              <a:off x="8621321" y="4983136"/>
              <a:ext cx="254779" cy="267484"/>
            </a:xfrm>
            <a:custGeom>
              <a:avLst/>
              <a:gdLst/>
              <a:ahLst/>
              <a:cxnLst/>
              <a:rect l="0" t="0" r="0" b="0"/>
              <a:pathLst>
                <a:path w="254779" h="267484">
                  <a:moveTo>
                    <a:pt x="245858" y="17489"/>
                  </a:moveTo>
                  <a:lnTo>
                    <a:pt x="245858" y="8668"/>
                  </a:lnTo>
                  <a:lnTo>
                    <a:pt x="254420" y="0"/>
                  </a:lnTo>
                  <a:lnTo>
                    <a:pt x="254778" y="12941"/>
                  </a:lnTo>
                  <a:lnTo>
                    <a:pt x="249493" y="18113"/>
                  </a:lnTo>
                  <a:lnTo>
                    <a:pt x="234669" y="29518"/>
                  </a:lnTo>
                  <a:lnTo>
                    <a:pt x="207181" y="72438"/>
                  </a:lnTo>
                  <a:lnTo>
                    <a:pt x="182569" y="102851"/>
                  </a:lnTo>
                  <a:lnTo>
                    <a:pt x="165260" y="119841"/>
                  </a:lnTo>
                  <a:lnTo>
                    <a:pt x="144917" y="141081"/>
                  </a:lnTo>
                  <a:lnTo>
                    <a:pt x="102626" y="178220"/>
                  </a:lnTo>
                  <a:lnTo>
                    <a:pt x="58288" y="210573"/>
                  </a:lnTo>
                  <a:lnTo>
                    <a:pt x="14701" y="248861"/>
                  </a:lnTo>
                  <a:lnTo>
                    <a:pt x="598" y="262761"/>
                  </a:lnTo>
                  <a:lnTo>
                    <a:pt x="0" y="264347"/>
                  </a:lnTo>
                  <a:lnTo>
                    <a:pt x="594" y="265404"/>
                  </a:lnTo>
                  <a:lnTo>
                    <a:pt x="3935" y="267102"/>
                  </a:lnTo>
                  <a:lnTo>
                    <a:pt x="17113" y="267483"/>
                  </a:lnTo>
                  <a:lnTo>
                    <a:pt x="22816" y="264858"/>
                  </a:lnTo>
                  <a:lnTo>
                    <a:pt x="40475" y="24966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60" name="SMARTInkShape-34"/>
            <p:cNvSpPr/>
            <p:nvPr>
              <p:custDataLst>
                <p:tags r:id="rId261"/>
              </p:custDataLst>
            </p:nvPr>
          </p:nvSpPr>
          <p:spPr bwMode="auto">
            <a:xfrm>
              <a:off x="8760023" y="5125641"/>
              <a:ext cx="115979" cy="160735"/>
            </a:xfrm>
            <a:custGeom>
              <a:avLst/>
              <a:gdLst/>
              <a:ahLst/>
              <a:cxnLst/>
              <a:rect l="0" t="0" r="0" b="0"/>
              <a:pathLst>
                <a:path w="115979" h="160735">
                  <a:moveTo>
                    <a:pt x="107156" y="0"/>
                  </a:moveTo>
                  <a:lnTo>
                    <a:pt x="115978" y="0"/>
                  </a:lnTo>
                  <a:lnTo>
                    <a:pt x="111314" y="4739"/>
                  </a:lnTo>
                  <a:lnTo>
                    <a:pt x="106359" y="7067"/>
                  </a:lnTo>
                  <a:lnTo>
                    <a:pt x="103649" y="7688"/>
                  </a:lnTo>
                  <a:lnTo>
                    <a:pt x="64900" y="32705"/>
                  </a:lnTo>
                  <a:lnTo>
                    <a:pt x="61126" y="33709"/>
                  </a:lnTo>
                  <a:lnTo>
                    <a:pt x="54286" y="40117"/>
                  </a:lnTo>
                  <a:lnTo>
                    <a:pt x="36253" y="61906"/>
                  </a:lnTo>
                  <a:lnTo>
                    <a:pt x="35765" y="70143"/>
                  </a:lnTo>
                  <a:lnTo>
                    <a:pt x="36742" y="70574"/>
                  </a:lnTo>
                  <a:lnTo>
                    <a:pt x="50952" y="72353"/>
                  </a:lnTo>
                  <a:lnTo>
                    <a:pt x="62577" y="78489"/>
                  </a:lnTo>
                  <a:lnTo>
                    <a:pt x="94425" y="89388"/>
                  </a:lnTo>
                  <a:lnTo>
                    <a:pt x="106993" y="96186"/>
                  </a:lnTo>
                  <a:lnTo>
                    <a:pt x="114290" y="97823"/>
                  </a:lnTo>
                  <a:lnTo>
                    <a:pt x="114889" y="98950"/>
                  </a:lnTo>
                  <a:lnTo>
                    <a:pt x="115553" y="102848"/>
                  </a:lnTo>
                  <a:lnTo>
                    <a:pt x="114738" y="104283"/>
                  </a:lnTo>
                  <a:lnTo>
                    <a:pt x="113205" y="105240"/>
                  </a:lnTo>
                  <a:lnTo>
                    <a:pt x="111187" y="105878"/>
                  </a:lnTo>
                  <a:lnTo>
                    <a:pt x="95081" y="127160"/>
                  </a:lnTo>
                  <a:lnTo>
                    <a:pt x="86576" y="130930"/>
                  </a:lnTo>
                  <a:lnTo>
                    <a:pt x="81530" y="131935"/>
                  </a:lnTo>
                  <a:lnTo>
                    <a:pt x="53339" y="147816"/>
                  </a:lnTo>
                  <a:lnTo>
                    <a:pt x="13073" y="152640"/>
                  </a:lnTo>
                  <a:lnTo>
                    <a:pt x="0" y="1607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sp>
        <p:nvSpPr>
          <p:cNvPr id="362" name="SMARTInkShape-35"/>
          <p:cNvSpPr/>
          <p:nvPr>
            <p:custDataLst>
              <p:tags r:id="rId1"/>
            </p:custDataLst>
          </p:nvPr>
        </p:nvSpPr>
        <p:spPr bwMode="auto">
          <a:xfrm>
            <a:off x="8661810" y="4572000"/>
            <a:ext cx="125003" cy="196454"/>
          </a:xfrm>
          <a:custGeom>
            <a:avLst/>
            <a:gdLst/>
            <a:ahLst/>
            <a:cxnLst/>
            <a:rect l="0" t="0" r="0" b="0"/>
            <a:pathLst>
              <a:path w="125003" h="196454">
                <a:moveTo>
                  <a:pt x="98213" y="26789"/>
                </a:moveTo>
                <a:lnTo>
                  <a:pt x="105902" y="26789"/>
                </a:lnTo>
                <a:lnTo>
                  <a:pt x="106316" y="25797"/>
                </a:lnTo>
                <a:lnTo>
                  <a:pt x="107035" y="19101"/>
                </a:lnTo>
                <a:lnTo>
                  <a:pt x="115703" y="9329"/>
                </a:lnTo>
                <a:lnTo>
                  <a:pt x="116072" y="0"/>
                </a:lnTo>
                <a:lnTo>
                  <a:pt x="116072" y="8929"/>
                </a:lnTo>
                <a:lnTo>
                  <a:pt x="116072" y="0"/>
                </a:lnTo>
                <a:lnTo>
                  <a:pt x="116072" y="8562"/>
                </a:lnTo>
                <a:lnTo>
                  <a:pt x="116072" y="3713"/>
                </a:lnTo>
                <a:lnTo>
                  <a:pt x="116072" y="8929"/>
                </a:lnTo>
                <a:lnTo>
                  <a:pt x="116072" y="3785"/>
                </a:lnTo>
                <a:lnTo>
                  <a:pt x="116072" y="5981"/>
                </a:lnTo>
                <a:lnTo>
                  <a:pt x="116072" y="25"/>
                </a:lnTo>
                <a:lnTo>
                  <a:pt x="125002" y="0"/>
                </a:lnTo>
                <a:lnTo>
                  <a:pt x="125002" y="4740"/>
                </a:lnTo>
                <a:lnTo>
                  <a:pt x="122357" y="9713"/>
                </a:lnTo>
                <a:lnTo>
                  <a:pt x="110764" y="23915"/>
                </a:lnTo>
                <a:lnTo>
                  <a:pt x="92998" y="64844"/>
                </a:lnTo>
                <a:lnTo>
                  <a:pt x="90934" y="72806"/>
                </a:lnTo>
                <a:lnTo>
                  <a:pt x="67464" y="114463"/>
                </a:lnTo>
                <a:lnTo>
                  <a:pt x="35306" y="154786"/>
                </a:lnTo>
                <a:lnTo>
                  <a:pt x="28460" y="166724"/>
                </a:lnTo>
                <a:lnTo>
                  <a:pt x="26906" y="167704"/>
                </a:lnTo>
                <a:lnTo>
                  <a:pt x="22534" y="168793"/>
                </a:lnTo>
                <a:lnTo>
                  <a:pt x="20972" y="170075"/>
                </a:lnTo>
                <a:lnTo>
                  <a:pt x="10992" y="184845"/>
                </a:lnTo>
                <a:lnTo>
                  <a:pt x="0" y="196440"/>
                </a:lnTo>
                <a:lnTo>
                  <a:pt x="8916" y="196453"/>
                </a:lnTo>
              </a:path>
            </a:pathLst>
          </a:custGeom>
          <a:noFill/>
          <a:ln w="1905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grpSp>
        <p:nvGrpSpPr>
          <p:cNvPr id="366" name="SMARTInkShape-Group6"/>
          <p:cNvGrpSpPr/>
          <p:nvPr/>
        </p:nvGrpSpPr>
        <p:grpSpPr>
          <a:xfrm>
            <a:off x="8483323" y="4143375"/>
            <a:ext cx="526732" cy="526732"/>
            <a:chOff x="8483323" y="4143375"/>
            <a:chExt cx="526732" cy="526732"/>
          </a:xfrm>
        </p:grpSpPr>
        <p:sp>
          <p:nvSpPr>
            <p:cNvPr id="363" name="SMARTInkShape-36"/>
            <p:cNvSpPr/>
            <p:nvPr>
              <p:custDataLst>
                <p:tags r:id="rId241"/>
              </p:custDataLst>
            </p:nvPr>
          </p:nvSpPr>
          <p:spPr bwMode="auto">
            <a:xfrm>
              <a:off x="8858254" y="4214812"/>
              <a:ext cx="151801" cy="232173"/>
            </a:xfrm>
            <a:custGeom>
              <a:avLst/>
              <a:gdLst/>
              <a:ahLst/>
              <a:cxnLst/>
              <a:rect l="0" t="0" r="0" b="0"/>
              <a:pathLst>
                <a:path w="151801" h="232173">
                  <a:moveTo>
                    <a:pt x="142870" y="8930"/>
                  </a:moveTo>
                  <a:lnTo>
                    <a:pt x="151800" y="0"/>
                  </a:lnTo>
                  <a:lnTo>
                    <a:pt x="147060" y="0"/>
                  </a:lnTo>
                  <a:lnTo>
                    <a:pt x="145662" y="993"/>
                  </a:lnTo>
                  <a:lnTo>
                    <a:pt x="144732" y="2646"/>
                  </a:lnTo>
                  <a:lnTo>
                    <a:pt x="143238" y="12429"/>
                  </a:lnTo>
                  <a:lnTo>
                    <a:pt x="142123" y="14240"/>
                  </a:lnTo>
                  <a:lnTo>
                    <a:pt x="140388" y="15446"/>
                  </a:lnTo>
                  <a:lnTo>
                    <a:pt x="138239" y="16250"/>
                  </a:lnTo>
                  <a:lnTo>
                    <a:pt x="136806" y="17779"/>
                  </a:lnTo>
                  <a:lnTo>
                    <a:pt x="135215" y="22123"/>
                  </a:lnTo>
                  <a:lnTo>
                    <a:pt x="133200" y="32997"/>
                  </a:lnTo>
                  <a:lnTo>
                    <a:pt x="107088" y="73536"/>
                  </a:lnTo>
                  <a:lnTo>
                    <a:pt x="80360" y="116693"/>
                  </a:lnTo>
                  <a:lnTo>
                    <a:pt x="68788" y="134126"/>
                  </a:lnTo>
                  <a:lnTo>
                    <a:pt x="37944" y="173475"/>
                  </a:lnTo>
                  <a:lnTo>
                    <a:pt x="4216" y="211010"/>
                  </a:lnTo>
                  <a:lnTo>
                    <a:pt x="551" y="221436"/>
                  </a:lnTo>
                  <a:lnTo>
                    <a:pt x="0" y="232050"/>
                  </a:lnTo>
                  <a:lnTo>
                    <a:pt x="8925" y="232172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64" name="SMARTInkShape-37"/>
            <p:cNvSpPr/>
            <p:nvPr>
              <p:custDataLst>
                <p:tags r:id="rId242"/>
              </p:custDataLst>
            </p:nvPr>
          </p:nvSpPr>
          <p:spPr bwMode="auto">
            <a:xfrm>
              <a:off x="8483323" y="4545579"/>
              <a:ext cx="115966" cy="124528"/>
            </a:xfrm>
            <a:custGeom>
              <a:avLst/>
              <a:gdLst/>
              <a:ahLst/>
              <a:cxnLst/>
              <a:rect l="0" t="0" r="0" b="0"/>
              <a:pathLst>
                <a:path w="115966" h="124528">
                  <a:moveTo>
                    <a:pt x="107036" y="8560"/>
                  </a:moveTo>
                  <a:lnTo>
                    <a:pt x="111776" y="8560"/>
                  </a:lnTo>
                  <a:lnTo>
                    <a:pt x="113173" y="7569"/>
                  </a:lnTo>
                  <a:lnTo>
                    <a:pt x="114105" y="5916"/>
                  </a:lnTo>
                  <a:lnTo>
                    <a:pt x="115858" y="0"/>
                  </a:lnTo>
                  <a:lnTo>
                    <a:pt x="115965" y="8455"/>
                  </a:lnTo>
                  <a:lnTo>
                    <a:pt x="111225" y="13270"/>
                  </a:lnTo>
                  <a:lnTo>
                    <a:pt x="108898" y="18261"/>
                  </a:lnTo>
                  <a:lnTo>
                    <a:pt x="107403" y="24809"/>
                  </a:lnTo>
                  <a:lnTo>
                    <a:pt x="84536" y="51517"/>
                  </a:lnTo>
                  <a:lnTo>
                    <a:pt x="83107" y="55058"/>
                  </a:lnTo>
                  <a:lnTo>
                    <a:pt x="76227" y="61638"/>
                  </a:lnTo>
                  <a:lnTo>
                    <a:pt x="34942" y="91561"/>
                  </a:lnTo>
                  <a:lnTo>
                    <a:pt x="0" y="124527"/>
                  </a:lnTo>
                  <a:lnTo>
                    <a:pt x="8809" y="115717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65" name="SMARTInkShape-38"/>
            <p:cNvSpPr/>
            <p:nvPr>
              <p:custDataLst>
                <p:tags r:id="rId243"/>
              </p:custDataLst>
            </p:nvPr>
          </p:nvSpPr>
          <p:spPr bwMode="auto">
            <a:xfrm>
              <a:off x="8715374" y="4143375"/>
              <a:ext cx="142876" cy="169665"/>
            </a:xfrm>
            <a:custGeom>
              <a:avLst/>
              <a:gdLst/>
              <a:ahLst/>
              <a:cxnLst/>
              <a:rect l="0" t="0" r="0" b="0"/>
              <a:pathLst>
                <a:path w="142876" h="169665">
                  <a:moveTo>
                    <a:pt x="133946" y="17859"/>
                  </a:moveTo>
                  <a:lnTo>
                    <a:pt x="142843" y="8962"/>
                  </a:lnTo>
                  <a:lnTo>
                    <a:pt x="142875" y="0"/>
                  </a:lnTo>
                  <a:lnTo>
                    <a:pt x="135187" y="0"/>
                  </a:lnTo>
                  <a:lnTo>
                    <a:pt x="134772" y="992"/>
                  </a:lnTo>
                  <a:lnTo>
                    <a:pt x="134313" y="4740"/>
                  </a:lnTo>
                  <a:lnTo>
                    <a:pt x="133198" y="6136"/>
                  </a:lnTo>
                  <a:lnTo>
                    <a:pt x="129314" y="7688"/>
                  </a:lnTo>
                  <a:lnTo>
                    <a:pt x="127882" y="9094"/>
                  </a:lnTo>
                  <a:lnTo>
                    <a:pt x="122937" y="18480"/>
                  </a:lnTo>
                  <a:lnTo>
                    <a:pt x="119131" y="24088"/>
                  </a:lnTo>
                  <a:lnTo>
                    <a:pt x="117441" y="29888"/>
                  </a:lnTo>
                  <a:lnTo>
                    <a:pt x="115997" y="31832"/>
                  </a:lnTo>
                  <a:lnTo>
                    <a:pt x="114043" y="33127"/>
                  </a:lnTo>
                  <a:lnTo>
                    <a:pt x="109225" y="35559"/>
                  </a:lnTo>
                  <a:lnTo>
                    <a:pt x="95131" y="47996"/>
                  </a:lnTo>
                  <a:lnTo>
                    <a:pt x="91890" y="53742"/>
                  </a:lnTo>
                  <a:lnTo>
                    <a:pt x="85069" y="70257"/>
                  </a:lnTo>
                  <a:lnTo>
                    <a:pt x="77165" y="78520"/>
                  </a:lnTo>
                  <a:lnTo>
                    <a:pt x="69023" y="85499"/>
                  </a:lnTo>
                  <a:lnTo>
                    <a:pt x="62454" y="95007"/>
                  </a:lnTo>
                  <a:lnTo>
                    <a:pt x="42646" y="110101"/>
                  </a:lnTo>
                  <a:lnTo>
                    <a:pt x="38798" y="116072"/>
                  </a:lnTo>
                  <a:lnTo>
                    <a:pt x="36095" y="122032"/>
                  </a:lnTo>
                  <a:lnTo>
                    <a:pt x="10664" y="150041"/>
                  </a:lnTo>
                  <a:lnTo>
                    <a:pt x="7055" y="151021"/>
                  </a:lnTo>
                  <a:lnTo>
                    <a:pt x="1393" y="151650"/>
                  </a:lnTo>
                  <a:lnTo>
                    <a:pt x="929" y="152693"/>
                  </a:lnTo>
                  <a:lnTo>
                    <a:pt x="0" y="165472"/>
                  </a:lnTo>
                  <a:lnTo>
                    <a:pt x="991" y="166869"/>
                  </a:lnTo>
                  <a:lnTo>
                    <a:pt x="2647" y="167801"/>
                  </a:lnTo>
                  <a:lnTo>
                    <a:pt x="8930" y="169664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77" name="SMARTInkShape-Group7"/>
          <p:cNvGrpSpPr/>
          <p:nvPr/>
        </p:nvGrpSpPr>
        <p:grpSpPr>
          <a:xfrm>
            <a:off x="8268890" y="4205992"/>
            <a:ext cx="642938" cy="580311"/>
            <a:chOff x="8268890" y="4205992"/>
            <a:chExt cx="642938" cy="580311"/>
          </a:xfrm>
        </p:grpSpPr>
        <p:sp>
          <p:nvSpPr>
            <p:cNvPr id="367" name="SMARTInkShape-39"/>
            <p:cNvSpPr/>
            <p:nvPr>
              <p:custDataLst>
                <p:tags r:id="rId231"/>
              </p:custDataLst>
            </p:nvPr>
          </p:nvSpPr>
          <p:spPr bwMode="auto">
            <a:xfrm>
              <a:off x="8340327" y="4295182"/>
              <a:ext cx="62477" cy="151791"/>
            </a:xfrm>
            <a:custGeom>
              <a:avLst/>
              <a:gdLst/>
              <a:ahLst/>
              <a:cxnLst/>
              <a:rect l="0" t="0" r="0" b="0"/>
              <a:pathLst>
                <a:path w="62477" h="151791">
                  <a:moveTo>
                    <a:pt x="44649" y="35716"/>
                  </a:moveTo>
                  <a:lnTo>
                    <a:pt x="53547" y="26819"/>
                  </a:lnTo>
                  <a:lnTo>
                    <a:pt x="53578" y="1351"/>
                  </a:lnTo>
                  <a:lnTo>
                    <a:pt x="54571" y="900"/>
                  </a:lnTo>
                  <a:lnTo>
                    <a:pt x="62476" y="0"/>
                  </a:lnTo>
                  <a:lnTo>
                    <a:pt x="57759" y="4739"/>
                  </a:lnTo>
                  <a:lnTo>
                    <a:pt x="55437" y="9711"/>
                  </a:lnTo>
                  <a:lnTo>
                    <a:pt x="52608" y="32994"/>
                  </a:lnTo>
                  <a:lnTo>
                    <a:pt x="46515" y="44696"/>
                  </a:lnTo>
                  <a:lnTo>
                    <a:pt x="37597" y="87433"/>
                  </a:lnTo>
                  <a:lnTo>
                    <a:pt x="35561" y="94420"/>
                  </a:lnTo>
                  <a:lnTo>
                    <a:pt x="20322" y="116035"/>
                  </a:lnTo>
                  <a:lnTo>
                    <a:pt x="17962" y="122015"/>
                  </a:lnTo>
                  <a:lnTo>
                    <a:pt x="3067" y="140722"/>
                  </a:lnTo>
                  <a:lnTo>
                    <a:pt x="4" y="151790"/>
                  </a:lnTo>
                  <a:lnTo>
                    <a:pt x="0" y="143240"/>
                  </a:lnTo>
                  <a:lnTo>
                    <a:pt x="17860" y="12501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68" name="SMARTInkShape-40"/>
            <p:cNvSpPr/>
            <p:nvPr>
              <p:custDataLst>
                <p:tags r:id="rId232"/>
              </p:custDataLst>
            </p:nvPr>
          </p:nvSpPr>
          <p:spPr bwMode="auto">
            <a:xfrm>
              <a:off x="8376050" y="4366617"/>
              <a:ext cx="89294" cy="62509"/>
            </a:xfrm>
            <a:custGeom>
              <a:avLst/>
              <a:gdLst/>
              <a:ahLst/>
              <a:cxnLst/>
              <a:rect l="0" t="0" r="0" b="0"/>
              <a:pathLst>
                <a:path w="89294" h="62509">
                  <a:moveTo>
                    <a:pt x="89293" y="0"/>
                  </a:moveTo>
                  <a:lnTo>
                    <a:pt x="66802" y="0"/>
                  </a:lnTo>
                  <a:lnTo>
                    <a:pt x="65370" y="992"/>
                  </a:lnTo>
                  <a:lnTo>
                    <a:pt x="64415" y="2645"/>
                  </a:lnTo>
                  <a:lnTo>
                    <a:pt x="63778" y="4741"/>
                  </a:lnTo>
                  <a:lnTo>
                    <a:pt x="62361" y="6137"/>
                  </a:lnTo>
                  <a:lnTo>
                    <a:pt x="53976" y="8820"/>
                  </a:lnTo>
                  <a:lnTo>
                    <a:pt x="48953" y="8897"/>
                  </a:lnTo>
                  <a:lnTo>
                    <a:pt x="43914" y="11561"/>
                  </a:lnTo>
                  <a:lnTo>
                    <a:pt x="38366" y="15060"/>
                  </a:lnTo>
                  <a:lnTo>
                    <a:pt x="32594" y="16615"/>
                  </a:lnTo>
                  <a:lnTo>
                    <a:pt x="30658" y="18022"/>
                  </a:lnTo>
                  <a:lnTo>
                    <a:pt x="29366" y="19952"/>
                  </a:lnTo>
                  <a:lnTo>
                    <a:pt x="28506" y="22231"/>
                  </a:lnTo>
                  <a:lnTo>
                    <a:pt x="26940" y="23751"/>
                  </a:lnTo>
                  <a:lnTo>
                    <a:pt x="19248" y="26389"/>
                  </a:lnTo>
                  <a:lnTo>
                    <a:pt x="13528" y="26670"/>
                  </a:lnTo>
                  <a:lnTo>
                    <a:pt x="11994" y="27702"/>
                  </a:lnTo>
                  <a:lnTo>
                    <a:pt x="10972" y="29383"/>
                  </a:lnTo>
                  <a:lnTo>
                    <a:pt x="9046" y="35348"/>
                  </a:lnTo>
                  <a:lnTo>
                    <a:pt x="106" y="35716"/>
                  </a:lnTo>
                  <a:lnTo>
                    <a:pt x="0" y="49021"/>
                  </a:lnTo>
                  <a:lnTo>
                    <a:pt x="991" y="50540"/>
                  </a:lnTo>
                  <a:lnTo>
                    <a:pt x="2644" y="51552"/>
                  </a:lnTo>
                  <a:lnTo>
                    <a:pt x="8558" y="53459"/>
                  </a:lnTo>
                  <a:lnTo>
                    <a:pt x="17479" y="62137"/>
                  </a:lnTo>
                  <a:lnTo>
                    <a:pt x="62101" y="62508"/>
                  </a:lnTo>
                  <a:lnTo>
                    <a:pt x="71434" y="625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69" name="SMARTInkShape-41"/>
            <p:cNvSpPr/>
            <p:nvPr>
              <p:custDataLst>
                <p:tags r:id="rId233"/>
              </p:custDataLst>
            </p:nvPr>
          </p:nvSpPr>
          <p:spPr bwMode="auto">
            <a:xfrm>
              <a:off x="8429744" y="4393406"/>
              <a:ext cx="97998" cy="139650"/>
            </a:xfrm>
            <a:custGeom>
              <a:avLst/>
              <a:gdLst/>
              <a:ahLst/>
              <a:cxnLst/>
              <a:rect l="0" t="0" r="0" b="0"/>
              <a:pathLst>
                <a:path w="97998" h="139650">
                  <a:moveTo>
                    <a:pt x="71318" y="8930"/>
                  </a:moveTo>
                  <a:lnTo>
                    <a:pt x="71318" y="10"/>
                  </a:lnTo>
                  <a:lnTo>
                    <a:pt x="57680" y="0"/>
                  </a:lnTo>
                  <a:lnTo>
                    <a:pt x="56273" y="992"/>
                  </a:lnTo>
                  <a:lnTo>
                    <a:pt x="55336" y="2645"/>
                  </a:lnTo>
                  <a:lnTo>
                    <a:pt x="53830" y="7688"/>
                  </a:lnTo>
                  <a:lnTo>
                    <a:pt x="50977" y="8378"/>
                  </a:lnTo>
                  <a:lnTo>
                    <a:pt x="45803" y="8820"/>
                  </a:lnTo>
                  <a:lnTo>
                    <a:pt x="40166" y="13638"/>
                  </a:lnTo>
                  <a:lnTo>
                    <a:pt x="37628" y="18629"/>
                  </a:lnTo>
                  <a:lnTo>
                    <a:pt x="36952" y="21349"/>
                  </a:lnTo>
                  <a:lnTo>
                    <a:pt x="35510" y="23162"/>
                  </a:lnTo>
                  <a:lnTo>
                    <a:pt x="31260" y="25177"/>
                  </a:lnTo>
                  <a:lnTo>
                    <a:pt x="23290" y="26311"/>
                  </a:lnTo>
                  <a:lnTo>
                    <a:pt x="21440" y="27463"/>
                  </a:lnTo>
                  <a:lnTo>
                    <a:pt x="20206" y="29223"/>
                  </a:lnTo>
                  <a:lnTo>
                    <a:pt x="18227" y="34437"/>
                  </a:lnTo>
                  <a:lnTo>
                    <a:pt x="17741" y="53175"/>
                  </a:lnTo>
                  <a:lnTo>
                    <a:pt x="39066" y="53577"/>
                  </a:lnTo>
                  <a:lnTo>
                    <a:pt x="40888" y="52586"/>
                  </a:lnTo>
                  <a:lnTo>
                    <a:pt x="42102" y="50932"/>
                  </a:lnTo>
                  <a:lnTo>
                    <a:pt x="44050" y="45890"/>
                  </a:lnTo>
                  <a:lnTo>
                    <a:pt x="59342" y="28856"/>
                  </a:lnTo>
                  <a:lnTo>
                    <a:pt x="62352" y="18004"/>
                  </a:lnTo>
                  <a:lnTo>
                    <a:pt x="71315" y="17858"/>
                  </a:lnTo>
                  <a:lnTo>
                    <a:pt x="79880" y="26422"/>
                  </a:lnTo>
                  <a:lnTo>
                    <a:pt x="80216" y="39185"/>
                  </a:lnTo>
                  <a:lnTo>
                    <a:pt x="81219" y="41007"/>
                  </a:lnTo>
                  <a:lnTo>
                    <a:pt x="82879" y="42221"/>
                  </a:lnTo>
                  <a:lnTo>
                    <a:pt x="84979" y="43030"/>
                  </a:lnTo>
                  <a:lnTo>
                    <a:pt x="86378" y="44561"/>
                  </a:lnTo>
                  <a:lnTo>
                    <a:pt x="88809" y="52194"/>
                  </a:lnTo>
                  <a:lnTo>
                    <a:pt x="89069" y="57909"/>
                  </a:lnTo>
                  <a:lnTo>
                    <a:pt x="90098" y="59442"/>
                  </a:lnTo>
                  <a:lnTo>
                    <a:pt x="91775" y="60464"/>
                  </a:lnTo>
                  <a:lnTo>
                    <a:pt x="93885" y="61145"/>
                  </a:lnTo>
                  <a:lnTo>
                    <a:pt x="95293" y="62591"/>
                  </a:lnTo>
                  <a:lnTo>
                    <a:pt x="96856" y="66844"/>
                  </a:lnTo>
                  <a:lnTo>
                    <a:pt x="97997" y="83463"/>
                  </a:lnTo>
                  <a:lnTo>
                    <a:pt x="95412" y="89350"/>
                  </a:lnTo>
                  <a:lnTo>
                    <a:pt x="91949" y="95274"/>
                  </a:lnTo>
                  <a:lnTo>
                    <a:pt x="89542" y="105395"/>
                  </a:lnTo>
                  <a:lnTo>
                    <a:pt x="76780" y="119431"/>
                  </a:lnTo>
                  <a:lnTo>
                    <a:pt x="68454" y="122533"/>
                  </a:lnTo>
                  <a:lnTo>
                    <a:pt x="63455" y="123361"/>
                  </a:lnTo>
                  <a:lnTo>
                    <a:pt x="60123" y="124905"/>
                  </a:lnTo>
                  <a:lnTo>
                    <a:pt x="57901" y="126926"/>
                  </a:lnTo>
                  <a:lnTo>
                    <a:pt x="56421" y="129266"/>
                  </a:lnTo>
                  <a:lnTo>
                    <a:pt x="54440" y="130826"/>
                  </a:lnTo>
                  <a:lnTo>
                    <a:pt x="36549" y="138275"/>
                  </a:lnTo>
                  <a:lnTo>
                    <a:pt x="32264" y="138815"/>
                  </a:lnTo>
                  <a:lnTo>
                    <a:pt x="22483" y="136822"/>
                  </a:lnTo>
                  <a:lnTo>
                    <a:pt x="20903" y="137848"/>
                  </a:lnTo>
                  <a:lnTo>
                    <a:pt x="19848" y="139524"/>
                  </a:lnTo>
                  <a:lnTo>
                    <a:pt x="18154" y="139649"/>
                  </a:lnTo>
                  <a:lnTo>
                    <a:pt x="8769" y="134577"/>
                  </a:lnTo>
                  <a:lnTo>
                    <a:pt x="4492" y="134226"/>
                  </a:lnTo>
                  <a:lnTo>
                    <a:pt x="2955" y="133141"/>
                  </a:lnTo>
                  <a:lnTo>
                    <a:pt x="1931" y="131424"/>
                  </a:lnTo>
                  <a:lnTo>
                    <a:pt x="0" y="125391"/>
                  </a:lnTo>
                  <a:lnTo>
                    <a:pt x="881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0" name="SMARTInkShape-42"/>
            <p:cNvSpPr/>
            <p:nvPr>
              <p:custDataLst>
                <p:tags r:id="rId234"/>
              </p:custDataLst>
            </p:nvPr>
          </p:nvSpPr>
          <p:spPr bwMode="auto">
            <a:xfrm>
              <a:off x="8572499" y="4321978"/>
              <a:ext cx="107156" cy="98215"/>
            </a:xfrm>
            <a:custGeom>
              <a:avLst/>
              <a:gdLst/>
              <a:ahLst/>
              <a:cxnLst/>
              <a:rect l="0" t="0" r="0" b="0"/>
              <a:pathLst>
                <a:path w="107156" h="98215">
                  <a:moveTo>
                    <a:pt x="8930" y="26779"/>
                  </a:moveTo>
                  <a:lnTo>
                    <a:pt x="8930" y="0"/>
                  </a:lnTo>
                  <a:lnTo>
                    <a:pt x="8930" y="4734"/>
                  </a:lnTo>
                  <a:lnTo>
                    <a:pt x="9922" y="6130"/>
                  </a:lnTo>
                  <a:lnTo>
                    <a:pt x="11576" y="7060"/>
                  </a:lnTo>
                  <a:lnTo>
                    <a:pt x="16619" y="8553"/>
                  </a:lnTo>
                  <a:lnTo>
                    <a:pt x="17308" y="11402"/>
                  </a:lnTo>
                  <a:lnTo>
                    <a:pt x="17860" y="43254"/>
                  </a:lnTo>
                  <a:lnTo>
                    <a:pt x="9297" y="69416"/>
                  </a:lnTo>
                  <a:lnTo>
                    <a:pt x="9038" y="75572"/>
                  </a:lnTo>
                  <a:lnTo>
                    <a:pt x="6332" y="80877"/>
                  </a:lnTo>
                  <a:lnTo>
                    <a:pt x="1252" y="87626"/>
                  </a:lnTo>
                  <a:lnTo>
                    <a:pt x="1" y="98206"/>
                  </a:lnTo>
                  <a:lnTo>
                    <a:pt x="0" y="93473"/>
                  </a:lnTo>
                  <a:lnTo>
                    <a:pt x="992" y="92078"/>
                  </a:lnTo>
                  <a:lnTo>
                    <a:pt x="2647" y="91148"/>
                  </a:lnTo>
                  <a:lnTo>
                    <a:pt x="4741" y="90528"/>
                  </a:lnTo>
                  <a:lnTo>
                    <a:pt x="6138" y="89122"/>
                  </a:lnTo>
                  <a:lnTo>
                    <a:pt x="8562" y="81708"/>
                  </a:lnTo>
                  <a:lnTo>
                    <a:pt x="8822" y="76017"/>
                  </a:lnTo>
                  <a:lnTo>
                    <a:pt x="11527" y="70822"/>
                  </a:lnTo>
                  <a:lnTo>
                    <a:pt x="50516" y="28849"/>
                  </a:lnTo>
                  <a:lnTo>
                    <a:pt x="53575" y="17863"/>
                  </a:lnTo>
                  <a:lnTo>
                    <a:pt x="53578" y="62086"/>
                  </a:lnTo>
                  <a:lnTo>
                    <a:pt x="53578" y="71315"/>
                  </a:lnTo>
                  <a:lnTo>
                    <a:pt x="61268" y="63730"/>
                  </a:lnTo>
                  <a:lnTo>
                    <a:pt x="69393" y="61749"/>
                  </a:lnTo>
                  <a:lnTo>
                    <a:pt x="89352" y="47067"/>
                  </a:lnTo>
                  <a:lnTo>
                    <a:pt x="98073" y="44681"/>
                  </a:lnTo>
                  <a:lnTo>
                    <a:pt x="105902" y="44643"/>
                  </a:lnTo>
                  <a:lnTo>
                    <a:pt x="99924" y="54353"/>
                  </a:lnTo>
                  <a:lnTo>
                    <a:pt x="98227" y="98214"/>
                  </a:lnTo>
                  <a:lnTo>
                    <a:pt x="107155" y="892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1" name="SMARTInkShape-43"/>
            <p:cNvSpPr/>
            <p:nvPr>
              <p:custDataLst>
                <p:tags r:id="rId235"/>
              </p:custDataLst>
            </p:nvPr>
          </p:nvSpPr>
          <p:spPr bwMode="auto">
            <a:xfrm>
              <a:off x="8706448" y="4205992"/>
              <a:ext cx="80365" cy="124907"/>
            </a:xfrm>
            <a:custGeom>
              <a:avLst/>
              <a:gdLst/>
              <a:ahLst/>
              <a:cxnLst/>
              <a:rect l="0" t="0" r="0" b="0"/>
              <a:pathLst>
                <a:path w="80365" h="124907">
                  <a:moveTo>
                    <a:pt x="26786" y="35609"/>
                  </a:moveTo>
                  <a:lnTo>
                    <a:pt x="14357" y="35609"/>
                  </a:lnTo>
                  <a:lnTo>
                    <a:pt x="12548" y="36602"/>
                  </a:lnTo>
                  <a:lnTo>
                    <a:pt x="11339" y="38255"/>
                  </a:lnTo>
                  <a:lnTo>
                    <a:pt x="10535" y="40350"/>
                  </a:lnTo>
                  <a:lnTo>
                    <a:pt x="9008" y="41746"/>
                  </a:lnTo>
                  <a:lnTo>
                    <a:pt x="4664" y="43297"/>
                  </a:lnTo>
                  <a:lnTo>
                    <a:pt x="3107" y="42719"/>
                  </a:lnTo>
                  <a:lnTo>
                    <a:pt x="2069" y="41342"/>
                  </a:lnTo>
                  <a:lnTo>
                    <a:pt x="32" y="35709"/>
                  </a:lnTo>
                  <a:lnTo>
                    <a:pt x="0" y="23189"/>
                  </a:lnTo>
                  <a:lnTo>
                    <a:pt x="2643" y="17522"/>
                  </a:lnTo>
                  <a:lnTo>
                    <a:pt x="7686" y="10539"/>
                  </a:lnTo>
                  <a:lnTo>
                    <a:pt x="11022" y="9584"/>
                  </a:lnTo>
                  <a:lnTo>
                    <a:pt x="16507" y="8971"/>
                  </a:lnTo>
                  <a:lnTo>
                    <a:pt x="16957" y="7929"/>
                  </a:lnTo>
                  <a:lnTo>
                    <a:pt x="17456" y="4125"/>
                  </a:lnTo>
                  <a:lnTo>
                    <a:pt x="18580" y="2713"/>
                  </a:lnTo>
                  <a:lnTo>
                    <a:pt x="25510" y="262"/>
                  </a:lnTo>
                  <a:lnTo>
                    <a:pt x="31148" y="0"/>
                  </a:lnTo>
                  <a:lnTo>
                    <a:pt x="32669" y="956"/>
                  </a:lnTo>
                  <a:lnTo>
                    <a:pt x="33686" y="2585"/>
                  </a:lnTo>
                  <a:lnTo>
                    <a:pt x="35314" y="7589"/>
                  </a:lnTo>
                  <a:lnTo>
                    <a:pt x="41774" y="15706"/>
                  </a:lnTo>
                  <a:lnTo>
                    <a:pt x="44267" y="25039"/>
                  </a:lnTo>
                  <a:lnTo>
                    <a:pt x="44645" y="65385"/>
                  </a:lnTo>
                  <a:lnTo>
                    <a:pt x="43654" y="67366"/>
                  </a:lnTo>
                  <a:lnTo>
                    <a:pt x="42000" y="68687"/>
                  </a:lnTo>
                  <a:lnTo>
                    <a:pt x="37517" y="71147"/>
                  </a:lnTo>
                  <a:lnTo>
                    <a:pt x="32216" y="75547"/>
                  </a:lnTo>
                  <a:lnTo>
                    <a:pt x="29199" y="80810"/>
                  </a:lnTo>
                  <a:lnTo>
                    <a:pt x="28395" y="83602"/>
                  </a:lnTo>
                  <a:lnTo>
                    <a:pt x="26867" y="85464"/>
                  </a:lnTo>
                  <a:lnTo>
                    <a:pt x="22523" y="87532"/>
                  </a:lnTo>
                  <a:lnTo>
                    <a:pt x="20967" y="89076"/>
                  </a:lnTo>
                  <a:lnTo>
                    <a:pt x="17892" y="97995"/>
                  </a:lnTo>
                  <a:lnTo>
                    <a:pt x="26418" y="98114"/>
                  </a:lnTo>
                  <a:lnTo>
                    <a:pt x="34442" y="105805"/>
                  </a:lnTo>
                  <a:lnTo>
                    <a:pt x="43292" y="106937"/>
                  </a:lnTo>
                  <a:lnTo>
                    <a:pt x="52215" y="107037"/>
                  </a:lnTo>
                  <a:lnTo>
                    <a:pt x="61144" y="114735"/>
                  </a:lnTo>
                  <a:lnTo>
                    <a:pt x="66843" y="115609"/>
                  </a:lnTo>
                  <a:lnTo>
                    <a:pt x="68374" y="116723"/>
                  </a:lnTo>
                  <a:lnTo>
                    <a:pt x="69394" y="118459"/>
                  </a:lnTo>
                  <a:lnTo>
                    <a:pt x="70074" y="120608"/>
                  </a:lnTo>
                  <a:lnTo>
                    <a:pt x="71519" y="122041"/>
                  </a:lnTo>
                  <a:lnTo>
                    <a:pt x="80364" y="12490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2" name="SMARTInkShape-44"/>
            <p:cNvSpPr/>
            <p:nvPr>
              <p:custDataLst>
                <p:tags r:id="rId236"/>
              </p:custDataLst>
            </p:nvPr>
          </p:nvSpPr>
          <p:spPr bwMode="auto">
            <a:xfrm>
              <a:off x="8840390" y="4330908"/>
              <a:ext cx="62506" cy="89285"/>
            </a:xfrm>
            <a:custGeom>
              <a:avLst/>
              <a:gdLst/>
              <a:ahLst/>
              <a:cxnLst/>
              <a:rect l="0" t="0" r="0" b="0"/>
              <a:pathLst>
                <a:path w="62506" h="89285">
                  <a:moveTo>
                    <a:pt x="53578" y="17849"/>
                  </a:moveTo>
                  <a:lnTo>
                    <a:pt x="53578" y="13109"/>
                  </a:lnTo>
                  <a:lnTo>
                    <a:pt x="54570" y="11713"/>
                  </a:lnTo>
                  <a:lnTo>
                    <a:pt x="56224" y="10782"/>
                  </a:lnTo>
                  <a:lnTo>
                    <a:pt x="62475" y="8930"/>
                  </a:lnTo>
                  <a:lnTo>
                    <a:pt x="62505" y="1232"/>
                  </a:lnTo>
                  <a:lnTo>
                    <a:pt x="61514" y="818"/>
                  </a:lnTo>
                  <a:lnTo>
                    <a:pt x="48946" y="0"/>
                  </a:lnTo>
                  <a:lnTo>
                    <a:pt x="43913" y="2640"/>
                  </a:lnTo>
                  <a:lnTo>
                    <a:pt x="17895" y="26744"/>
                  </a:lnTo>
                  <a:lnTo>
                    <a:pt x="26421" y="26778"/>
                  </a:lnTo>
                  <a:lnTo>
                    <a:pt x="35341" y="35341"/>
                  </a:lnTo>
                  <a:lnTo>
                    <a:pt x="40348" y="35600"/>
                  </a:lnTo>
                  <a:lnTo>
                    <a:pt x="41781" y="36629"/>
                  </a:lnTo>
                  <a:lnTo>
                    <a:pt x="42736" y="38306"/>
                  </a:lnTo>
                  <a:lnTo>
                    <a:pt x="44397" y="44797"/>
                  </a:lnTo>
                  <a:lnTo>
                    <a:pt x="44648" y="75764"/>
                  </a:lnTo>
                  <a:lnTo>
                    <a:pt x="43657" y="77295"/>
                  </a:lnTo>
                  <a:lnTo>
                    <a:pt x="42003" y="78316"/>
                  </a:lnTo>
                  <a:lnTo>
                    <a:pt x="34935" y="79753"/>
                  </a:lnTo>
                  <a:lnTo>
                    <a:pt x="32220" y="79955"/>
                  </a:lnTo>
                  <a:lnTo>
                    <a:pt x="26558" y="82824"/>
                  </a:lnTo>
                  <a:lnTo>
                    <a:pt x="19578" y="88010"/>
                  </a:lnTo>
                  <a:lnTo>
                    <a:pt x="10322" y="89175"/>
                  </a:lnTo>
                  <a:lnTo>
                    <a:pt x="404" y="89284"/>
                  </a:lnTo>
                  <a:lnTo>
                    <a:pt x="0" y="803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3" name="SMARTInkShape-45"/>
            <p:cNvSpPr/>
            <p:nvPr>
              <p:custDataLst>
                <p:tags r:id="rId237"/>
              </p:custDataLst>
            </p:nvPr>
          </p:nvSpPr>
          <p:spPr bwMode="auto">
            <a:xfrm>
              <a:off x="8268890" y="4500563"/>
              <a:ext cx="642938" cy="26789"/>
            </a:xfrm>
            <a:custGeom>
              <a:avLst/>
              <a:gdLst/>
              <a:ahLst/>
              <a:cxnLst/>
              <a:rect l="0" t="0" r="0" b="0"/>
              <a:pathLst>
                <a:path w="642938" h="26789">
                  <a:moveTo>
                    <a:pt x="0" y="26788"/>
                  </a:moveTo>
                  <a:lnTo>
                    <a:pt x="0" y="22048"/>
                  </a:lnTo>
                  <a:lnTo>
                    <a:pt x="992" y="20651"/>
                  </a:lnTo>
                  <a:lnTo>
                    <a:pt x="2646" y="19721"/>
                  </a:lnTo>
                  <a:lnTo>
                    <a:pt x="8562" y="17969"/>
                  </a:lnTo>
                  <a:lnTo>
                    <a:pt x="16586" y="17869"/>
                  </a:lnTo>
                  <a:lnTo>
                    <a:pt x="24737" y="23997"/>
                  </a:lnTo>
                  <a:lnTo>
                    <a:pt x="34077" y="26421"/>
                  </a:lnTo>
                  <a:lnTo>
                    <a:pt x="74098" y="26787"/>
                  </a:lnTo>
                  <a:lnTo>
                    <a:pt x="117714" y="26788"/>
                  </a:lnTo>
                  <a:lnTo>
                    <a:pt x="160914" y="26788"/>
                  </a:lnTo>
                  <a:lnTo>
                    <a:pt x="202417" y="26788"/>
                  </a:lnTo>
                  <a:lnTo>
                    <a:pt x="245070" y="26788"/>
                  </a:lnTo>
                  <a:lnTo>
                    <a:pt x="288892" y="26788"/>
                  </a:lnTo>
                  <a:lnTo>
                    <a:pt x="326072" y="26788"/>
                  </a:lnTo>
                  <a:lnTo>
                    <a:pt x="364233" y="26788"/>
                  </a:lnTo>
                  <a:lnTo>
                    <a:pt x="405777" y="26788"/>
                  </a:lnTo>
                  <a:lnTo>
                    <a:pt x="444470" y="20651"/>
                  </a:lnTo>
                  <a:lnTo>
                    <a:pt x="481805" y="18411"/>
                  </a:lnTo>
                  <a:lnTo>
                    <a:pt x="522583" y="13227"/>
                  </a:lnTo>
                  <a:lnTo>
                    <a:pt x="563871" y="9495"/>
                  </a:lnTo>
                  <a:lnTo>
                    <a:pt x="587099" y="6451"/>
                  </a:lnTo>
                  <a:lnTo>
                    <a:pt x="612726" y="1273"/>
                  </a:lnTo>
                  <a:lnTo>
                    <a:pt x="642823" y="0"/>
                  </a:lnTo>
                  <a:lnTo>
                    <a:pt x="642937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4" name="SMARTInkShape-46"/>
            <p:cNvSpPr/>
            <p:nvPr>
              <p:custDataLst>
                <p:tags r:id="rId238"/>
              </p:custDataLst>
            </p:nvPr>
          </p:nvSpPr>
          <p:spPr bwMode="auto">
            <a:xfrm>
              <a:off x="8349262" y="4661297"/>
              <a:ext cx="71023" cy="125006"/>
            </a:xfrm>
            <a:custGeom>
              <a:avLst/>
              <a:gdLst/>
              <a:ahLst/>
              <a:cxnLst/>
              <a:rect l="0" t="0" r="0" b="0"/>
              <a:pathLst>
                <a:path w="71023" h="125006">
                  <a:moveTo>
                    <a:pt x="35714" y="26789"/>
                  </a:moveTo>
                  <a:lnTo>
                    <a:pt x="40455" y="26789"/>
                  </a:lnTo>
                  <a:lnTo>
                    <a:pt x="41851" y="25797"/>
                  </a:lnTo>
                  <a:lnTo>
                    <a:pt x="42783" y="24143"/>
                  </a:lnTo>
                  <a:lnTo>
                    <a:pt x="44276" y="19101"/>
                  </a:lnTo>
                  <a:lnTo>
                    <a:pt x="52300" y="10280"/>
                  </a:lnTo>
                  <a:lnTo>
                    <a:pt x="53196" y="4589"/>
                  </a:lnTo>
                  <a:lnTo>
                    <a:pt x="54314" y="3059"/>
                  </a:lnTo>
                  <a:lnTo>
                    <a:pt x="56052" y="2039"/>
                  </a:lnTo>
                  <a:lnTo>
                    <a:pt x="62126" y="119"/>
                  </a:lnTo>
                  <a:lnTo>
                    <a:pt x="48864" y="0"/>
                  </a:lnTo>
                  <a:lnTo>
                    <a:pt x="43874" y="2645"/>
                  </a:lnTo>
                  <a:lnTo>
                    <a:pt x="28167" y="16509"/>
                  </a:lnTo>
                  <a:lnTo>
                    <a:pt x="27193" y="22200"/>
                  </a:lnTo>
                  <a:lnTo>
                    <a:pt x="26065" y="23730"/>
                  </a:lnTo>
                  <a:lnTo>
                    <a:pt x="22166" y="25429"/>
                  </a:lnTo>
                  <a:lnTo>
                    <a:pt x="20729" y="26874"/>
                  </a:lnTo>
                  <a:lnTo>
                    <a:pt x="15777" y="36323"/>
                  </a:lnTo>
                  <a:lnTo>
                    <a:pt x="11971" y="41940"/>
                  </a:lnTo>
                  <a:lnTo>
                    <a:pt x="10278" y="47744"/>
                  </a:lnTo>
                  <a:lnTo>
                    <a:pt x="10820" y="49688"/>
                  </a:lnTo>
                  <a:lnTo>
                    <a:pt x="12173" y="50985"/>
                  </a:lnTo>
                  <a:lnTo>
                    <a:pt x="17523" y="53426"/>
                  </a:lnTo>
                  <a:lnTo>
                    <a:pt x="22497" y="53533"/>
                  </a:lnTo>
                  <a:lnTo>
                    <a:pt x="23925" y="54540"/>
                  </a:lnTo>
                  <a:lnTo>
                    <a:pt x="24879" y="56204"/>
                  </a:lnTo>
                  <a:lnTo>
                    <a:pt x="25514" y="58305"/>
                  </a:lnTo>
                  <a:lnTo>
                    <a:pt x="26929" y="59706"/>
                  </a:lnTo>
                  <a:lnTo>
                    <a:pt x="35804" y="63253"/>
                  </a:lnTo>
                  <a:lnTo>
                    <a:pt x="51504" y="77322"/>
                  </a:lnTo>
                  <a:lnTo>
                    <a:pt x="60859" y="79966"/>
                  </a:lnTo>
                  <a:lnTo>
                    <a:pt x="70047" y="88020"/>
                  </a:lnTo>
                  <a:lnTo>
                    <a:pt x="70818" y="91375"/>
                  </a:lnTo>
                  <a:lnTo>
                    <a:pt x="71022" y="93659"/>
                  </a:lnTo>
                  <a:lnTo>
                    <a:pt x="68605" y="98842"/>
                  </a:lnTo>
                  <a:lnTo>
                    <a:pt x="65214" y="104454"/>
                  </a:lnTo>
                  <a:lnTo>
                    <a:pt x="62859" y="114358"/>
                  </a:lnTo>
                  <a:lnTo>
                    <a:pt x="61749" y="114934"/>
                  </a:lnTo>
                  <a:lnTo>
                    <a:pt x="54846" y="115934"/>
                  </a:lnTo>
                  <a:lnTo>
                    <a:pt x="46695" y="122193"/>
                  </a:lnTo>
                  <a:lnTo>
                    <a:pt x="38417" y="124180"/>
                  </a:lnTo>
                  <a:lnTo>
                    <a:pt x="13633" y="125005"/>
                  </a:lnTo>
                  <a:lnTo>
                    <a:pt x="8372" y="122366"/>
                  </a:lnTo>
                  <a:lnTo>
                    <a:pt x="1650" y="117326"/>
                  </a:lnTo>
                  <a:lnTo>
                    <a:pt x="731" y="113991"/>
                  </a:lnTo>
                  <a:lnTo>
                    <a:pt x="0" y="85068"/>
                  </a:lnTo>
                  <a:lnTo>
                    <a:pt x="2643" y="79811"/>
                  </a:lnTo>
                  <a:lnTo>
                    <a:pt x="8925" y="714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5" name="SMARTInkShape-47"/>
            <p:cNvSpPr/>
            <p:nvPr>
              <p:custDataLst>
                <p:tags r:id="rId239"/>
              </p:custDataLst>
            </p:nvPr>
          </p:nvSpPr>
          <p:spPr bwMode="auto">
            <a:xfrm>
              <a:off x="8465347" y="4589870"/>
              <a:ext cx="89294" cy="89287"/>
            </a:xfrm>
            <a:custGeom>
              <a:avLst/>
              <a:gdLst/>
              <a:ahLst/>
              <a:cxnLst/>
              <a:rect l="0" t="0" r="0" b="0"/>
              <a:pathLst>
                <a:path w="89294" h="89287">
                  <a:moveTo>
                    <a:pt x="26785" y="26778"/>
                  </a:moveTo>
                  <a:lnTo>
                    <a:pt x="18223" y="26778"/>
                  </a:lnTo>
                  <a:lnTo>
                    <a:pt x="10200" y="34466"/>
                  </a:lnTo>
                  <a:lnTo>
                    <a:pt x="398" y="35676"/>
                  </a:lnTo>
                  <a:lnTo>
                    <a:pt x="0" y="19199"/>
                  </a:lnTo>
                  <a:lnTo>
                    <a:pt x="13299" y="4581"/>
                  </a:lnTo>
                  <a:lnTo>
                    <a:pt x="18477" y="2030"/>
                  </a:lnTo>
                  <a:lnTo>
                    <a:pt x="34330" y="25"/>
                  </a:lnTo>
                  <a:lnTo>
                    <a:pt x="40045" y="0"/>
                  </a:lnTo>
                  <a:lnTo>
                    <a:pt x="41579" y="988"/>
                  </a:lnTo>
                  <a:lnTo>
                    <a:pt x="42600" y="2639"/>
                  </a:lnTo>
                  <a:lnTo>
                    <a:pt x="44040" y="9704"/>
                  </a:lnTo>
                  <a:lnTo>
                    <a:pt x="44609" y="22112"/>
                  </a:lnTo>
                  <a:lnTo>
                    <a:pt x="45613" y="23668"/>
                  </a:lnTo>
                  <a:lnTo>
                    <a:pt x="47274" y="24705"/>
                  </a:lnTo>
                  <a:lnTo>
                    <a:pt x="49374" y="25396"/>
                  </a:lnTo>
                  <a:lnTo>
                    <a:pt x="50774" y="26849"/>
                  </a:lnTo>
                  <a:lnTo>
                    <a:pt x="52329" y="31109"/>
                  </a:lnTo>
                  <a:lnTo>
                    <a:pt x="51752" y="33634"/>
                  </a:lnTo>
                  <a:lnTo>
                    <a:pt x="40239" y="53631"/>
                  </a:lnTo>
                  <a:lnTo>
                    <a:pt x="37739" y="56587"/>
                  </a:lnTo>
                  <a:lnTo>
                    <a:pt x="28424" y="61719"/>
                  </a:lnTo>
                  <a:lnTo>
                    <a:pt x="27513" y="64797"/>
                  </a:lnTo>
                  <a:lnTo>
                    <a:pt x="26786" y="71424"/>
                  </a:lnTo>
                  <a:lnTo>
                    <a:pt x="26785" y="71426"/>
                  </a:lnTo>
                  <a:lnTo>
                    <a:pt x="48035" y="71426"/>
                  </a:lnTo>
                  <a:lnTo>
                    <a:pt x="49881" y="72419"/>
                  </a:lnTo>
                  <a:lnTo>
                    <a:pt x="51113" y="74072"/>
                  </a:lnTo>
                  <a:lnTo>
                    <a:pt x="51932" y="76167"/>
                  </a:lnTo>
                  <a:lnTo>
                    <a:pt x="53473" y="77563"/>
                  </a:lnTo>
                  <a:lnTo>
                    <a:pt x="57829" y="79115"/>
                  </a:lnTo>
                  <a:lnTo>
                    <a:pt x="69782" y="80247"/>
                  </a:lnTo>
                  <a:lnTo>
                    <a:pt x="78236" y="86471"/>
                  </a:lnTo>
                  <a:lnTo>
                    <a:pt x="89293" y="892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6" name="SMARTInkShape-48"/>
            <p:cNvSpPr/>
            <p:nvPr>
              <p:custDataLst>
                <p:tags r:id="rId240"/>
              </p:custDataLst>
            </p:nvPr>
          </p:nvSpPr>
          <p:spPr bwMode="auto">
            <a:xfrm>
              <a:off x="8599288" y="4656176"/>
              <a:ext cx="178595" cy="103345"/>
            </a:xfrm>
            <a:custGeom>
              <a:avLst/>
              <a:gdLst/>
              <a:ahLst/>
              <a:cxnLst/>
              <a:rect l="0" t="0" r="0" b="0"/>
              <a:pathLst>
                <a:path w="178595" h="103345">
                  <a:moveTo>
                    <a:pt x="26789" y="22980"/>
                  </a:moveTo>
                  <a:lnTo>
                    <a:pt x="26789" y="8906"/>
                  </a:lnTo>
                  <a:lnTo>
                    <a:pt x="26789" y="11102"/>
                  </a:lnTo>
                  <a:lnTo>
                    <a:pt x="26789" y="5120"/>
                  </a:lnTo>
                  <a:lnTo>
                    <a:pt x="26789" y="21738"/>
                  </a:lnTo>
                  <a:lnTo>
                    <a:pt x="20652" y="29864"/>
                  </a:lnTo>
                  <a:lnTo>
                    <a:pt x="18687" y="38139"/>
                  </a:lnTo>
                  <a:lnTo>
                    <a:pt x="17864" y="63027"/>
                  </a:lnTo>
                  <a:lnTo>
                    <a:pt x="15215" y="68229"/>
                  </a:lnTo>
                  <a:lnTo>
                    <a:pt x="11724" y="73849"/>
                  </a:lnTo>
                  <a:lnTo>
                    <a:pt x="9297" y="83759"/>
                  </a:lnTo>
                  <a:lnTo>
                    <a:pt x="8963" y="93024"/>
                  </a:lnTo>
                  <a:lnTo>
                    <a:pt x="4" y="103344"/>
                  </a:lnTo>
                  <a:lnTo>
                    <a:pt x="0" y="86838"/>
                  </a:lnTo>
                  <a:lnTo>
                    <a:pt x="992" y="86388"/>
                  </a:lnTo>
                  <a:lnTo>
                    <a:pt x="4741" y="85888"/>
                  </a:lnTo>
                  <a:lnTo>
                    <a:pt x="6138" y="84763"/>
                  </a:lnTo>
                  <a:lnTo>
                    <a:pt x="15834" y="67412"/>
                  </a:lnTo>
                  <a:lnTo>
                    <a:pt x="16510" y="64508"/>
                  </a:lnTo>
                  <a:lnTo>
                    <a:pt x="17953" y="62570"/>
                  </a:lnTo>
                  <a:lnTo>
                    <a:pt x="19906" y="61281"/>
                  </a:lnTo>
                  <a:lnTo>
                    <a:pt x="22200" y="60420"/>
                  </a:lnTo>
                  <a:lnTo>
                    <a:pt x="23731" y="58854"/>
                  </a:lnTo>
                  <a:lnTo>
                    <a:pt x="25430" y="54468"/>
                  </a:lnTo>
                  <a:lnTo>
                    <a:pt x="26875" y="52901"/>
                  </a:lnTo>
                  <a:lnTo>
                    <a:pt x="31128" y="51161"/>
                  </a:lnTo>
                  <a:lnTo>
                    <a:pt x="32659" y="49705"/>
                  </a:lnTo>
                  <a:lnTo>
                    <a:pt x="40058" y="37463"/>
                  </a:lnTo>
                  <a:lnTo>
                    <a:pt x="45255" y="34378"/>
                  </a:lnTo>
                  <a:lnTo>
                    <a:pt x="48030" y="33555"/>
                  </a:lnTo>
                  <a:lnTo>
                    <a:pt x="49879" y="32014"/>
                  </a:lnTo>
                  <a:lnTo>
                    <a:pt x="61224" y="15414"/>
                  </a:lnTo>
                  <a:lnTo>
                    <a:pt x="71320" y="5240"/>
                  </a:lnTo>
                  <a:lnTo>
                    <a:pt x="71402" y="415"/>
                  </a:lnTo>
                  <a:lnTo>
                    <a:pt x="72406" y="0"/>
                  </a:lnTo>
                  <a:lnTo>
                    <a:pt x="79999" y="4862"/>
                  </a:lnTo>
                  <a:lnTo>
                    <a:pt x="88024" y="5098"/>
                  </a:lnTo>
                  <a:lnTo>
                    <a:pt x="88448" y="6098"/>
                  </a:lnTo>
                  <a:lnTo>
                    <a:pt x="89297" y="49647"/>
                  </a:lnTo>
                  <a:lnTo>
                    <a:pt x="89297" y="44992"/>
                  </a:lnTo>
                  <a:lnTo>
                    <a:pt x="90289" y="43608"/>
                  </a:lnTo>
                  <a:lnTo>
                    <a:pt x="101657" y="36094"/>
                  </a:lnTo>
                  <a:lnTo>
                    <a:pt x="110665" y="28808"/>
                  </a:lnTo>
                  <a:lnTo>
                    <a:pt x="120322" y="23715"/>
                  </a:lnTo>
                  <a:lnTo>
                    <a:pt x="129138" y="10778"/>
                  </a:lnTo>
                  <a:lnTo>
                    <a:pt x="134456" y="7635"/>
                  </a:lnTo>
                  <a:lnTo>
                    <a:pt x="150072" y="5268"/>
                  </a:lnTo>
                  <a:lnTo>
                    <a:pt x="156032" y="5164"/>
                  </a:lnTo>
                  <a:lnTo>
                    <a:pt x="157600" y="6142"/>
                  </a:lnTo>
                  <a:lnTo>
                    <a:pt x="158645" y="7786"/>
                  </a:lnTo>
                  <a:lnTo>
                    <a:pt x="160115" y="14840"/>
                  </a:lnTo>
                  <a:lnTo>
                    <a:pt x="160699" y="34933"/>
                  </a:lnTo>
                  <a:lnTo>
                    <a:pt x="163365" y="40860"/>
                  </a:lnTo>
                  <a:lnTo>
                    <a:pt x="165465" y="43830"/>
                  </a:lnTo>
                  <a:lnTo>
                    <a:pt x="165872" y="46802"/>
                  </a:lnTo>
                  <a:lnTo>
                    <a:pt x="160994" y="70605"/>
                  </a:lnTo>
                  <a:lnTo>
                    <a:pt x="161899" y="72588"/>
                  </a:lnTo>
                  <a:lnTo>
                    <a:pt x="163496" y="73912"/>
                  </a:lnTo>
                  <a:lnTo>
                    <a:pt x="165551" y="74795"/>
                  </a:lnTo>
                  <a:lnTo>
                    <a:pt x="166922" y="76374"/>
                  </a:lnTo>
                  <a:lnTo>
                    <a:pt x="169557" y="85074"/>
                  </a:lnTo>
                  <a:lnTo>
                    <a:pt x="178594" y="854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90" name="SMARTInkShape-Group8"/>
          <p:cNvGrpSpPr/>
          <p:nvPr/>
        </p:nvGrpSpPr>
        <p:grpSpPr>
          <a:xfrm>
            <a:off x="7152680" y="4162518"/>
            <a:ext cx="1178682" cy="561287"/>
            <a:chOff x="7152680" y="4162518"/>
            <a:chExt cx="1178682" cy="561287"/>
          </a:xfrm>
        </p:grpSpPr>
        <p:sp>
          <p:nvSpPr>
            <p:cNvPr id="378" name="SMARTInkShape-49"/>
            <p:cNvSpPr/>
            <p:nvPr>
              <p:custDataLst>
                <p:tags r:id="rId219"/>
              </p:custDataLst>
            </p:nvPr>
          </p:nvSpPr>
          <p:spPr bwMode="auto">
            <a:xfrm>
              <a:off x="7152680" y="4456026"/>
              <a:ext cx="232172" cy="97744"/>
            </a:xfrm>
            <a:custGeom>
              <a:avLst/>
              <a:gdLst/>
              <a:ahLst/>
              <a:cxnLst/>
              <a:rect l="0" t="0" r="0" b="0"/>
              <a:pathLst>
                <a:path w="232172" h="97744">
                  <a:moveTo>
                    <a:pt x="17858" y="62395"/>
                  </a:moveTo>
                  <a:lnTo>
                    <a:pt x="2" y="62395"/>
                  </a:lnTo>
                  <a:lnTo>
                    <a:pt x="0" y="57655"/>
                  </a:lnTo>
                  <a:lnTo>
                    <a:pt x="992" y="56259"/>
                  </a:lnTo>
                  <a:lnTo>
                    <a:pt x="2645" y="55328"/>
                  </a:lnTo>
                  <a:lnTo>
                    <a:pt x="8561" y="53575"/>
                  </a:lnTo>
                  <a:lnTo>
                    <a:pt x="8820" y="48758"/>
                  </a:lnTo>
                  <a:lnTo>
                    <a:pt x="9849" y="47351"/>
                  </a:lnTo>
                  <a:lnTo>
                    <a:pt x="13637" y="45787"/>
                  </a:lnTo>
                  <a:lnTo>
                    <a:pt x="15045" y="44378"/>
                  </a:lnTo>
                  <a:lnTo>
                    <a:pt x="16608" y="40166"/>
                  </a:lnTo>
                  <a:lnTo>
                    <a:pt x="18017" y="38647"/>
                  </a:lnTo>
                  <a:lnTo>
                    <a:pt x="22229" y="36958"/>
                  </a:lnTo>
                  <a:lnTo>
                    <a:pt x="23749" y="35515"/>
                  </a:lnTo>
                  <a:lnTo>
                    <a:pt x="31129" y="23296"/>
                  </a:lnTo>
                  <a:lnTo>
                    <a:pt x="36325" y="20214"/>
                  </a:lnTo>
                  <a:lnTo>
                    <a:pt x="39099" y="19391"/>
                  </a:lnTo>
                  <a:lnTo>
                    <a:pt x="40949" y="17851"/>
                  </a:lnTo>
                  <a:lnTo>
                    <a:pt x="43004" y="13494"/>
                  </a:lnTo>
                  <a:lnTo>
                    <a:pt x="44544" y="11935"/>
                  </a:lnTo>
                  <a:lnTo>
                    <a:pt x="48901" y="10203"/>
                  </a:lnTo>
                  <a:lnTo>
                    <a:pt x="56933" y="9228"/>
                  </a:lnTo>
                  <a:lnTo>
                    <a:pt x="58791" y="8100"/>
                  </a:lnTo>
                  <a:lnTo>
                    <a:pt x="60029" y="6354"/>
                  </a:lnTo>
                  <a:lnTo>
                    <a:pt x="60856" y="4199"/>
                  </a:lnTo>
                  <a:lnTo>
                    <a:pt x="62398" y="2762"/>
                  </a:lnTo>
                  <a:lnTo>
                    <a:pt x="70050" y="266"/>
                  </a:lnTo>
                  <a:lnTo>
                    <a:pt x="75766" y="0"/>
                  </a:lnTo>
                  <a:lnTo>
                    <a:pt x="77300" y="955"/>
                  </a:lnTo>
                  <a:lnTo>
                    <a:pt x="78323" y="2584"/>
                  </a:lnTo>
                  <a:lnTo>
                    <a:pt x="79963" y="7586"/>
                  </a:lnTo>
                  <a:lnTo>
                    <a:pt x="82833" y="8270"/>
                  </a:lnTo>
                  <a:lnTo>
                    <a:pt x="84988" y="8453"/>
                  </a:lnTo>
                  <a:lnTo>
                    <a:pt x="86424" y="9567"/>
                  </a:lnTo>
                  <a:lnTo>
                    <a:pt x="97323" y="26590"/>
                  </a:lnTo>
                  <a:lnTo>
                    <a:pt x="97825" y="30938"/>
                  </a:lnTo>
                  <a:lnTo>
                    <a:pt x="100694" y="36177"/>
                  </a:lnTo>
                  <a:lnTo>
                    <a:pt x="104284" y="41813"/>
                  </a:lnTo>
                  <a:lnTo>
                    <a:pt x="106588" y="53516"/>
                  </a:lnTo>
                  <a:lnTo>
                    <a:pt x="106777" y="56476"/>
                  </a:lnTo>
                  <a:lnTo>
                    <a:pt x="109633" y="62411"/>
                  </a:lnTo>
                  <a:lnTo>
                    <a:pt x="114811" y="69564"/>
                  </a:lnTo>
                  <a:lnTo>
                    <a:pt x="115834" y="78107"/>
                  </a:lnTo>
                  <a:lnTo>
                    <a:pt x="115973" y="83600"/>
                  </a:lnTo>
                  <a:lnTo>
                    <a:pt x="117003" y="85461"/>
                  </a:lnTo>
                  <a:lnTo>
                    <a:pt x="118682" y="86703"/>
                  </a:lnTo>
                  <a:lnTo>
                    <a:pt x="124644" y="89039"/>
                  </a:lnTo>
                  <a:lnTo>
                    <a:pt x="124905" y="93882"/>
                  </a:lnTo>
                  <a:lnTo>
                    <a:pt x="125934" y="95293"/>
                  </a:lnTo>
                  <a:lnTo>
                    <a:pt x="132694" y="97743"/>
                  </a:lnTo>
                  <a:lnTo>
                    <a:pt x="141523" y="90393"/>
                  </a:lnTo>
                  <a:lnTo>
                    <a:pt x="147215" y="89543"/>
                  </a:lnTo>
                  <a:lnTo>
                    <a:pt x="148745" y="88431"/>
                  </a:lnTo>
                  <a:lnTo>
                    <a:pt x="149764" y="86698"/>
                  </a:lnTo>
                  <a:lnTo>
                    <a:pt x="150444" y="84551"/>
                  </a:lnTo>
                  <a:lnTo>
                    <a:pt x="151890" y="83119"/>
                  </a:lnTo>
                  <a:lnTo>
                    <a:pt x="161339" y="78175"/>
                  </a:lnTo>
                  <a:lnTo>
                    <a:pt x="202407" y="39568"/>
                  </a:lnTo>
                  <a:lnTo>
                    <a:pt x="208360" y="37368"/>
                  </a:lnTo>
                  <a:lnTo>
                    <a:pt x="210343" y="35789"/>
                  </a:lnTo>
                  <a:lnTo>
                    <a:pt x="222828" y="18237"/>
                  </a:lnTo>
                  <a:lnTo>
                    <a:pt x="230893" y="17790"/>
                  </a:lnTo>
                  <a:lnTo>
                    <a:pt x="231320" y="16783"/>
                  </a:lnTo>
                  <a:lnTo>
                    <a:pt x="232059" y="10063"/>
                  </a:lnTo>
                  <a:lnTo>
                    <a:pt x="232171" y="1774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79" name="SMARTInkShape-50"/>
            <p:cNvSpPr/>
            <p:nvPr>
              <p:custDataLst>
                <p:tags r:id="rId220"/>
              </p:custDataLst>
            </p:nvPr>
          </p:nvSpPr>
          <p:spPr bwMode="auto">
            <a:xfrm>
              <a:off x="7161609" y="4589870"/>
              <a:ext cx="151805" cy="53189"/>
            </a:xfrm>
            <a:custGeom>
              <a:avLst/>
              <a:gdLst/>
              <a:ahLst/>
              <a:cxnLst/>
              <a:rect l="0" t="0" r="0" b="0"/>
              <a:pathLst>
                <a:path w="151805" h="53189">
                  <a:moveTo>
                    <a:pt x="0" y="44637"/>
                  </a:moveTo>
                  <a:lnTo>
                    <a:pt x="0" y="35817"/>
                  </a:lnTo>
                  <a:lnTo>
                    <a:pt x="4740" y="35740"/>
                  </a:lnTo>
                  <a:lnTo>
                    <a:pt x="6136" y="34736"/>
                  </a:lnTo>
                  <a:lnTo>
                    <a:pt x="8378" y="28645"/>
                  </a:lnTo>
                  <a:lnTo>
                    <a:pt x="8562" y="28023"/>
                  </a:lnTo>
                  <a:lnTo>
                    <a:pt x="13562" y="22407"/>
                  </a:lnTo>
                  <a:lnTo>
                    <a:pt x="18595" y="19874"/>
                  </a:lnTo>
                  <a:lnTo>
                    <a:pt x="21326" y="19199"/>
                  </a:lnTo>
                  <a:lnTo>
                    <a:pt x="50945" y="1350"/>
                  </a:lnTo>
                  <a:lnTo>
                    <a:pt x="69760" y="25"/>
                  </a:lnTo>
                  <a:lnTo>
                    <a:pt x="75682" y="0"/>
                  </a:lnTo>
                  <a:lnTo>
                    <a:pt x="77243" y="988"/>
                  </a:lnTo>
                  <a:lnTo>
                    <a:pt x="78285" y="2639"/>
                  </a:lnTo>
                  <a:lnTo>
                    <a:pt x="78979" y="4732"/>
                  </a:lnTo>
                  <a:lnTo>
                    <a:pt x="80433" y="6128"/>
                  </a:lnTo>
                  <a:lnTo>
                    <a:pt x="84697" y="7678"/>
                  </a:lnTo>
                  <a:lnTo>
                    <a:pt x="86230" y="9085"/>
                  </a:lnTo>
                  <a:lnTo>
                    <a:pt x="88893" y="16498"/>
                  </a:lnTo>
                  <a:lnTo>
                    <a:pt x="89177" y="22189"/>
                  </a:lnTo>
                  <a:lnTo>
                    <a:pt x="91889" y="27385"/>
                  </a:lnTo>
                  <a:lnTo>
                    <a:pt x="96975" y="34064"/>
                  </a:lnTo>
                  <a:lnTo>
                    <a:pt x="98117" y="43252"/>
                  </a:lnTo>
                  <a:lnTo>
                    <a:pt x="99145" y="43714"/>
                  </a:lnTo>
                  <a:lnTo>
                    <a:pt x="102934" y="44227"/>
                  </a:lnTo>
                  <a:lnTo>
                    <a:pt x="104342" y="45356"/>
                  </a:lnTo>
                  <a:lnTo>
                    <a:pt x="105906" y="49256"/>
                  </a:lnTo>
                  <a:lnTo>
                    <a:pt x="107315" y="50693"/>
                  </a:lnTo>
                  <a:lnTo>
                    <a:pt x="114734" y="53188"/>
                  </a:lnTo>
                  <a:lnTo>
                    <a:pt x="123656" y="45845"/>
                  </a:lnTo>
                  <a:lnTo>
                    <a:pt x="132585" y="44743"/>
                  </a:lnTo>
                  <a:lnTo>
                    <a:pt x="140806" y="38522"/>
                  </a:lnTo>
                  <a:lnTo>
                    <a:pt x="151804" y="357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0" name="SMARTInkShape-51"/>
            <p:cNvSpPr/>
            <p:nvPr>
              <p:custDataLst>
                <p:tags r:id="rId221"/>
              </p:custDataLst>
            </p:nvPr>
          </p:nvSpPr>
          <p:spPr bwMode="auto">
            <a:xfrm>
              <a:off x="7536655" y="4375557"/>
              <a:ext cx="26717" cy="232162"/>
            </a:xfrm>
            <a:custGeom>
              <a:avLst/>
              <a:gdLst/>
              <a:ahLst/>
              <a:cxnLst/>
              <a:rect l="0" t="0" r="0" b="0"/>
              <a:pathLst>
                <a:path w="26717" h="232162">
                  <a:moveTo>
                    <a:pt x="0" y="17849"/>
                  </a:moveTo>
                  <a:lnTo>
                    <a:pt x="0" y="23"/>
                  </a:lnTo>
                  <a:lnTo>
                    <a:pt x="4741" y="0"/>
                  </a:lnTo>
                  <a:lnTo>
                    <a:pt x="6137" y="989"/>
                  </a:lnTo>
                  <a:lnTo>
                    <a:pt x="7068" y="2640"/>
                  </a:lnTo>
                  <a:lnTo>
                    <a:pt x="8822" y="16240"/>
                  </a:lnTo>
                  <a:lnTo>
                    <a:pt x="8898" y="26853"/>
                  </a:lnTo>
                  <a:lnTo>
                    <a:pt x="11563" y="34419"/>
                  </a:lnTo>
                  <a:lnTo>
                    <a:pt x="13662" y="37825"/>
                  </a:lnTo>
                  <a:lnTo>
                    <a:pt x="16616" y="52100"/>
                  </a:lnTo>
                  <a:lnTo>
                    <a:pt x="20343" y="80556"/>
                  </a:lnTo>
                  <a:lnTo>
                    <a:pt x="24880" y="98275"/>
                  </a:lnTo>
                  <a:lnTo>
                    <a:pt x="26716" y="139707"/>
                  </a:lnTo>
                  <a:lnTo>
                    <a:pt x="25791" y="171884"/>
                  </a:lnTo>
                  <a:lnTo>
                    <a:pt x="19720" y="189423"/>
                  </a:lnTo>
                  <a:lnTo>
                    <a:pt x="18227" y="206962"/>
                  </a:lnTo>
                  <a:lnTo>
                    <a:pt x="17113" y="209408"/>
                  </a:lnTo>
                  <a:lnTo>
                    <a:pt x="15377" y="211040"/>
                  </a:lnTo>
                  <a:lnTo>
                    <a:pt x="13228" y="212127"/>
                  </a:lnTo>
                  <a:lnTo>
                    <a:pt x="11796" y="213845"/>
                  </a:lnTo>
                  <a:lnTo>
                    <a:pt x="10205" y="218399"/>
                  </a:lnTo>
                  <a:lnTo>
                    <a:pt x="8930" y="23216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1" name="SMARTInkShape-52"/>
            <p:cNvSpPr/>
            <p:nvPr>
              <p:custDataLst>
                <p:tags r:id="rId222"/>
              </p:custDataLst>
            </p:nvPr>
          </p:nvSpPr>
          <p:spPr bwMode="auto">
            <a:xfrm>
              <a:off x="7572374" y="4652367"/>
              <a:ext cx="35611" cy="71438"/>
            </a:xfrm>
            <a:custGeom>
              <a:avLst/>
              <a:gdLst/>
              <a:ahLst/>
              <a:cxnLst/>
              <a:rect l="0" t="0" r="0" b="0"/>
              <a:pathLst>
                <a:path w="35611" h="71438">
                  <a:moveTo>
                    <a:pt x="26789" y="0"/>
                  </a:moveTo>
                  <a:lnTo>
                    <a:pt x="34478" y="7688"/>
                  </a:lnTo>
                  <a:lnTo>
                    <a:pt x="35352" y="13302"/>
                  </a:lnTo>
                  <a:lnTo>
                    <a:pt x="35610" y="21250"/>
                  </a:lnTo>
                  <a:lnTo>
                    <a:pt x="33025" y="26973"/>
                  </a:lnTo>
                  <a:lnTo>
                    <a:pt x="29561" y="32824"/>
                  </a:lnTo>
                  <a:lnTo>
                    <a:pt x="28022" y="38732"/>
                  </a:lnTo>
                  <a:lnTo>
                    <a:pt x="26619" y="40704"/>
                  </a:lnTo>
                  <a:lnTo>
                    <a:pt x="24692" y="42018"/>
                  </a:lnTo>
                  <a:lnTo>
                    <a:pt x="19904" y="44472"/>
                  </a:lnTo>
                  <a:lnTo>
                    <a:pt x="14469" y="48870"/>
                  </a:lnTo>
                  <a:lnTo>
                    <a:pt x="11392" y="54131"/>
                  </a:lnTo>
                  <a:lnTo>
                    <a:pt x="10571" y="56923"/>
                  </a:lnTo>
                  <a:lnTo>
                    <a:pt x="9032" y="58785"/>
                  </a:lnTo>
                  <a:lnTo>
                    <a:pt x="4676" y="60853"/>
                  </a:lnTo>
                  <a:lnTo>
                    <a:pt x="3118" y="62398"/>
                  </a:lnTo>
                  <a:lnTo>
                    <a:pt x="2" y="71430"/>
                  </a:lnTo>
                  <a:lnTo>
                    <a:pt x="0" y="714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2" name="SMARTInkShape-53"/>
            <p:cNvSpPr/>
            <p:nvPr>
              <p:custDataLst>
                <p:tags r:id="rId223"/>
              </p:custDataLst>
            </p:nvPr>
          </p:nvSpPr>
          <p:spPr bwMode="auto">
            <a:xfrm>
              <a:off x="7661671" y="4402371"/>
              <a:ext cx="98108" cy="205346"/>
            </a:xfrm>
            <a:custGeom>
              <a:avLst/>
              <a:gdLst/>
              <a:ahLst/>
              <a:cxnLst/>
              <a:rect l="0" t="0" r="0" b="0"/>
              <a:pathLst>
                <a:path w="98108" h="205346">
                  <a:moveTo>
                    <a:pt x="8930" y="35683"/>
                  </a:moveTo>
                  <a:lnTo>
                    <a:pt x="4191" y="30943"/>
                  </a:lnTo>
                  <a:lnTo>
                    <a:pt x="3786" y="28555"/>
                  </a:lnTo>
                  <a:lnTo>
                    <a:pt x="4508" y="25970"/>
                  </a:lnTo>
                  <a:lnTo>
                    <a:pt x="8057" y="19433"/>
                  </a:lnTo>
                  <a:lnTo>
                    <a:pt x="8672" y="13561"/>
                  </a:lnTo>
                  <a:lnTo>
                    <a:pt x="9750" y="12006"/>
                  </a:lnTo>
                  <a:lnTo>
                    <a:pt x="11461" y="10969"/>
                  </a:lnTo>
                  <a:lnTo>
                    <a:pt x="13594" y="10277"/>
                  </a:lnTo>
                  <a:lnTo>
                    <a:pt x="27012" y="2008"/>
                  </a:lnTo>
                  <a:lnTo>
                    <a:pt x="51819" y="0"/>
                  </a:lnTo>
                  <a:lnTo>
                    <a:pt x="60361" y="6108"/>
                  </a:lnTo>
                  <a:lnTo>
                    <a:pt x="65853" y="7656"/>
                  </a:lnTo>
                  <a:lnTo>
                    <a:pt x="67715" y="9062"/>
                  </a:lnTo>
                  <a:lnTo>
                    <a:pt x="69783" y="13268"/>
                  </a:lnTo>
                  <a:lnTo>
                    <a:pt x="71293" y="29853"/>
                  </a:lnTo>
                  <a:lnTo>
                    <a:pt x="68728" y="35738"/>
                  </a:lnTo>
                  <a:lnTo>
                    <a:pt x="65273" y="41660"/>
                  </a:lnTo>
                  <a:lnTo>
                    <a:pt x="58131" y="61263"/>
                  </a:lnTo>
                  <a:lnTo>
                    <a:pt x="55622" y="64643"/>
                  </a:lnTo>
                  <a:lnTo>
                    <a:pt x="41550" y="75253"/>
                  </a:lnTo>
                  <a:lnTo>
                    <a:pt x="38311" y="80721"/>
                  </a:lnTo>
                  <a:lnTo>
                    <a:pt x="35879" y="86458"/>
                  </a:lnTo>
                  <a:lnTo>
                    <a:pt x="26912" y="98038"/>
                  </a:lnTo>
                  <a:lnTo>
                    <a:pt x="26800" y="105867"/>
                  </a:lnTo>
                  <a:lnTo>
                    <a:pt x="27789" y="106284"/>
                  </a:lnTo>
                  <a:lnTo>
                    <a:pt x="42022" y="108040"/>
                  </a:lnTo>
                  <a:lnTo>
                    <a:pt x="53647" y="114175"/>
                  </a:lnTo>
                  <a:lnTo>
                    <a:pt x="56601" y="114800"/>
                  </a:lnTo>
                  <a:lnTo>
                    <a:pt x="80185" y="125706"/>
                  </a:lnTo>
                  <a:lnTo>
                    <a:pt x="84586" y="129602"/>
                  </a:lnTo>
                  <a:lnTo>
                    <a:pt x="87203" y="134641"/>
                  </a:lnTo>
                  <a:lnTo>
                    <a:pt x="87902" y="137374"/>
                  </a:lnTo>
                  <a:lnTo>
                    <a:pt x="89359" y="139196"/>
                  </a:lnTo>
                  <a:lnTo>
                    <a:pt x="93624" y="141220"/>
                  </a:lnTo>
                  <a:lnTo>
                    <a:pt x="95159" y="142752"/>
                  </a:lnTo>
                  <a:lnTo>
                    <a:pt x="96863" y="147100"/>
                  </a:lnTo>
                  <a:lnTo>
                    <a:pt x="98107" y="159048"/>
                  </a:lnTo>
                  <a:lnTo>
                    <a:pt x="82989" y="175834"/>
                  </a:lnTo>
                  <a:lnTo>
                    <a:pt x="68722" y="187538"/>
                  </a:lnTo>
                  <a:lnTo>
                    <a:pt x="55420" y="193787"/>
                  </a:lnTo>
                  <a:lnTo>
                    <a:pt x="48444" y="196240"/>
                  </a:lnTo>
                  <a:lnTo>
                    <a:pt x="38939" y="202208"/>
                  </a:lnTo>
                  <a:lnTo>
                    <a:pt x="29839" y="204417"/>
                  </a:lnTo>
                  <a:lnTo>
                    <a:pt x="523" y="205345"/>
                  </a:lnTo>
                  <a:lnTo>
                    <a:pt x="0" y="1874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3" name="SMARTInkShape-54"/>
            <p:cNvSpPr/>
            <p:nvPr>
              <p:custDataLst>
                <p:tags r:id="rId224"/>
              </p:custDataLst>
            </p:nvPr>
          </p:nvSpPr>
          <p:spPr bwMode="auto">
            <a:xfrm>
              <a:off x="7786687" y="4500595"/>
              <a:ext cx="8930" cy="17827"/>
            </a:xfrm>
            <a:custGeom>
              <a:avLst/>
              <a:gdLst/>
              <a:ahLst/>
              <a:cxnLst/>
              <a:rect l="0" t="0" r="0" b="0"/>
              <a:pathLst>
                <a:path w="8930" h="17827">
                  <a:moveTo>
                    <a:pt x="0" y="8897"/>
                  </a:moveTo>
                  <a:lnTo>
                    <a:pt x="0" y="0"/>
                  </a:lnTo>
                  <a:lnTo>
                    <a:pt x="0" y="8788"/>
                  </a:lnTo>
                  <a:lnTo>
                    <a:pt x="8929" y="178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4" name="SMARTInkShape-55"/>
            <p:cNvSpPr/>
            <p:nvPr>
              <p:custDataLst>
                <p:tags r:id="rId225"/>
              </p:custDataLst>
            </p:nvPr>
          </p:nvSpPr>
          <p:spPr bwMode="auto">
            <a:xfrm>
              <a:off x="7858506" y="4411264"/>
              <a:ext cx="53195" cy="165776"/>
            </a:xfrm>
            <a:custGeom>
              <a:avLst/>
              <a:gdLst/>
              <a:ahLst/>
              <a:cxnLst/>
              <a:rect l="0" t="0" r="0" b="0"/>
              <a:pathLst>
                <a:path w="53195" h="165776">
                  <a:moveTo>
                    <a:pt x="44267" y="0"/>
                  </a:moveTo>
                  <a:lnTo>
                    <a:pt x="52829" y="0"/>
                  </a:lnTo>
                  <a:lnTo>
                    <a:pt x="53194" y="25991"/>
                  </a:lnTo>
                  <a:lnTo>
                    <a:pt x="50550" y="34042"/>
                  </a:lnTo>
                  <a:lnTo>
                    <a:pt x="47059" y="41920"/>
                  </a:lnTo>
                  <a:lnTo>
                    <a:pt x="39894" y="68887"/>
                  </a:lnTo>
                  <a:lnTo>
                    <a:pt x="30101" y="86222"/>
                  </a:lnTo>
                  <a:lnTo>
                    <a:pt x="24491" y="105080"/>
                  </a:lnTo>
                  <a:lnTo>
                    <a:pt x="12265" y="127904"/>
                  </a:lnTo>
                  <a:lnTo>
                    <a:pt x="6120" y="151626"/>
                  </a:lnTo>
                  <a:lnTo>
                    <a:pt x="0" y="160202"/>
                  </a:lnTo>
                  <a:lnTo>
                    <a:pt x="4471" y="165318"/>
                  </a:lnTo>
                  <a:lnTo>
                    <a:pt x="5830" y="165775"/>
                  </a:lnTo>
                  <a:lnTo>
                    <a:pt x="6736" y="165088"/>
                  </a:lnTo>
                  <a:lnTo>
                    <a:pt x="7340" y="163637"/>
                  </a:lnTo>
                  <a:lnTo>
                    <a:pt x="8735" y="162670"/>
                  </a:lnTo>
                  <a:lnTo>
                    <a:pt x="17478" y="1607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5" name="SMARTInkShape-56"/>
            <p:cNvSpPr/>
            <p:nvPr>
              <p:custDataLst>
                <p:tags r:id="rId226"/>
              </p:custDataLst>
            </p:nvPr>
          </p:nvSpPr>
          <p:spPr bwMode="auto">
            <a:xfrm>
              <a:off x="7939770" y="4423980"/>
              <a:ext cx="105834" cy="147616"/>
            </a:xfrm>
            <a:custGeom>
              <a:avLst/>
              <a:gdLst/>
              <a:ahLst/>
              <a:cxnLst/>
              <a:rect l="0" t="0" r="0" b="0"/>
              <a:pathLst>
                <a:path w="105834" h="147616">
                  <a:moveTo>
                    <a:pt x="70159" y="5145"/>
                  </a:moveTo>
                  <a:lnTo>
                    <a:pt x="70159" y="0"/>
                  </a:lnTo>
                  <a:lnTo>
                    <a:pt x="70159" y="4886"/>
                  </a:lnTo>
                  <a:lnTo>
                    <a:pt x="28478" y="46825"/>
                  </a:lnTo>
                  <a:lnTo>
                    <a:pt x="20547" y="55749"/>
                  </a:lnTo>
                  <a:lnTo>
                    <a:pt x="9746" y="83651"/>
                  </a:lnTo>
                  <a:lnTo>
                    <a:pt x="6935" y="100150"/>
                  </a:lnTo>
                  <a:lnTo>
                    <a:pt x="638" y="112253"/>
                  </a:lnTo>
                  <a:lnTo>
                    <a:pt x="0" y="115245"/>
                  </a:lnTo>
                  <a:lnTo>
                    <a:pt x="565" y="118233"/>
                  </a:lnTo>
                  <a:lnTo>
                    <a:pt x="6522" y="128394"/>
                  </a:lnTo>
                  <a:lnTo>
                    <a:pt x="12057" y="134377"/>
                  </a:lnTo>
                  <a:lnTo>
                    <a:pt x="17216" y="136995"/>
                  </a:lnTo>
                  <a:lnTo>
                    <a:pt x="19981" y="137693"/>
                  </a:lnTo>
                  <a:lnTo>
                    <a:pt x="34496" y="145974"/>
                  </a:lnTo>
                  <a:lnTo>
                    <a:pt x="46357" y="147615"/>
                  </a:lnTo>
                  <a:lnTo>
                    <a:pt x="60020" y="143159"/>
                  </a:lnTo>
                  <a:lnTo>
                    <a:pt x="78537" y="132559"/>
                  </a:lnTo>
                  <a:lnTo>
                    <a:pt x="84798" y="130233"/>
                  </a:lnTo>
                  <a:lnTo>
                    <a:pt x="90886" y="125894"/>
                  </a:lnTo>
                  <a:lnTo>
                    <a:pt x="104104" y="106263"/>
                  </a:lnTo>
                  <a:lnTo>
                    <a:pt x="105352" y="99488"/>
                  </a:lnTo>
                  <a:lnTo>
                    <a:pt x="105833" y="82455"/>
                  </a:lnTo>
                  <a:lnTo>
                    <a:pt x="103212" y="76547"/>
                  </a:lnTo>
                  <a:lnTo>
                    <a:pt x="91636" y="61695"/>
                  </a:lnTo>
                  <a:lnTo>
                    <a:pt x="86087" y="49792"/>
                  </a:lnTo>
                  <a:lnTo>
                    <a:pt x="83753" y="46816"/>
                  </a:lnTo>
                  <a:lnTo>
                    <a:pt x="78517" y="43509"/>
                  </a:lnTo>
                  <a:lnTo>
                    <a:pt x="70159" y="4086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6" name="SMARTInkShape-57"/>
            <p:cNvSpPr/>
            <p:nvPr>
              <p:custDataLst>
                <p:tags r:id="rId227"/>
              </p:custDataLst>
            </p:nvPr>
          </p:nvSpPr>
          <p:spPr bwMode="auto">
            <a:xfrm>
              <a:off x="7930804" y="4295180"/>
              <a:ext cx="79126" cy="17860"/>
            </a:xfrm>
            <a:custGeom>
              <a:avLst/>
              <a:gdLst/>
              <a:ahLst/>
              <a:cxnLst/>
              <a:rect l="0" t="0" r="0" b="0"/>
              <a:pathLst>
                <a:path w="79126" h="17860">
                  <a:moveTo>
                    <a:pt x="7687" y="17859"/>
                  </a:moveTo>
                  <a:lnTo>
                    <a:pt x="0" y="10171"/>
                  </a:lnTo>
                  <a:lnTo>
                    <a:pt x="578" y="9757"/>
                  </a:lnTo>
                  <a:lnTo>
                    <a:pt x="3866" y="9297"/>
                  </a:lnTo>
                  <a:lnTo>
                    <a:pt x="5140" y="8183"/>
                  </a:lnTo>
                  <a:lnTo>
                    <a:pt x="6555" y="4297"/>
                  </a:lnTo>
                  <a:lnTo>
                    <a:pt x="7925" y="2865"/>
                  </a:lnTo>
                  <a:lnTo>
                    <a:pt x="15277" y="377"/>
                  </a:lnTo>
                  <a:lnTo>
                    <a:pt x="55684" y="0"/>
                  </a:lnTo>
                  <a:lnTo>
                    <a:pt x="61430" y="2645"/>
                  </a:lnTo>
                  <a:lnTo>
                    <a:pt x="69683" y="8562"/>
                  </a:lnTo>
                  <a:lnTo>
                    <a:pt x="79125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7" name="SMARTInkShape-58"/>
            <p:cNvSpPr/>
            <p:nvPr>
              <p:custDataLst>
                <p:tags r:id="rId228"/>
              </p:custDataLst>
            </p:nvPr>
          </p:nvSpPr>
          <p:spPr bwMode="auto">
            <a:xfrm>
              <a:off x="8072473" y="4179094"/>
              <a:ext cx="80332" cy="178485"/>
            </a:xfrm>
            <a:custGeom>
              <a:avLst/>
              <a:gdLst/>
              <a:ahLst/>
              <a:cxnLst/>
              <a:rect l="0" t="0" r="0" b="0"/>
              <a:pathLst>
                <a:path w="80332" h="178485">
                  <a:moveTo>
                    <a:pt x="53542" y="44648"/>
                  </a:moveTo>
                  <a:lnTo>
                    <a:pt x="53542" y="49388"/>
                  </a:lnTo>
                  <a:lnTo>
                    <a:pt x="52550" y="50785"/>
                  </a:lnTo>
                  <a:lnTo>
                    <a:pt x="50897" y="51715"/>
                  </a:lnTo>
                  <a:lnTo>
                    <a:pt x="44448" y="53332"/>
                  </a:lnTo>
                  <a:lnTo>
                    <a:pt x="22415" y="53577"/>
                  </a:lnTo>
                  <a:lnTo>
                    <a:pt x="20884" y="52585"/>
                  </a:lnTo>
                  <a:lnTo>
                    <a:pt x="19864" y="50932"/>
                  </a:lnTo>
                  <a:lnTo>
                    <a:pt x="19183" y="48837"/>
                  </a:lnTo>
                  <a:lnTo>
                    <a:pt x="17739" y="47441"/>
                  </a:lnTo>
                  <a:lnTo>
                    <a:pt x="13487" y="45890"/>
                  </a:lnTo>
                  <a:lnTo>
                    <a:pt x="11955" y="44483"/>
                  </a:lnTo>
                  <a:lnTo>
                    <a:pt x="9297" y="37069"/>
                  </a:lnTo>
                  <a:lnTo>
                    <a:pt x="8928" y="28148"/>
                  </a:lnTo>
                  <a:lnTo>
                    <a:pt x="15037" y="19928"/>
                  </a:lnTo>
                  <a:lnTo>
                    <a:pt x="16585" y="14479"/>
                  </a:lnTo>
                  <a:lnTo>
                    <a:pt x="17991" y="12629"/>
                  </a:lnTo>
                  <a:lnTo>
                    <a:pt x="23717" y="9033"/>
                  </a:lnTo>
                  <a:lnTo>
                    <a:pt x="25403" y="4676"/>
                  </a:lnTo>
                  <a:lnTo>
                    <a:pt x="26846" y="3117"/>
                  </a:lnTo>
                  <a:lnTo>
                    <a:pt x="31094" y="1385"/>
                  </a:lnTo>
                  <a:lnTo>
                    <a:pt x="70015" y="0"/>
                  </a:lnTo>
                  <a:lnTo>
                    <a:pt x="70477" y="992"/>
                  </a:lnTo>
                  <a:lnTo>
                    <a:pt x="70990" y="4740"/>
                  </a:lnTo>
                  <a:lnTo>
                    <a:pt x="73865" y="9713"/>
                  </a:lnTo>
                  <a:lnTo>
                    <a:pt x="77457" y="15231"/>
                  </a:lnTo>
                  <a:lnTo>
                    <a:pt x="79481" y="23915"/>
                  </a:lnTo>
                  <a:lnTo>
                    <a:pt x="80298" y="47629"/>
                  </a:lnTo>
                  <a:lnTo>
                    <a:pt x="67028" y="87716"/>
                  </a:lnTo>
                  <a:lnTo>
                    <a:pt x="38636" y="130062"/>
                  </a:lnTo>
                  <a:lnTo>
                    <a:pt x="10658" y="158959"/>
                  </a:lnTo>
                  <a:lnTo>
                    <a:pt x="7032" y="159945"/>
                  </a:lnTo>
                  <a:lnTo>
                    <a:pt x="0" y="160730"/>
                  </a:lnTo>
                  <a:lnTo>
                    <a:pt x="25134" y="160734"/>
                  </a:lnTo>
                  <a:lnTo>
                    <a:pt x="33562" y="166871"/>
                  </a:lnTo>
                  <a:lnTo>
                    <a:pt x="42962" y="169296"/>
                  </a:lnTo>
                  <a:lnTo>
                    <a:pt x="52156" y="169631"/>
                  </a:lnTo>
                  <a:lnTo>
                    <a:pt x="62068" y="178225"/>
                  </a:lnTo>
                  <a:lnTo>
                    <a:pt x="67093" y="178484"/>
                  </a:lnTo>
                  <a:lnTo>
                    <a:pt x="68529" y="177528"/>
                  </a:lnTo>
                  <a:lnTo>
                    <a:pt x="69487" y="175899"/>
                  </a:lnTo>
                  <a:lnTo>
                    <a:pt x="70125" y="173821"/>
                  </a:lnTo>
                  <a:lnTo>
                    <a:pt x="71542" y="172435"/>
                  </a:lnTo>
                  <a:lnTo>
                    <a:pt x="75764" y="170895"/>
                  </a:lnTo>
                  <a:lnTo>
                    <a:pt x="77286" y="169493"/>
                  </a:lnTo>
                  <a:lnTo>
                    <a:pt x="80331" y="1607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8" name="SMARTInkShape-59"/>
            <p:cNvSpPr/>
            <p:nvPr>
              <p:custDataLst>
                <p:tags r:id="rId229"/>
              </p:custDataLst>
            </p:nvPr>
          </p:nvSpPr>
          <p:spPr bwMode="auto">
            <a:xfrm>
              <a:off x="8233171" y="4162518"/>
              <a:ext cx="98191" cy="168381"/>
            </a:xfrm>
            <a:custGeom>
              <a:avLst/>
              <a:gdLst/>
              <a:ahLst/>
              <a:cxnLst/>
              <a:rect l="0" t="0" r="0" b="0"/>
              <a:pathLst>
                <a:path w="98191" h="168381">
                  <a:moveTo>
                    <a:pt x="0" y="61224"/>
                  </a:moveTo>
                  <a:lnTo>
                    <a:pt x="7690" y="53536"/>
                  </a:lnTo>
                  <a:lnTo>
                    <a:pt x="13303" y="52662"/>
                  </a:lnTo>
                  <a:lnTo>
                    <a:pt x="14822" y="51548"/>
                  </a:lnTo>
                  <a:lnTo>
                    <a:pt x="16510" y="47663"/>
                  </a:lnTo>
                  <a:lnTo>
                    <a:pt x="17952" y="46230"/>
                  </a:lnTo>
                  <a:lnTo>
                    <a:pt x="22200" y="44638"/>
                  </a:lnTo>
                  <a:lnTo>
                    <a:pt x="33012" y="42624"/>
                  </a:lnTo>
                  <a:lnTo>
                    <a:pt x="53595" y="27933"/>
                  </a:lnTo>
                  <a:lnTo>
                    <a:pt x="70228" y="21244"/>
                  </a:lnTo>
                  <a:lnTo>
                    <a:pt x="88868" y="8746"/>
                  </a:lnTo>
                  <a:lnTo>
                    <a:pt x="93406" y="8135"/>
                  </a:lnTo>
                  <a:lnTo>
                    <a:pt x="95013" y="6980"/>
                  </a:lnTo>
                  <a:lnTo>
                    <a:pt x="96084" y="5218"/>
                  </a:lnTo>
                  <a:lnTo>
                    <a:pt x="97804" y="0"/>
                  </a:lnTo>
                  <a:lnTo>
                    <a:pt x="98190" y="6517"/>
                  </a:lnTo>
                  <a:lnTo>
                    <a:pt x="92083" y="14552"/>
                  </a:lnTo>
                  <a:lnTo>
                    <a:pt x="89130" y="22811"/>
                  </a:lnTo>
                  <a:lnTo>
                    <a:pt x="66396" y="58419"/>
                  </a:lnTo>
                  <a:lnTo>
                    <a:pt x="50231" y="103019"/>
                  </a:lnTo>
                  <a:lnTo>
                    <a:pt x="35651" y="147608"/>
                  </a:lnTo>
                  <a:lnTo>
                    <a:pt x="26789" y="16838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89" name="SMARTInkShape-60"/>
            <p:cNvSpPr/>
            <p:nvPr>
              <p:custDataLst>
                <p:tags r:id="rId230"/>
              </p:custDataLst>
            </p:nvPr>
          </p:nvSpPr>
          <p:spPr bwMode="auto">
            <a:xfrm>
              <a:off x="8233171" y="4286250"/>
              <a:ext cx="71439" cy="17860"/>
            </a:xfrm>
            <a:custGeom>
              <a:avLst/>
              <a:gdLst/>
              <a:ahLst/>
              <a:cxnLst/>
              <a:rect l="0" t="0" r="0" b="0"/>
              <a:pathLst>
                <a:path w="71439" h="17860">
                  <a:moveTo>
                    <a:pt x="0" y="17859"/>
                  </a:moveTo>
                  <a:lnTo>
                    <a:pt x="0" y="118"/>
                  </a:lnTo>
                  <a:lnTo>
                    <a:pt x="39074" y="0"/>
                  </a:lnTo>
                  <a:lnTo>
                    <a:pt x="40932" y="992"/>
                  </a:lnTo>
                  <a:lnTo>
                    <a:pt x="42171" y="2645"/>
                  </a:lnTo>
                  <a:lnTo>
                    <a:pt x="42997" y="4740"/>
                  </a:lnTo>
                  <a:lnTo>
                    <a:pt x="44541" y="6136"/>
                  </a:lnTo>
                  <a:lnTo>
                    <a:pt x="54144" y="11023"/>
                  </a:lnTo>
                  <a:lnTo>
                    <a:pt x="60856" y="16509"/>
                  </a:lnTo>
                  <a:lnTo>
                    <a:pt x="71438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393" name="SMARTInkShape-Group9"/>
          <p:cNvGrpSpPr/>
          <p:nvPr/>
        </p:nvGrpSpPr>
        <p:grpSpPr>
          <a:xfrm>
            <a:off x="6135077" y="4429128"/>
            <a:ext cx="1017156" cy="1946662"/>
            <a:chOff x="6135077" y="4429128"/>
            <a:chExt cx="1017156" cy="1946662"/>
          </a:xfrm>
        </p:grpSpPr>
        <p:sp>
          <p:nvSpPr>
            <p:cNvPr id="391" name="SMARTInkShape-61"/>
            <p:cNvSpPr/>
            <p:nvPr>
              <p:custDataLst>
                <p:tags r:id="rId217"/>
              </p:custDataLst>
            </p:nvPr>
          </p:nvSpPr>
          <p:spPr bwMode="auto">
            <a:xfrm>
              <a:off x="6135077" y="5723929"/>
              <a:ext cx="1017156" cy="651861"/>
            </a:xfrm>
            <a:custGeom>
              <a:avLst/>
              <a:gdLst/>
              <a:ahLst/>
              <a:cxnLst/>
              <a:rect l="0" t="0" r="0" b="0"/>
              <a:pathLst>
                <a:path w="1017156" h="651861">
                  <a:moveTo>
                    <a:pt x="910446" y="89297"/>
                  </a:moveTo>
                  <a:lnTo>
                    <a:pt x="910446" y="81609"/>
                  </a:lnTo>
                  <a:lnTo>
                    <a:pt x="916582" y="73484"/>
                  </a:lnTo>
                  <a:lnTo>
                    <a:pt x="919008" y="64150"/>
                  </a:lnTo>
                  <a:lnTo>
                    <a:pt x="919344" y="54964"/>
                  </a:lnTo>
                  <a:lnTo>
                    <a:pt x="903125" y="37365"/>
                  </a:lnTo>
                  <a:lnTo>
                    <a:pt x="888568" y="29907"/>
                  </a:lnTo>
                  <a:lnTo>
                    <a:pt x="872463" y="27405"/>
                  </a:lnTo>
                  <a:lnTo>
                    <a:pt x="861815" y="26072"/>
                  </a:lnTo>
                  <a:lnTo>
                    <a:pt x="832922" y="19138"/>
                  </a:lnTo>
                  <a:lnTo>
                    <a:pt x="790383" y="16943"/>
                  </a:lnTo>
                  <a:lnTo>
                    <a:pt x="749188" y="10181"/>
                  </a:lnTo>
                  <a:lnTo>
                    <a:pt x="712062" y="6449"/>
                  </a:lnTo>
                  <a:lnTo>
                    <a:pt x="670083" y="849"/>
                  </a:lnTo>
                  <a:lnTo>
                    <a:pt x="632351" y="112"/>
                  </a:lnTo>
                  <a:lnTo>
                    <a:pt x="588809" y="16"/>
                  </a:lnTo>
                  <a:lnTo>
                    <a:pt x="548485" y="3"/>
                  </a:lnTo>
                  <a:lnTo>
                    <a:pt x="509431" y="1"/>
                  </a:lnTo>
                  <a:lnTo>
                    <a:pt x="473054" y="0"/>
                  </a:lnTo>
                  <a:lnTo>
                    <a:pt x="432464" y="4740"/>
                  </a:lnTo>
                  <a:lnTo>
                    <a:pt x="393358" y="8102"/>
                  </a:lnTo>
                  <a:lnTo>
                    <a:pt x="356970" y="11413"/>
                  </a:lnTo>
                  <a:lnTo>
                    <a:pt x="321119" y="21328"/>
                  </a:lnTo>
                  <a:lnTo>
                    <a:pt x="285376" y="26702"/>
                  </a:lnTo>
                  <a:lnTo>
                    <a:pt x="245462" y="39076"/>
                  </a:lnTo>
                  <a:lnTo>
                    <a:pt x="207096" y="46561"/>
                  </a:lnTo>
                  <a:lnTo>
                    <a:pt x="181602" y="56932"/>
                  </a:lnTo>
                  <a:lnTo>
                    <a:pt x="140765" y="82136"/>
                  </a:lnTo>
                  <a:lnTo>
                    <a:pt x="101192" y="113527"/>
                  </a:lnTo>
                  <a:lnTo>
                    <a:pt x="65135" y="153606"/>
                  </a:lnTo>
                  <a:lnTo>
                    <a:pt x="30562" y="191085"/>
                  </a:lnTo>
                  <a:lnTo>
                    <a:pt x="12620" y="226270"/>
                  </a:lnTo>
                  <a:lnTo>
                    <a:pt x="3967" y="266157"/>
                  </a:lnTo>
                  <a:lnTo>
                    <a:pt x="0" y="300742"/>
                  </a:lnTo>
                  <a:lnTo>
                    <a:pt x="686" y="330604"/>
                  </a:lnTo>
                  <a:lnTo>
                    <a:pt x="15069" y="374885"/>
                  </a:lnTo>
                  <a:lnTo>
                    <a:pt x="15872" y="380892"/>
                  </a:lnTo>
                  <a:lnTo>
                    <a:pt x="22055" y="392858"/>
                  </a:lnTo>
                  <a:lnTo>
                    <a:pt x="51728" y="434577"/>
                  </a:lnTo>
                  <a:lnTo>
                    <a:pt x="83878" y="475259"/>
                  </a:lnTo>
                  <a:lnTo>
                    <a:pt x="127333" y="506899"/>
                  </a:lnTo>
                  <a:lnTo>
                    <a:pt x="149577" y="519947"/>
                  </a:lnTo>
                  <a:lnTo>
                    <a:pt x="171381" y="533736"/>
                  </a:lnTo>
                  <a:lnTo>
                    <a:pt x="215977" y="556107"/>
                  </a:lnTo>
                  <a:lnTo>
                    <a:pt x="260621" y="579863"/>
                  </a:lnTo>
                  <a:lnTo>
                    <a:pt x="299442" y="592224"/>
                  </a:lnTo>
                  <a:lnTo>
                    <a:pt x="342955" y="607204"/>
                  </a:lnTo>
                  <a:lnTo>
                    <a:pt x="382623" y="614381"/>
                  </a:lnTo>
                  <a:lnTo>
                    <a:pt x="419121" y="622929"/>
                  </a:lnTo>
                  <a:lnTo>
                    <a:pt x="457640" y="631525"/>
                  </a:lnTo>
                  <a:lnTo>
                    <a:pt x="486232" y="635917"/>
                  </a:lnTo>
                  <a:lnTo>
                    <a:pt x="512563" y="640858"/>
                  </a:lnTo>
                  <a:lnTo>
                    <a:pt x="552275" y="647268"/>
                  </a:lnTo>
                  <a:lnTo>
                    <a:pt x="594921" y="650958"/>
                  </a:lnTo>
                  <a:lnTo>
                    <a:pt x="633035" y="651688"/>
                  </a:lnTo>
                  <a:lnTo>
                    <a:pt x="669229" y="651832"/>
                  </a:lnTo>
                  <a:lnTo>
                    <a:pt x="705040" y="651860"/>
                  </a:lnTo>
                  <a:lnTo>
                    <a:pt x="740778" y="649220"/>
                  </a:lnTo>
                  <a:lnTo>
                    <a:pt x="784438" y="642772"/>
                  </a:lnTo>
                  <a:lnTo>
                    <a:pt x="822391" y="630618"/>
                  </a:lnTo>
                  <a:lnTo>
                    <a:pt x="865962" y="613448"/>
                  </a:lnTo>
                  <a:lnTo>
                    <a:pt x="904331" y="592164"/>
                  </a:lnTo>
                  <a:lnTo>
                    <a:pt x="948212" y="559317"/>
                  </a:lnTo>
                  <a:lnTo>
                    <a:pt x="970124" y="535727"/>
                  </a:lnTo>
                  <a:lnTo>
                    <a:pt x="993210" y="497412"/>
                  </a:lnTo>
                  <a:lnTo>
                    <a:pt x="1001800" y="482018"/>
                  </a:lnTo>
                  <a:lnTo>
                    <a:pt x="1014207" y="442761"/>
                  </a:lnTo>
                  <a:lnTo>
                    <a:pt x="1017155" y="401346"/>
                  </a:lnTo>
                  <a:lnTo>
                    <a:pt x="1014897" y="357123"/>
                  </a:lnTo>
                  <a:lnTo>
                    <a:pt x="1002363" y="312530"/>
                  </a:lnTo>
                  <a:lnTo>
                    <a:pt x="987790" y="267890"/>
                  </a:lnTo>
                  <a:lnTo>
                    <a:pt x="968792" y="233164"/>
                  </a:lnTo>
                  <a:lnTo>
                    <a:pt x="948577" y="203521"/>
                  </a:lnTo>
                  <a:lnTo>
                    <a:pt x="935304" y="180688"/>
                  </a:lnTo>
                  <a:lnTo>
                    <a:pt x="907215" y="150096"/>
                  </a:lnTo>
                  <a:lnTo>
                    <a:pt x="865592" y="122228"/>
                  </a:lnTo>
                  <a:lnTo>
                    <a:pt x="821312" y="98412"/>
                  </a:lnTo>
                  <a:lnTo>
                    <a:pt x="803289" y="89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92" name="SMARTInkShape-62"/>
            <p:cNvSpPr/>
            <p:nvPr>
              <p:custDataLst>
                <p:tags r:id="rId218"/>
              </p:custDataLst>
            </p:nvPr>
          </p:nvSpPr>
          <p:spPr bwMode="auto">
            <a:xfrm>
              <a:off x="6514251" y="4429128"/>
              <a:ext cx="352679" cy="1285873"/>
            </a:xfrm>
            <a:custGeom>
              <a:avLst/>
              <a:gdLst/>
              <a:ahLst/>
              <a:cxnLst/>
              <a:rect l="0" t="0" r="0" b="0"/>
              <a:pathLst>
                <a:path w="352679" h="1285873">
                  <a:moveTo>
                    <a:pt x="352678" y="1276942"/>
                  </a:moveTo>
                  <a:lnTo>
                    <a:pt x="352678" y="1284630"/>
                  </a:lnTo>
                  <a:lnTo>
                    <a:pt x="351687" y="1285044"/>
                  </a:lnTo>
                  <a:lnTo>
                    <a:pt x="339009" y="1285872"/>
                  </a:lnTo>
                  <a:lnTo>
                    <a:pt x="337612" y="1284880"/>
                  </a:lnTo>
                  <a:lnTo>
                    <a:pt x="336681" y="1283226"/>
                  </a:lnTo>
                  <a:lnTo>
                    <a:pt x="334928" y="1277310"/>
                  </a:lnTo>
                  <a:lnTo>
                    <a:pt x="330110" y="1277051"/>
                  </a:lnTo>
                  <a:lnTo>
                    <a:pt x="328703" y="1276023"/>
                  </a:lnTo>
                  <a:lnTo>
                    <a:pt x="318310" y="1260694"/>
                  </a:lnTo>
                  <a:lnTo>
                    <a:pt x="275213" y="1216343"/>
                  </a:lnTo>
                  <a:lnTo>
                    <a:pt x="245522" y="1171810"/>
                  </a:lnTo>
                  <a:lnTo>
                    <a:pt x="212779" y="1127390"/>
                  </a:lnTo>
                  <a:lnTo>
                    <a:pt x="188968" y="1083321"/>
                  </a:lnTo>
                  <a:lnTo>
                    <a:pt x="178053" y="1059625"/>
                  </a:lnTo>
                  <a:lnTo>
                    <a:pt x="164603" y="1017979"/>
                  </a:lnTo>
                  <a:lnTo>
                    <a:pt x="144286" y="976309"/>
                  </a:lnTo>
                  <a:lnTo>
                    <a:pt x="133398" y="952497"/>
                  </a:lnTo>
                  <a:lnTo>
                    <a:pt x="122655" y="910641"/>
                  </a:lnTo>
                  <a:lnTo>
                    <a:pt x="114060" y="884587"/>
                  </a:lnTo>
                  <a:lnTo>
                    <a:pt x="109666" y="866340"/>
                  </a:lnTo>
                  <a:lnTo>
                    <a:pt x="90630" y="824514"/>
                  </a:lnTo>
                  <a:lnTo>
                    <a:pt x="79805" y="799701"/>
                  </a:lnTo>
                  <a:lnTo>
                    <a:pt x="69076" y="756871"/>
                  </a:lnTo>
                  <a:lnTo>
                    <a:pt x="51972" y="714260"/>
                  </a:lnTo>
                  <a:lnTo>
                    <a:pt x="44087" y="693392"/>
                  </a:lnTo>
                  <a:lnTo>
                    <a:pt x="33357" y="649790"/>
                  </a:lnTo>
                  <a:lnTo>
                    <a:pt x="26003" y="630303"/>
                  </a:lnTo>
                  <a:lnTo>
                    <a:pt x="15477" y="586239"/>
                  </a:lnTo>
                  <a:lnTo>
                    <a:pt x="6073" y="549038"/>
                  </a:lnTo>
                  <a:lnTo>
                    <a:pt x="4565" y="507343"/>
                  </a:lnTo>
                  <a:lnTo>
                    <a:pt x="4434" y="462955"/>
                  </a:lnTo>
                  <a:lnTo>
                    <a:pt x="0" y="426578"/>
                  </a:lnTo>
                  <a:lnTo>
                    <a:pt x="4033" y="384578"/>
                  </a:lnTo>
                  <a:lnTo>
                    <a:pt x="4387" y="341240"/>
                  </a:lnTo>
                  <a:lnTo>
                    <a:pt x="4419" y="297765"/>
                  </a:lnTo>
                  <a:lnTo>
                    <a:pt x="11550" y="273863"/>
                  </a:lnTo>
                  <a:lnTo>
                    <a:pt x="19866" y="250033"/>
                  </a:lnTo>
                  <a:lnTo>
                    <a:pt x="24210" y="232170"/>
                  </a:lnTo>
                  <a:lnTo>
                    <a:pt x="37662" y="196450"/>
                  </a:lnTo>
                  <a:lnTo>
                    <a:pt x="40031" y="185536"/>
                  </a:lnTo>
                  <a:lnTo>
                    <a:pt x="58166" y="153896"/>
                  </a:lnTo>
                  <a:lnTo>
                    <a:pt x="90578" y="109554"/>
                  </a:lnTo>
                  <a:lnTo>
                    <a:pt x="93779" y="101030"/>
                  </a:lnTo>
                  <a:lnTo>
                    <a:pt x="111457" y="80486"/>
                  </a:lnTo>
                  <a:lnTo>
                    <a:pt x="106409" y="80388"/>
                  </a:lnTo>
                  <a:lnTo>
                    <a:pt x="108618" y="80375"/>
                  </a:lnTo>
                  <a:lnTo>
                    <a:pt x="108612" y="80372"/>
                  </a:lnTo>
                  <a:lnTo>
                    <a:pt x="102647" y="80364"/>
                  </a:lnTo>
                  <a:lnTo>
                    <a:pt x="120506" y="80364"/>
                  </a:lnTo>
                  <a:lnTo>
                    <a:pt x="75961" y="80364"/>
                  </a:lnTo>
                  <a:lnTo>
                    <a:pt x="71605" y="80364"/>
                  </a:lnTo>
                  <a:lnTo>
                    <a:pt x="70046" y="79372"/>
                  </a:lnTo>
                  <a:lnTo>
                    <a:pt x="69007" y="77718"/>
                  </a:lnTo>
                  <a:lnTo>
                    <a:pt x="68314" y="75623"/>
                  </a:lnTo>
                  <a:lnTo>
                    <a:pt x="66860" y="74227"/>
                  </a:lnTo>
                  <a:lnTo>
                    <a:pt x="59362" y="71802"/>
                  </a:lnTo>
                  <a:lnTo>
                    <a:pt x="40150" y="71434"/>
                  </a:lnTo>
                  <a:lnTo>
                    <a:pt x="40142" y="66694"/>
                  </a:lnTo>
                  <a:lnTo>
                    <a:pt x="41133" y="65297"/>
                  </a:lnTo>
                  <a:lnTo>
                    <a:pt x="42787" y="64367"/>
                  </a:lnTo>
                  <a:lnTo>
                    <a:pt x="44880" y="63746"/>
                  </a:lnTo>
                  <a:lnTo>
                    <a:pt x="46277" y="62340"/>
                  </a:lnTo>
                  <a:lnTo>
                    <a:pt x="47828" y="58132"/>
                  </a:lnTo>
                  <a:lnTo>
                    <a:pt x="49234" y="56613"/>
                  </a:lnTo>
                  <a:lnTo>
                    <a:pt x="65219" y="47705"/>
                  </a:lnTo>
                  <a:lnTo>
                    <a:pt x="79100" y="44560"/>
                  </a:lnTo>
                  <a:lnTo>
                    <a:pt x="93182" y="35111"/>
                  </a:lnTo>
                  <a:lnTo>
                    <a:pt x="96337" y="32336"/>
                  </a:lnTo>
                  <a:lnTo>
                    <a:pt x="105135" y="29253"/>
                  </a:lnTo>
                  <a:lnTo>
                    <a:pt x="125611" y="26118"/>
                  </a:lnTo>
                  <a:lnTo>
                    <a:pt x="138198" y="19782"/>
                  </a:lnTo>
                  <a:lnTo>
                    <a:pt x="141230" y="19140"/>
                  </a:lnTo>
                  <a:lnTo>
                    <a:pt x="159191" y="10280"/>
                  </a:lnTo>
                  <a:lnTo>
                    <a:pt x="177061" y="9046"/>
                  </a:lnTo>
                  <a:lnTo>
                    <a:pt x="179045" y="8014"/>
                  </a:lnTo>
                  <a:lnTo>
                    <a:pt x="180369" y="6333"/>
                  </a:lnTo>
                  <a:lnTo>
                    <a:pt x="181251" y="4221"/>
                  </a:lnTo>
                  <a:lnTo>
                    <a:pt x="182830" y="2813"/>
                  </a:lnTo>
                  <a:lnTo>
                    <a:pt x="191934" y="0"/>
                  </a:lnTo>
                  <a:lnTo>
                    <a:pt x="191944" y="13299"/>
                  </a:lnTo>
                  <a:lnTo>
                    <a:pt x="189299" y="18476"/>
                  </a:lnTo>
                  <a:lnTo>
                    <a:pt x="185807" y="24085"/>
                  </a:lnTo>
                  <a:lnTo>
                    <a:pt x="182850" y="32821"/>
                  </a:lnTo>
                  <a:lnTo>
                    <a:pt x="177123" y="41693"/>
                  </a:lnTo>
                  <a:lnTo>
                    <a:pt x="173993" y="50605"/>
                  </a:lnTo>
                  <a:lnTo>
                    <a:pt x="169744" y="56554"/>
                  </a:lnTo>
                  <a:lnTo>
                    <a:pt x="164548" y="59860"/>
                  </a:lnTo>
                  <a:lnTo>
                    <a:pt x="158932" y="62321"/>
                  </a:lnTo>
                  <a:lnTo>
                    <a:pt x="153129" y="66723"/>
                  </a:lnTo>
                  <a:lnTo>
                    <a:pt x="149887" y="71986"/>
                  </a:lnTo>
                  <a:lnTo>
                    <a:pt x="147456" y="77633"/>
                  </a:lnTo>
                  <a:lnTo>
                    <a:pt x="141500" y="86390"/>
                  </a:lnTo>
                  <a:lnTo>
                    <a:pt x="139758" y="92303"/>
                  </a:lnTo>
                  <a:lnTo>
                    <a:pt x="138302" y="94276"/>
                  </a:lnTo>
                  <a:lnTo>
                    <a:pt x="136339" y="95592"/>
                  </a:lnTo>
                  <a:lnTo>
                    <a:pt x="134038" y="96469"/>
                  </a:lnTo>
                  <a:lnTo>
                    <a:pt x="132505" y="98046"/>
                  </a:lnTo>
                  <a:lnTo>
                    <a:pt x="130800" y="102444"/>
                  </a:lnTo>
                  <a:lnTo>
                    <a:pt x="129436" y="1160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sp>
        <p:nvSpPr>
          <p:cNvPr id="394" name="SMARTInkShape-63"/>
          <p:cNvSpPr/>
          <p:nvPr>
            <p:custDataLst>
              <p:tags r:id="rId2"/>
            </p:custDataLst>
          </p:nvPr>
        </p:nvSpPr>
        <p:spPr bwMode="auto">
          <a:xfrm>
            <a:off x="6858109" y="5991820"/>
            <a:ext cx="205274" cy="169662"/>
          </a:xfrm>
          <a:custGeom>
            <a:avLst/>
            <a:gdLst/>
            <a:ahLst/>
            <a:cxnLst/>
            <a:rect l="0" t="0" r="0" b="0"/>
            <a:pathLst>
              <a:path w="205274" h="169662">
                <a:moveTo>
                  <a:pt x="26679" y="26789"/>
                </a:moveTo>
                <a:lnTo>
                  <a:pt x="26679" y="17968"/>
                </a:lnTo>
                <a:lnTo>
                  <a:pt x="18991" y="17869"/>
                </a:lnTo>
                <a:lnTo>
                  <a:pt x="18577" y="16874"/>
                </a:lnTo>
                <a:lnTo>
                  <a:pt x="17750" y="0"/>
                </a:lnTo>
                <a:lnTo>
                  <a:pt x="8852" y="0"/>
                </a:lnTo>
                <a:lnTo>
                  <a:pt x="8820" y="41754"/>
                </a:lnTo>
                <a:lnTo>
                  <a:pt x="8820" y="86341"/>
                </a:lnTo>
                <a:lnTo>
                  <a:pt x="8820" y="101205"/>
                </a:lnTo>
                <a:lnTo>
                  <a:pt x="9812" y="103189"/>
                </a:lnTo>
                <a:lnTo>
                  <a:pt x="11466" y="104513"/>
                </a:lnTo>
                <a:lnTo>
                  <a:pt x="13561" y="105393"/>
                </a:lnTo>
                <a:lnTo>
                  <a:pt x="13965" y="106972"/>
                </a:lnTo>
                <a:lnTo>
                  <a:pt x="9694" y="119431"/>
                </a:lnTo>
                <a:lnTo>
                  <a:pt x="8820" y="162759"/>
                </a:lnTo>
                <a:lnTo>
                  <a:pt x="8820" y="165060"/>
                </a:lnTo>
                <a:lnTo>
                  <a:pt x="7829" y="166595"/>
                </a:lnTo>
                <a:lnTo>
                  <a:pt x="6175" y="167618"/>
                </a:lnTo>
                <a:lnTo>
                  <a:pt x="0" y="169629"/>
                </a:lnTo>
                <a:lnTo>
                  <a:pt x="5057" y="169657"/>
                </a:lnTo>
                <a:lnTo>
                  <a:pt x="2848" y="169661"/>
                </a:lnTo>
                <a:lnTo>
                  <a:pt x="1862" y="168669"/>
                </a:lnTo>
                <a:lnTo>
                  <a:pt x="766" y="164922"/>
                </a:lnTo>
                <a:lnTo>
                  <a:pt x="1467" y="163526"/>
                </a:lnTo>
                <a:lnTo>
                  <a:pt x="2926" y="162595"/>
                </a:lnTo>
                <a:lnTo>
                  <a:pt x="4890" y="161975"/>
                </a:lnTo>
                <a:lnTo>
                  <a:pt x="6201" y="160569"/>
                </a:lnTo>
                <a:lnTo>
                  <a:pt x="7656" y="156361"/>
                </a:lnTo>
                <a:lnTo>
                  <a:pt x="9792" y="127968"/>
                </a:lnTo>
                <a:lnTo>
                  <a:pt x="15884" y="116082"/>
                </a:lnTo>
                <a:lnTo>
                  <a:pt x="16505" y="113108"/>
                </a:lnTo>
                <a:lnTo>
                  <a:pt x="39948" y="68461"/>
                </a:lnTo>
                <a:lnTo>
                  <a:pt x="76537" y="29520"/>
                </a:lnTo>
                <a:lnTo>
                  <a:pt x="82169" y="17811"/>
                </a:lnTo>
                <a:lnTo>
                  <a:pt x="92541" y="5944"/>
                </a:lnTo>
                <a:lnTo>
                  <a:pt x="98285" y="2642"/>
                </a:lnTo>
                <a:lnTo>
                  <a:pt x="115823" y="14"/>
                </a:lnTo>
                <a:lnTo>
                  <a:pt x="123652" y="1"/>
                </a:lnTo>
                <a:lnTo>
                  <a:pt x="124070" y="994"/>
                </a:lnTo>
                <a:lnTo>
                  <a:pt x="124797" y="7689"/>
                </a:lnTo>
                <a:lnTo>
                  <a:pt x="131022" y="15814"/>
                </a:lnTo>
                <a:lnTo>
                  <a:pt x="132585" y="21250"/>
                </a:lnTo>
                <a:lnTo>
                  <a:pt x="132010" y="24088"/>
                </a:lnTo>
                <a:lnTo>
                  <a:pt x="126603" y="35773"/>
                </a:lnTo>
                <a:lnTo>
                  <a:pt x="123920" y="69289"/>
                </a:lnTo>
                <a:lnTo>
                  <a:pt x="118771" y="77636"/>
                </a:lnTo>
                <a:lnTo>
                  <a:pt x="116345" y="87566"/>
                </a:lnTo>
                <a:lnTo>
                  <a:pt x="115976" y="98216"/>
                </a:lnTo>
                <a:lnTo>
                  <a:pt x="115976" y="93483"/>
                </a:lnTo>
                <a:lnTo>
                  <a:pt x="116968" y="92087"/>
                </a:lnTo>
                <a:lnTo>
                  <a:pt x="118623" y="91157"/>
                </a:lnTo>
                <a:lnTo>
                  <a:pt x="120717" y="90536"/>
                </a:lnTo>
                <a:lnTo>
                  <a:pt x="122113" y="88139"/>
                </a:lnTo>
                <a:lnTo>
                  <a:pt x="123665" y="80183"/>
                </a:lnTo>
                <a:lnTo>
                  <a:pt x="126063" y="76276"/>
                </a:lnTo>
                <a:lnTo>
                  <a:pt x="136935" y="66035"/>
                </a:lnTo>
                <a:lnTo>
                  <a:pt x="154967" y="41693"/>
                </a:lnTo>
                <a:lnTo>
                  <a:pt x="160756" y="38374"/>
                </a:lnTo>
                <a:lnTo>
                  <a:pt x="167817" y="36243"/>
                </a:lnTo>
                <a:lnTo>
                  <a:pt x="176341" y="29684"/>
                </a:lnTo>
                <a:lnTo>
                  <a:pt x="186925" y="26902"/>
                </a:lnTo>
                <a:lnTo>
                  <a:pt x="195060" y="34488"/>
                </a:lnTo>
                <a:lnTo>
                  <a:pt x="204423" y="62570"/>
                </a:lnTo>
                <a:lnTo>
                  <a:pt x="204896" y="71135"/>
                </a:lnTo>
                <a:lnTo>
                  <a:pt x="202460" y="78909"/>
                </a:lnTo>
                <a:lnTo>
                  <a:pt x="200421" y="82372"/>
                </a:lnTo>
                <a:lnTo>
                  <a:pt x="197150" y="101195"/>
                </a:lnTo>
                <a:lnTo>
                  <a:pt x="196701" y="108806"/>
                </a:lnTo>
                <a:lnTo>
                  <a:pt x="193857" y="115496"/>
                </a:lnTo>
                <a:lnTo>
                  <a:pt x="190278" y="121777"/>
                </a:lnTo>
                <a:lnTo>
                  <a:pt x="187666" y="133739"/>
                </a:lnTo>
                <a:lnTo>
                  <a:pt x="187447" y="141476"/>
                </a:lnTo>
                <a:lnTo>
                  <a:pt x="195105" y="150441"/>
                </a:lnTo>
                <a:lnTo>
                  <a:pt x="198439" y="151198"/>
                </a:lnTo>
                <a:lnTo>
                  <a:pt x="205273" y="15180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grpSp>
        <p:nvGrpSpPr>
          <p:cNvPr id="402" name="SMARTInkShape-Group11"/>
          <p:cNvGrpSpPr/>
          <p:nvPr/>
        </p:nvGrpSpPr>
        <p:grpSpPr>
          <a:xfrm>
            <a:off x="6188306" y="5840018"/>
            <a:ext cx="553608" cy="526840"/>
            <a:chOff x="6188306" y="5840018"/>
            <a:chExt cx="553608" cy="526840"/>
          </a:xfrm>
        </p:grpSpPr>
        <p:sp>
          <p:nvSpPr>
            <p:cNvPr id="395" name="SMARTInkShape-64"/>
            <p:cNvSpPr/>
            <p:nvPr>
              <p:custDataLst>
                <p:tags r:id="rId210"/>
              </p:custDataLst>
            </p:nvPr>
          </p:nvSpPr>
          <p:spPr bwMode="auto">
            <a:xfrm>
              <a:off x="6188306" y="5840018"/>
              <a:ext cx="26757" cy="232170"/>
            </a:xfrm>
            <a:custGeom>
              <a:avLst/>
              <a:gdLst/>
              <a:ahLst/>
              <a:cxnLst/>
              <a:rect l="0" t="0" r="0" b="0"/>
              <a:pathLst>
                <a:path w="26757" h="232170">
                  <a:moveTo>
                    <a:pt x="8897" y="35716"/>
                  </a:moveTo>
                  <a:lnTo>
                    <a:pt x="335" y="35716"/>
                  </a:lnTo>
                  <a:lnTo>
                    <a:pt x="0" y="28028"/>
                  </a:lnTo>
                  <a:lnTo>
                    <a:pt x="981" y="27615"/>
                  </a:lnTo>
                  <a:lnTo>
                    <a:pt x="7658" y="26895"/>
                  </a:lnTo>
                  <a:lnTo>
                    <a:pt x="8347" y="24188"/>
                  </a:lnTo>
                  <a:lnTo>
                    <a:pt x="8897" y="1271"/>
                  </a:lnTo>
                  <a:lnTo>
                    <a:pt x="9889" y="846"/>
                  </a:lnTo>
                  <a:lnTo>
                    <a:pt x="14041" y="249"/>
                  </a:lnTo>
                  <a:lnTo>
                    <a:pt x="8973" y="0"/>
                  </a:lnTo>
                  <a:lnTo>
                    <a:pt x="8919" y="4738"/>
                  </a:lnTo>
                  <a:lnTo>
                    <a:pt x="9904" y="6135"/>
                  </a:lnTo>
                  <a:lnTo>
                    <a:pt x="11553" y="7066"/>
                  </a:lnTo>
                  <a:lnTo>
                    <a:pt x="13645" y="7686"/>
                  </a:lnTo>
                  <a:lnTo>
                    <a:pt x="15038" y="9093"/>
                  </a:lnTo>
                  <a:lnTo>
                    <a:pt x="17460" y="16507"/>
                  </a:lnTo>
                  <a:lnTo>
                    <a:pt x="17717" y="22197"/>
                  </a:lnTo>
                  <a:lnTo>
                    <a:pt x="20424" y="27393"/>
                  </a:lnTo>
                  <a:lnTo>
                    <a:pt x="23942" y="33009"/>
                  </a:lnTo>
                  <a:lnTo>
                    <a:pt x="26200" y="44700"/>
                  </a:lnTo>
                  <a:lnTo>
                    <a:pt x="26747" y="87715"/>
                  </a:lnTo>
                  <a:lnTo>
                    <a:pt x="26756" y="131351"/>
                  </a:lnTo>
                  <a:lnTo>
                    <a:pt x="25763" y="154621"/>
                  </a:lnTo>
                  <a:lnTo>
                    <a:pt x="19689" y="171688"/>
                  </a:lnTo>
                  <a:lnTo>
                    <a:pt x="16856" y="211253"/>
                  </a:lnTo>
                  <a:lnTo>
                    <a:pt x="10142" y="221464"/>
                  </a:lnTo>
                  <a:lnTo>
                    <a:pt x="8897" y="232159"/>
                  </a:lnTo>
                  <a:lnTo>
                    <a:pt x="8897" y="232169"/>
                  </a:lnTo>
                  <a:lnTo>
                    <a:pt x="335" y="232169"/>
                  </a:lnTo>
                  <a:lnTo>
                    <a:pt x="8897" y="223239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96" name="SMARTInkShape-65"/>
            <p:cNvSpPr/>
            <p:nvPr>
              <p:custDataLst>
                <p:tags r:id="rId211"/>
              </p:custDataLst>
            </p:nvPr>
          </p:nvSpPr>
          <p:spPr bwMode="auto">
            <a:xfrm>
              <a:off x="6215064" y="5973961"/>
              <a:ext cx="107155" cy="62508"/>
            </a:xfrm>
            <a:custGeom>
              <a:avLst/>
              <a:gdLst/>
              <a:ahLst/>
              <a:cxnLst/>
              <a:rect l="0" t="0" r="0" b="0"/>
              <a:pathLst>
                <a:path w="107155" h="62508">
                  <a:moveTo>
                    <a:pt x="107154" y="0"/>
                  </a:moveTo>
                  <a:lnTo>
                    <a:pt x="65213" y="0"/>
                  </a:lnTo>
                  <a:lnTo>
                    <a:pt x="59409" y="0"/>
                  </a:lnTo>
                  <a:lnTo>
                    <a:pt x="53523" y="2645"/>
                  </a:lnTo>
                  <a:lnTo>
                    <a:pt x="47600" y="6136"/>
                  </a:lnTo>
                  <a:lnTo>
                    <a:pt x="37477" y="8561"/>
                  </a:lnTo>
                  <a:lnTo>
                    <a:pt x="28936" y="14994"/>
                  </a:lnTo>
                  <a:lnTo>
                    <a:pt x="20588" y="18002"/>
                  </a:lnTo>
                  <a:lnTo>
                    <a:pt x="9441" y="26387"/>
                  </a:lnTo>
                  <a:lnTo>
                    <a:pt x="4339" y="26670"/>
                  </a:lnTo>
                  <a:lnTo>
                    <a:pt x="2893" y="27702"/>
                  </a:lnTo>
                  <a:lnTo>
                    <a:pt x="1927" y="29381"/>
                  </a:lnTo>
                  <a:lnTo>
                    <a:pt x="111" y="35348"/>
                  </a:lnTo>
                  <a:lnTo>
                    <a:pt x="0" y="44271"/>
                  </a:lnTo>
                  <a:lnTo>
                    <a:pt x="7687" y="52304"/>
                  </a:lnTo>
                  <a:lnTo>
                    <a:pt x="13301" y="53201"/>
                  </a:lnTo>
                  <a:lnTo>
                    <a:pt x="29887" y="53545"/>
                  </a:lnTo>
                  <a:lnTo>
                    <a:pt x="35772" y="56209"/>
                  </a:lnTo>
                  <a:lnTo>
                    <a:pt x="41694" y="59708"/>
                  </a:lnTo>
                  <a:lnTo>
                    <a:pt x="51815" y="62139"/>
                  </a:lnTo>
                  <a:lnTo>
                    <a:pt x="96183" y="62507"/>
                  </a:lnTo>
                  <a:lnTo>
                    <a:pt x="107154" y="62507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97" name="SMARTInkShape-66"/>
            <p:cNvSpPr/>
            <p:nvPr>
              <p:custDataLst>
                <p:tags r:id="rId212"/>
              </p:custDataLst>
            </p:nvPr>
          </p:nvSpPr>
          <p:spPr bwMode="auto">
            <a:xfrm>
              <a:off x="6340078" y="5991820"/>
              <a:ext cx="125006" cy="169619"/>
            </a:xfrm>
            <a:custGeom>
              <a:avLst/>
              <a:gdLst/>
              <a:ahLst/>
              <a:cxnLst/>
              <a:rect l="0" t="0" r="0" b="0"/>
              <a:pathLst>
                <a:path w="125006" h="169619">
                  <a:moveTo>
                    <a:pt x="71436" y="8930"/>
                  </a:moveTo>
                  <a:lnTo>
                    <a:pt x="71436" y="2"/>
                  </a:lnTo>
                  <a:lnTo>
                    <a:pt x="57799" y="0"/>
                  </a:lnTo>
                  <a:lnTo>
                    <a:pt x="56392" y="992"/>
                  </a:lnTo>
                  <a:lnTo>
                    <a:pt x="55454" y="2645"/>
                  </a:lnTo>
                  <a:lnTo>
                    <a:pt x="53949" y="7688"/>
                  </a:lnTo>
                  <a:lnTo>
                    <a:pt x="51097" y="8378"/>
                  </a:lnTo>
                  <a:lnTo>
                    <a:pt x="45922" y="8820"/>
                  </a:lnTo>
                  <a:lnTo>
                    <a:pt x="28431" y="25177"/>
                  </a:lnTo>
                  <a:lnTo>
                    <a:pt x="27519" y="28718"/>
                  </a:lnTo>
                  <a:lnTo>
                    <a:pt x="27275" y="31052"/>
                  </a:lnTo>
                  <a:lnTo>
                    <a:pt x="26121" y="32607"/>
                  </a:lnTo>
                  <a:lnTo>
                    <a:pt x="22193" y="34337"/>
                  </a:lnTo>
                  <a:lnTo>
                    <a:pt x="20748" y="35789"/>
                  </a:lnTo>
                  <a:lnTo>
                    <a:pt x="18240" y="43286"/>
                  </a:lnTo>
                  <a:lnTo>
                    <a:pt x="17861" y="58200"/>
                  </a:lnTo>
                  <a:lnTo>
                    <a:pt x="18853" y="59635"/>
                  </a:lnTo>
                  <a:lnTo>
                    <a:pt x="20506" y="60592"/>
                  </a:lnTo>
                  <a:lnTo>
                    <a:pt x="26955" y="62255"/>
                  </a:lnTo>
                  <a:lnTo>
                    <a:pt x="48029" y="62505"/>
                  </a:lnTo>
                  <a:lnTo>
                    <a:pt x="49878" y="61513"/>
                  </a:lnTo>
                  <a:lnTo>
                    <a:pt x="51112" y="59861"/>
                  </a:lnTo>
                  <a:lnTo>
                    <a:pt x="53090" y="54819"/>
                  </a:lnTo>
                  <a:lnTo>
                    <a:pt x="53434" y="49205"/>
                  </a:lnTo>
                  <a:lnTo>
                    <a:pt x="54473" y="47686"/>
                  </a:lnTo>
                  <a:lnTo>
                    <a:pt x="56159" y="46673"/>
                  </a:lnTo>
                  <a:lnTo>
                    <a:pt x="58276" y="45999"/>
                  </a:lnTo>
                  <a:lnTo>
                    <a:pt x="59686" y="44556"/>
                  </a:lnTo>
                  <a:lnTo>
                    <a:pt x="64596" y="35113"/>
                  </a:lnTo>
                  <a:lnTo>
                    <a:pt x="68397" y="29496"/>
                  </a:lnTo>
                  <a:lnTo>
                    <a:pt x="71036" y="19588"/>
                  </a:lnTo>
                  <a:lnTo>
                    <a:pt x="79091" y="10322"/>
                  </a:lnTo>
                  <a:lnTo>
                    <a:pt x="80357" y="120"/>
                  </a:lnTo>
                  <a:lnTo>
                    <a:pt x="88055" y="10"/>
                  </a:lnTo>
                  <a:lnTo>
                    <a:pt x="88469" y="999"/>
                  </a:lnTo>
                  <a:lnTo>
                    <a:pt x="89287" y="13561"/>
                  </a:lnTo>
                  <a:lnTo>
                    <a:pt x="90283" y="14994"/>
                  </a:lnTo>
                  <a:lnTo>
                    <a:pt x="91938" y="15949"/>
                  </a:lnTo>
                  <a:lnTo>
                    <a:pt x="94034" y="16587"/>
                  </a:lnTo>
                  <a:lnTo>
                    <a:pt x="95432" y="18001"/>
                  </a:lnTo>
                  <a:lnTo>
                    <a:pt x="96985" y="22222"/>
                  </a:lnTo>
                  <a:lnTo>
                    <a:pt x="98117" y="34077"/>
                  </a:lnTo>
                  <a:lnTo>
                    <a:pt x="113668" y="53746"/>
                  </a:lnTo>
                  <a:lnTo>
                    <a:pt x="116004" y="59606"/>
                  </a:lnTo>
                  <a:lnTo>
                    <a:pt x="121904" y="68483"/>
                  </a:lnTo>
                  <a:lnTo>
                    <a:pt x="124094" y="77397"/>
                  </a:lnTo>
                  <a:lnTo>
                    <a:pt x="125005" y="110133"/>
                  </a:lnTo>
                  <a:lnTo>
                    <a:pt x="122365" y="116086"/>
                  </a:lnTo>
                  <a:lnTo>
                    <a:pt x="110776" y="130969"/>
                  </a:lnTo>
                  <a:lnTo>
                    <a:pt x="108764" y="136922"/>
                  </a:lnTo>
                  <a:lnTo>
                    <a:pt x="102580" y="142875"/>
                  </a:lnTo>
                  <a:lnTo>
                    <a:pt x="71550" y="167018"/>
                  </a:lnTo>
                  <a:lnTo>
                    <a:pt x="59553" y="169142"/>
                  </a:lnTo>
                  <a:lnTo>
                    <a:pt x="38725" y="169618"/>
                  </a:lnTo>
                  <a:lnTo>
                    <a:pt x="34409" y="166998"/>
                  </a:lnTo>
                  <a:lnTo>
                    <a:pt x="29184" y="163517"/>
                  </a:lnTo>
                  <a:lnTo>
                    <a:pt x="20664" y="160567"/>
                  </a:lnTo>
                  <a:lnTo>
                    <a:pt x="11855" y="154842"/>
                  </a:lnTo>
                  <a:lnTo>
                    <a:pt x="5930" y="153155"/>
                  </a:lnTo>
                  <a:lnTo>
                    <a:pt x="3953" y="151712"/>
                  </a:lnTo>
                  <a:lnTo>
                    <a:pt x="2636" y="149759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98" name="SMARTInkShape-67"/>
            <p:cNvSpPr/>
            <p:nvPr>
              <p:custDataLst>
                <p:tags r:id="rId213"/>
              </p:custDataLst>
            </p:nvPr>
          </p:nvSpPr>
          <p:spPr bwMode="auto">
            <a:xfrm>
              <a:off x="6527601" y="5947553"/>
              <a:ext cx="142842" cy="124635"/>
            </a:xfrm>
            <a:custGeom>
              <a:avLst/>
              <a:gdLst/>
              <a:ahLst/>
              <a:cxnLst/>
              <a:rect l="0" t="0" r="0" b="0"/>
              <a:pathLst>
                <a:path w="142842" h="124635">
                  <a:moveTo>
                    <a:pt x="17859" y="26408"/>
                  </a:moveTo>
                  <a:lnTo>
                    <a:pt x="17859" y="17478"/>
                  </a:lnTo>
                  <a:lnTo>
                    <a:pt x="17859" y="33728"/>
                  </a:lnTo>
                  <a:lnTo>
                    <a:pt x="23996" y="42148"/>
                  </a:lnTo>
                  <a:lnTo>
                    <a:pt x="25548" y="47625"/>
                  </a:lnTo>
                  <a:lnTo>
                    <a:pt x="17959" y="87046"/>
                  </a:lnTo>
                  <a:lnTo>
                    <a:pt x="11742" y="95675"/>
                  </a:lnTo>
                  <a:lnTo>
                    <a:pt x="8771" y="104036"/>
                  </a:lnTo>
                  <a:lnTo>
                    <a:pt x="0" y="115704"/>
                  </a:lnTo>
                  <a:lnTo>
                    <a:pt x="0" y="110964"/>
                  </a:lnTo>
                  <a:lnTo>
                    <a:pt x="992" y="109568"/>
                  </a:lnTo>
                  <a:lnTo>
                    <a:pt x="2646" y="108637"/>
                  </a:lnTo>
                  <a:lnTo>
                    <a:pt x="4741" y="108017"/>
                  </a:lnTo>
                  <a:lnTo>
                    <a:pt x="6137" y="106610"/>
                  </a:lnTo>
                  <a:lnTo>
                    <a:pt x="11024" y="97224"/>
                  </a:lnTo>
                  <a:lnTo>
                    <a:pt x="14822" y="91618"/>
                  </a:lnTo>
                  <a:lnTo>
                    <a:pt x="16510" y="85816"/>
                  </a:lnTo>
                  <a:lnTo>
                    <a:pt x="17952" y="83873"/>
                  </a:lnTo>
                  <a:lnTo>
                    <a:pt x="19906" y="82577"/>
                  </a:lnTo>
                  <a:lnTo>
                    <a:pt x="24722" y="80145"/>
                  </a:lnTo>
                  <a:lnTo>
                    <a:pt x="30170" y="75757"/>
                  </a:lnTo>
                  <a:lnTo>
                    <a:pt x="33254" y="67853"/>
                  </a:lnTo>
                  <a:lnTo>
                    <a:pt x="34075" y="62968"/>
                  </a:lnTo>
                  <a:lnTo>
                    <a:pt x="35615" y="59710"/>
                  </a:lnTo>
                  <a:lnTo>
                    <a:pt x="37635" y="57540"/>
                  </a:lnTo>
                  <a:lnTo>
                    <a:pt x="56668" y="41022"/>
                  </a:lnTo>
                  <a:lnTo>
                    <a:pt x="59912" y="35217"/>
                  </a:lnTo>
                  <a:lnTo>
                    <a:pt x="62346" y="29330"/>
                  </a:lnTo>
                  <a:lnTo>
                    <a:pt x="78714" y="10310"/>
                  </a:lnTo>
                  <a:lnTo>
                    <a:pt x="82278" y="9331"/>
                  </a:lnTo>
                  <a:lnTo>
                    <a:pt x="84618" y="9071"/>
                  </a:lnTo>
                  <a:lnTo>
                    <a:pt x="86177" y="7905"/>
                  </a:lnTo>
                  <a:lnTo>
                    <a:pt x="89176" y="0"/>
                  </a:lnTo>
                  <a:lnTo>
                    <a:pt x="89297" y="20968"/>
                  </a:lnTo>
                  <a:lnTo>
                    <a:pt x="86652" y="26636"/>
                  </a:lnTo>
                  <a:lnTo>
                    <a:pt x="83161" y="32462"/>
                  </a:lnTo>
                  <a:lnTo>
                    <a:pt x="80919" y="44286"/>
                  </a:lnTo>
                  <a:lnTo>
                    <a:pt x="80476" y="56177"/>
                  </a:lnTo>
                  <a:lnTo>
                    <a:pt x="77769" y="62128"/>
                  </a:lnTo>
                  <a:lnTo>
                    <a:pt x="74252" y="68080"/>
                  </a:lnTo>
                  <a:lnTo>
                    <a:pt x="72688" y="74033"/>
                  </a:lnTo>
                  <a:lnTo>
                    <a:pt x="71279" y="76016"/>
                  </a:lnTo>
                  <a:lnTo>
                    <a:pt x="69347" y="77340"/>
                  </a:lnTo>
                  <a:lnTo>
                    <a:pt x="67068" y="78222"/>
                  </a:lnTo>
                  <a:lnTo>
                    <a:pt x="65548" y="79802"/>
                  </a:lnTo>
                  <a:lnTo>
                    <a:pt x="63859" y="84204"/>
                  </a:lnTo>
                  <a:lnTo>
                    <a:pt x="62908" y="92260"/>
                  </a:lnTo>
                  <a:lnTo>
                    <a:pt x="61783" y="94123"/>
                  </a:lnTo>
                  <a:lnTo>
                    <a:pt x="60040" y="95362"/>
                  </a:lnTo>
                  <a:lnTo>
                    <a:pt x="53957" y="97700"/>
                  </a:lnTo>
                  <a:lnTo>
                    <a:pt x="62149" y="97841"/>
                  </a:lnTo>
                  <a:lnTo>
                    <a:pt x="95504" y="65841"/>
                  </a:lnTo>
                  <a:lnTo>
                    <a:pt x="101316" y="63777"/>
                  </a:lnTo>
                  <a:lnTo>
                    <a:pt x="103263" y="62235"/>
                  </a:lnTo>
                  <a:lnTo>
                    <a:pt x="106995" y="56315"/>
                  </a:lnTo>
                  <a:lnTo>
                    <a:pt x="125181" y="46312"/>
                  </a:lnTo>
                  <a:lnTo>
                    <a:pt x="138535" y="44301"/>
                  </a:lnTo>
                  <a:lnTo>
                    <a:pt x="139981" y="45282"/>
                  </a:lnTo>
                  <a:lnTo>
                    <a:pt x="140946" y="46928"/>
                  </a:lnTo>
                  <a:lnTo>
                    <a:pt x="142621" y="53363"/>
                  </a:lnTo>
                  <a:lnTo>
                    <a:pt x="142841" y="65517"/>
                  </a:lnTo>
                  <a:lnTo>
                    <a:pt x="140214" y="71239"/>
                  </a:lnTo>
                  <a:lnTo>
                    <a:pt x="136732" y="77091"/>
                  </a:lnTo>
                  <a:lnTo>
                    <a:pt x="134495" y="88931"/>
                  </a:lnTo>
                  <a:lnTo>
                    <a:pt x="133945" y="124634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399" name="SMARTInkShape-68"/>
            <p:cNvSpPr/>
            <p:nvPr>
              <p:custDataLst>
                <p:tags r:id="rId214"/>
              </p:custDataLst>
            </p:nvPr>
          </p:nvSpPr>
          <p:spPr bwMode="auto">
            <a:xfrm>
              <a:off x="6197203" y="6107906"/>
              <a:ext cx="544711" cy="17859"/>
            </a:xfrm>
            <a:custGeom>
              <a:avLst/>
              <a:gdLst/>
              <a:ahLst/>
              <a:cxnLst/>
              <a:rect l="0" t="0" r="0" b="0"/>
              <a:pathLst>
                <a:path w="544711" h="17859">
                  <a:moveTo>
                    <a:pt x="8929" y="8930"/>
                  </a:moveTo>
                  <a:lnTo>
                    <a:pt x="4189" y="8930"/>
                  </a:lnTo>
                  <a:lnTo>
                    <a:pt x="2793" y="7938"/>
                  </a:lnTo>
                  <a:lnTo>
                    <a:pt x="1862" y="6284"/>
                  </a:lnTo>
                  <a:lnTo>
                    <a:pt x="0" y="2"/>
                  </a:lnTo>
                  <a:lnTo>
                    <a:pt x="0" y="0"/>
                  </a:lnTo>
                  <a:lnTo>
                    <a:pt x="38709" y="0"/>
                  </a:lnTo>
                  <a:lnTo>
                    <a:pt x="44656" y="2645"/>
                  </a:lnTo>
                  <a:lnTo>
                    <a:pt x="47629" y="4740"/>
                  </a:lnTo>
                  <a:lnTo>
                    <a:pt x="61297" y="7688"/>
                  </a:lnTo>
                  <a:lnTo>
                    <a:pt x="100144" y="8820"/>
                  </a:lnTo>
                  <a:lnTo>
                    <a:pt x="111646" y="11527"/>
                  </a:lnTo>
                  <a:lnTo>
                    <a:pt x="122050" y="15045"/>
                  </a:lnTo>
                  <a:lnTo>
                    <a:pt x="163059" y="17612"/>
                  </a:lnTo>
                  <a:lnTo>
                    <a:pt x="190041" y="15164"/>
                  </a:lnTo>
                  <a:lnTo>
                    <a:pt x="231511" y="9750"/>
                  </a:lnTo>
                  <a:lnTo>
                    <a:pt x="269176" y="9038"/>
                  </a:lnTo>
                  <a:lnTo>
                    <a:pt x="312708" y="6298"/>
                  </a:lnTo>
                  <a:lnTo>
                    <a:pt x="329482" y="3791"/>
                  </a:lnTo>
                  <a:lnTo>
                    <a:pt x="359064" y="4975"/>
                  </a:lnTo>
                  <a:lnTo>
                    <a:pt x="374889" y="3203"/>
                  </a:lnTo>
                  <a:lnTo>
                    <a:pt x="395946" y="5800"/>
                  </a:lnTo>
                  <a:lnTo>
                    <a:pt x="419603" y="3152"/>
                  </a:lnTo>
                  <a:lnTo>
                    <a:pt x="464163" y="8504"/>
                  </a:lnTo>
                  <a:lnTo>
                    <a:pt x="502867" y="9905"/>
                  </a:lnTo>
                  <a:lnTo>
                    <a:pt x="520484" y="16617"/>
                  </a:lnTo>
                  <a:lnTo>
                    <a:pt x="544710" y="17858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00" name="SMARTInkShape-69"/>
            <p:cNvSpPr/>
            <p:nvPr>
              <p:custDataLst>
                <p:tags r:id="rId215"/>
              </p:custDataLst>
            </p:nvPr>
          </p:nvSpPr>
          <p:spPr bwMode="auto">
            <a:xfrm>
              <a:off x="6384726" y="6224104"/>
              <a:ext cx="116086" cy="142754"/>
            </a:xfrm>
            <a:custGeom>
              <a:avLst/>
              <a:gdLst/>
              <a:ahLst/>
              <a:cxnLst/>
              <a:rect l="0" t="0" r="0" b="0"/>
              <a:pathLst>
                <a:path w="116086" h="142754">
                  <a:moveTo>
                    <a:pt x="98227" y="17747"/>
                  </a:moveTo>
                  <a:lnTo>
                    <a:pt x="106788" y="9186"/>
                  </a:lnTo>
                  <a:lnTo>
                    <a:pt x="107147" y="265"/>
                  </a:lnTo>
                  <a:lnTo>
                    <a:pt x="102413" y="0"/>
                  </a:lnTo>
                  <a:lnTo>
                    <a:pt x="97441" y="2584"/>
                  </a:lnTo>
                  <a:lnTo>
                    <a:pt x="60401" y="30035"/>
                  </a:lnTo>
                  <a:lnTo>
                    <a:pt x="56611" y="35776"/>
                  </a:lnTo>
                  <a:lnTo>
                    <a:pt x="53934" y="41636"/>
                  </a:lnTo>
                  <a:lnTo>
                    <a:pt x="37380" y="60634"/>
                  </a:lnTo>
                  <a:lnTo>
                    <a:pt x="36458" y="64258"/>
                  </a:lnTo>
                  <a:lnTo>
                    <a:pt x="35865" y="69930"/>
                  </a:lnTo>
                  <a:lnTo>
                    <a:pt x="36808" y="70395"/>
                  </a:lnTo>
                  <a:lnTo>
                    <a:pt x="43420" y="71203"/>
                  </a:lnTo>
                  <a:lnTo>
                    <a:pt x="52230" y="79003"/>
                  </a:lnTo>
                  <a:lnTo>
                    <a:pt x="60440" y="81000"/>
                  </a:lnTo>
                  <a:lnTo>
                    <a:pt x="68731" y="86319"/>
                  </a:lnTo>
                  <a:lnTo>
                    <a:pt x="78639" y="88808"/>
                  </a:lnTo>
                  <a:lnTo>
                    <a:pt x="87155" y="95248"/>
                  </a:lnTo>
                  <a:lnTo>
                    <a:pt x="95497" y="97265"/>
                  </a:lnTo>
                  <a:lnTo>
                    <a:pt x="101313" y="97738"/>
                  </a:lnTo>
                  <a:lnTo>
                    <a:pt x="103261" y="98855"/>
                  </a:lnTo>
                  <a:lnTo>
                    <a:pt x="104560" y="100593"/>
                  </a:lnTo>
                  <a:lnTo>
                    <a:pt x="105426" y="102744"/>
                  </a:lnTo>
                  <a:lnTo>
                    <a:pt x="106994" y="104176"/>
                  </a:lnTo>
                  <a:lnTo>
                    <a:pt x="114693" y="106667"/>
                  </a:lnTo>
                  <a:lnTo>
                    <a:pt x="115468" y="109522"/>
                  </a:lnTo>
                  <a:lnTo>
                    <a:pt x="116085" y="129525"/>
                  </a:lnTo>
                  <a:lnTo>
                    <a:pt x="115093" y="130961"/>
                  </a:lnTo>
                  <a:lnTo>
                    <a:pt x="113441" y="131919"/>
                  </a:lnTo>
                  <a:lnTo>
                    <a:pt x="106372" y="133266"/>
                  </a:lnTo>
                  <a:lnTo>
                    <a:pt x="99863" y="134573"/>
                  </a:lnTo>
                  <a:lnTo>
                    <a:pt x="78586" y="141488"/>
                  </a:lnTo>
                  <a:lnTo>
                    <a:pt x="33993" y="142753"/>
                  </a:lnTo>
                  <a:lnTo>
                    <a:pt x="27346" y="140112"/>
                  </a:lnTo>
                  <a:lnTo>
                    <a:pt x="21083" y="136624"/>
                  </a:lnTo>
                  <a:lnTo>
                    <a:pt x="8979" y="134384"/>
                  </a:lnTo>
                  <a:lnTo>
                    <a:pt x="5986" y="134201"/>
                  </a:lnTo>
                  <a:lnTo>
                    <a:pt x="3991" y="133086"/>
                  </a:lnTo>
                  <a:lnTo>
                    <a:pt x="2660" y="131350"/>
                  </a:lnTo>
                  <a:lnTo>
                    <a:pt x="526" y="126177"/>
                  </a:lnTo>
                  <a:lnTo>
                    <a:pt x="0" y="107044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01" name="SMARTInkShape-70"/>
            <p:cNvSpPr/>
            <p:nvPr>
              <p:custDataLst>
                <p:tags r:id="rId216"/>
              </p:custDataLst>
            </p:nvPr>
          </p:nvSpPr>
          <p:spPr bwMode="auto">
            <a:xfrm>
              <a:off x="6572259" y="6179344"/>
              <a:ext cx="89288" cy="89296"/>
            </a:xfrm>
            <a:custGeom>
              <a:avLst/>
              <a:gdLst/>
              <a:ahLst/>
              <a:cxnLst/>
              <a:rect l="0" t="0" r="0" b="0"/>
              <a:pathLst>
                <a:path w="89288" h="89296">
                  <a:moveTo>
                    <a:pt x="8920" y="17859"/>
                  </a:moveTo>
                  <a:lnTo>
                    <a:pt x="100" y="17859"/>
                  </a:lnTo>
                  <a:lnTo>
                    <a:pt x="0" y="10171"/>
                  </a:lnTo>
                  <a:lnTo>
                    <a:pt x="989" y="9757"/>
                  </a:lnTo>
                  <a:lnTo>
                    <a:pt x="8553" y="8962"/>
                  </a:lnTo>
                  <a:lnTo>
                    <a:pt x="8888" y="1244"/>
                  </a:lnTo>
                  <a:lnTo>
                    <a:pt x="9891" y="829"/>
                  </a:lnTo>
                  <a:lnTo>
                    <a:pt x="39090" y="0"/>
                  </a:lnTo>
                  <a:lnTo>
                    <a:pt x="44819" y="2645"/>
                  </a:lnTo>
                  <a:lnTo>
                    <a:pt x="51840" y="7688"/>
                  </a:lnTo>
                  <a:lnTo>
                    <a:pt x="57798" y="8561"/>
                  </a:lnTo>
                  <a:lnTo>
                    <a:pt x="59364" y="9676"/>
                  </a:lnTo>
                  <a:lnTo>
                    <a:pt x="60409" y="11412"/>
                  </a:lnTo>
                  <a:lnTo>
                    <a:pt x="61106" y="13561"/>
                  </a:lnTo>
                  <a:lnTo>
                    <a:pt x="62562" y="14994"/>
                  </a:lnTo>
                  <a:lnTo>
                    <a:pt x="70065" y="17482"/>
                  </a:lnTo>
                  <a:lnTo>
                    <a:pt x="70822" y="20337"/>
                  </a:lnTo>
                  <a:lnTo>
                    <a:pt x="71024" y="22488"/>
                  </a:lnTo>
                  <a:lnTo>
                    <a:pt x="70167" y="23922"/>
                  </a:lnTo>
                  <a:lnTo>
                    <a:pt x="68602" y="24877"/>
                  </a:lnTo>
                  <a:lnTo>
                    <a:pt x="66568" y="25515"/>
                  </a:lnTo>
                  <a:lnTo>
                    <a:pt x="65211" y="26930"/>
                  </a:lnTo>
                  <a:lnTo>
                    <a:pt x="60388" y="36334"/>
                  </a:lnTo>
                  <a:lnTo>
                    <a:pt x="49228" y="48903"/>
                  </a:lnTo>
                  <a:lnTo>
                    <a:pt x="44032" y="51500"/>
                  </a:lnTo>
                  <a:lnTo>
                    <a:pt x="37353" y="53167"/>
                  </a:lnTo>
                  <a:lnTo>
                    <a:pt x="26780" y="62507"/>
                  </a:lnTo>
                  <a:lnTo>
                    <a:pt x="40082" y="62507"/>
                  </a:lnTo>
                  <a:lnTo>
                    <a:pt x="45259" y="65154"/>
                  </a:lnTo>
                  <a:lnTo>
                    <a:pt x="51927" y="70195"/>
                  </a:lnTo>
                  <a:lnTo>
                    <a:pt x="61114" y="71328"/>
                  </a:lnTo>
                  <a:lnTo>
                    <a:pt x="71025" y="79996"/>
                  </a:lnTo>
                  <a:lnTo>
                    <a:pt x="76049" y="80257"/>
                  </a:lnTo>
                  <a:lnTo>
                    <a:pt x="77485" y="81286"/>
                  </a:lnTo>
                  <a:lnTo>
                    <a:pt x="78443" y="82964"/>
                  </a:lnTo>
                  <a:lnTo>
                    <a:pt x="79082" y="85075"/>
                  </a:lnTo>
                  <a:lnTo>
                    <a:pt x="80498" y="86482"/>
                  </a:lnTo>
                  <a:lnTo>
                    <a:pt x="89287" y="89295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06" name="SMARTInkShape-Group12"/>
          <p:cNvGrpSpPr/>
          <p:nvPr/>
        </p:nvGrpSpPr>
        <p:grpSpPr>
          <a:xfrm>
            <a:off x="5509617" y="5866804"/>
            <a:ext cx="500063" cy="311254"/>
            <a:chOff x="5509617" y="5866804"/>
            <a:chExt cx="500063" cy="311254"/>
          </a:xfrm>
        </p:grpSpPr>
        <p:sp>
          <p:nvSpPr>
            <p:cNvPr id="403" name="SMARTInkShape-71"/>
            <p:cNvSpPr/>
            <p:nvPr>
              <p:custDataLst>
                <p:tags r:id="rId207"/>
              </p:custDataLst>
            </p:nvPr>
          </p:nvSpPr>
          <p:spPr bwMode="auto">
            <a:xfrm>
              <a:off x="5509617" y="5866804"/>
              <a:ext cx="196454" cy="311254"/>
            </a:xfrm>
            <a:custGeom>
              <a:avLst/>
              <a:gdLst/>
              <a:ahLst/>
              <a:cxnLst/>
              <a:rect l="0" t="0" r="0" b="0"/>
              <a:pathLst>
                <a:path w="196454" h="311254">
                  <a:moveTo>
                    <a:pt x="160734" y="0"/>
                  </a:moveTo>
                  <a:lnTo>
                    <a:pt x="160734" y="12429"/>
                  </a:lnTo>
                  <a:lnTo>
                    <a:pt x="163381" y="18091"/>
                  </a:lnTo>
                  <a:lnTo>
                    <a:pt x="168422" y="25071"/>
                  </a:lnTo>
                  <a:lnTo>
                    <a:pt x="170410" y="33579"/>
                  </a:lnTo>
                  <a:lnTo>
                    <a:pt x="175729" y="41919"/>
                  </a:lnTo>
                  <a:lnTo>
                    <a:pt x="177744" y="51667"/>
                  </a:lnTo>
                  <a:lnTo>
                    <a:pt x="179335" y="65690"/>
                  </a:lnTo>
                  <a:lnTo>
                    <a:pt x="186250" y="82980"/>
                  </a:lnTo>
                  <a:lnTo>
                    <a:pt x="188264" y="101315"/>
                  </a:lnTo>
                  <a:lnTo>
                    <a:pt x="195179" y="118685"/>
                  </a:lnTo>
                  <a:lnTo>
                    <a:pt x="196438" y="160566"/>
                  </a:lnTo>
                  <a:lnTo>
                    <a:pt x="196453" y="202159"/>
                  </a:lnTo>
                  <a:lnTo>
                    <a:pt x="196453" y="242834"/>
                  </a:lnTo>
                  <a:lnTo>
                    <a:pt x="193807" y="249479"/>
                  </a:lnTo>
                  <a:lnTo>
                    <a:pt x="154772" y="291702"/>
                  </a:lnTo>
                  <a:lnTo>
                    <a:pt x="148824" y="297656"/>
                  </a:lnTo>
                  <a:lnTo>
                    <a:pt x="140226" y="300964"/>
                  </a:lnTo>
                  <a:lnTo>
                    <a:pt x="96600" y="311253"/>
                  </a:lnTo>
                  <a:lnTo>
                    <a:pt x="93174" y="310690"/>
                  </a:lnTo>
                  <a:lnTo>
                    <a:pt x="77899" y="305303"/>
                  </a:lnTo>
                  <a:lnTo>
                    <a:pt x="56413" y="302841"/>
                  </a:lnTo>
                  <a:lnTo>
                    <a:pt x="30668" y="295527"/>
                  </a:lnTo>
                  <a:lnTo>
                    <a:pt x="24214" y="295057"/>
                  </a:lnTo>
                  <a:lnTo>
                    <a:pt x="18037" y="292202"/>
                  </a:lnTo>
                  <a:lnTo>
                    <a:pt x="11986" y="288618"/>
                  </a:lnTo>
                  <a:lnTo>
                    <a:pt x="5989" y="287024"/>
                  </a:lnTo>
                  <a:lnTo>
                    <a:pt x="3992" y="285608"/>
                  </a:lnTo>
                  <a:lnTo>
                    <a:pt x="2661" y="283671"/>
                  </a:lnTo>
                  <a:lnTo>
                    <a:pt x="0" y="2768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04" name="SMARTInkShape-72"/>
            <p:cNvSpPr/>
            <p:nvPr>
              <p:custDataLst>
                <p:tags r:id="rId208"/>
              </p:custDataLst>
            </p:nvPr>
          </p:nvSpPr>
          <p:spPr bwMode="auto">
            <a:xfrm>
              <a:off x="5929312" y="5965041"/>
              <a:ext cx="80368" cy="17849"/>
            </a:xfrm>
            <a:custGeom>
              <a:avLst/>
              <a:gdLst/>
              <a:ahLst/>
              <a:cxnLst/>
              <a:rect l="0" t="0" r="0" b="0"/>
              <a:pathLst>
                <a:path w="80368" h="17849">
                  <a:moveTo>
                    <a:pt x="0" y="8920"/>
                  </a:moveTo>
                  <a:lnTo>
                    <a:pt x="0" y="1232"/>
                  </a:lnTo>
                  <a:lnTo>
                    <a:pt x="992" y="818"/>
                  </a:lnTo>
                  <a:lnTo>
                    <a:pt x="29811" y="0"/>
                  </a:lnTo>
                  <a:lnTo>
                    <a:pt x="31780" y="989"/>
                  </a:lnTo>
                  <a:lnTo>
                    <a:pt x="33094" y="2641"/>
                  </a:lnTo>
                  <a:lnTo>
                    <a:pt x="33969" y="4734"/>
                  </a:lnTo>
                  <a:lnTo>
                    <a:pt x="35544" y="6129"/>
                  </a:lnTo>
                  <a:lnTo>
                    <a:pt x="39941" y="7679"/>
                  </a:lnTo>
                  <a:lnTo>
                    <a:pt x="65517" y="8887"/>
                  </a:lnTo>
                  <a:lnTo>
                    <a:pt x="67491" y="9889"/>
                  </a:lnTo>
                  <a:lnTo>
                    <a:pt x="68806" y="11551"/>
                  </a:lnTo>
                  <a:lnTo>
                    <a:pt x="69683" y="13650"/>
                  </a:lnTo>
                  <a:lnTo>
                    <a:pt x="71260" y="15050"/>
                  </a:lnTo>
                  <a:lnTo>
                    <a:pt x="80367" y="178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05" name="SMARTInkShape-73"/>
            <p:cNvSpPr/>
            <p:nvPr>
              <p:custDataLst>
                <p:tags r:id="rId209"/>
              </p:custDataLst>
            </p:nvPr>
          </p:nvSpPr>
          <p:spPr bwMode="auto">
            <a:xfrm>
              <a:off x="5947171" y="6018609"/>
              <a:ext cx="62509" cy="17860"/>
            </a:xfrm>
            <a:custGeom>
              <a:avLst/>
              <a:gdLst/>
              <a:ahLst/>
              <a:cxnLst/>
              <a:rect l="0" t="0" r="0" b="0"/>
              <a:pathLst>
                <a:path w="62509" h="17860">
                  <a:moveTo>
                    <a:pt x="0" y="0"/>
                  </a:moveTo>
                  <a:lnTo>
                    <a:pt x="0" y="4740"/>
                  </a:lnTo>
                  <a:lnTo>
                    <a:pt x="993" y="6136"/>
                  </a:lnTo>
                  <a:lnTo>
                    <a:pt x="2646" y="7068"/>
                  </a:lnTo>
                  <a:lnTo>
                    <a:pt x="12429" y="8561"/>
                  </a:lnTo>
                  <a:lnTo>
                    <a:pt x="31021" y="8920"/>
                  </a:lnTo>
                  <a:lnTo>
                    <a:pt x="36277" y="11571"/>
                  </a:lnTo>
                  <a:lnTo>
                    <a:pt x="42995" y="16618"/>
                  </a:lnTo>
                  <a:lnTo>
                    <a:pt x="52193" y="17750"/>
                  </a:lnTo>
                  <a:lnTo>
                    <a:pt x="62508" y="17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09" name="SMARTInkShape-Group13"/>
          <p:cNvGrpSpPr/>
          <p:nvPr/>
        </p:nvGrpSpPr>
        <p:grpSpPr>
          <a:xfrm>
            <a:off x="6429494" y="5518549"/>
            <a:ext cx="267772" cy="142873"/>
            <a:chOff x="6429494" y="5518549"/>
            <a:chExt cx="267772" cy="142873"/>
          </a:xfrm>
        </p:grpSpPr>
        <p:sp>
          <p:nvSpPr>
            <p:cNvPr id="407" name="SMARTInkShape-74"/>
            <p:cNvSpPr/>
            <p:nvPr>
              <p:custDataLst>
                <p:tags r:id="rId205"/>
              </p:custDataLst>
            </p:nvPr>
          </p:nvSpPr>
          <p:spPr bwMode="auto">
            <a:xfrm>
              <a:off x="6429494" y="5545346"/>
              <a:ext cx="17741" cy="26780"/>
            </a:xfrm>
            <a:custGeom>
              <a:avLst/>
              <a:gdLst/>
              <a:ahLst/>
              <a:cxnLst/>
              <a:rect l="0" t="0" r="0" b="0"/>
              <a:pathLst>
                <a:path w="17741" h="26780">
                  <a:moveTo>
                    <a:pt x="17740" y="26779"/>
                  </a:moveTo>
                  <a:lnTo>
                    <a:pt x="13000" y="22039"/>
                  </a:lnTo>
                  <a:lnTo>
                    <a:pt x="10673" y="17065"/>
                  </a:lnTo>
                  <a:lnTo>
                    <a:pt x="10052" y="14350"/>
                  </a:lnTo>
                  <a:lnTo>
                    <a:pt x="8645" y="12540"/>
                  </a:lnTo>
                  <a:lnTo>
                    <a:pt x="4438" y="10529"/>
                  </a:lnTo>
                  <a:lnTo>
                    <a:pt x="2918" y="9000"/>
                  </a:lnTo>
                  <a:lnTo>
                    <a:pt x="0" y="399"/>
                  </a:lnTo>
                  <a:lnTo>
                    <a:pt x="8446" y="0"/>
                  </a:lnTo>
                  <a:lnTo>
                    <a:pt x="8810" y="17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08" name="SMARTInkShape-75"/>
            <p:cNvSpPr/>
            <p:nvPr>
              <p:custDataLst>
                <p:tags r:id="rId206"/>
              </p:custDataLst>
            </p:nvPr>
          </p:nvSpPr>
          <p:spPr bwMode="auto">
            <a:xfrm>
              <a:off x="6509741" y="5518549"/>
              <a:ext cx="187525" cy="142873"/>
            </a:xfrm>
            <a:custGeom>
              <a:avLst/>
              <a:gdLst/>
              <a:ahLst/>
              <a:cxnLst/>
              <a:rect l="0" t="0" r="0" b="0"/>
              <a:pathLst>
                <a:path w="187525" h="142873">
                  <a:moveTo>
                    <a:pt x="26789" y="17857"/>
                  </a:moveTo>
                  <a:lnTo>
                    <a:pt x="22050" y="17857"/>
                  </a:lnTo>
                  <a:lnTo>
                    <a:pt x="20653" y="16865"/>
                  </a:lnTo>
                  <a:lnTo>
                    <a:pt x="19722" y="15211"/>
                  </a:lnTo>
                  <a:lnTo>
                    <a:pt x="17863" y="8937"/>
                  </a:lnTo>
                  <a:lnTo>
                    <a:pt x="17860" y="0"/>
                  </a:lnTo>
                  <a:lnTo>
                    <a:pt x="17860" y="22198"/>
                  </a:lnTo>
                  <a:lnTo>
                    <a:pt x="20506" y="27393"/>
                  </a:lnTo>
                  <a:lnTo>
                    <a:pt x="23997" y="33009"/>
                  </a:lnTo>
                  <a:lnTo>
                    <a:pt x="25548" y="38813"/>
                  </a:lnTo>
                  <a:lnTo>
                    <a:pt x="24970" y="41750"/>
                  </a:lnTo>
                  <a:lnTo>
                    <a:pt x="19559" y="53593"/>
                  </a:lnTo>
                  <a:lnTo>
                    <a:pt x="18993" y="56562"/>
                  </a:lnTo>
                  <a:lnTo>
                    <a:pt x="23228" y="73606"/>
                  </a:lnTo>
                  <a:lnTo>
                    <a:pt x="22432" y="75858"/>
                  </a:lnTo>
                  <a:lnTo>
                    <a:pt x="20908" y="77361"/>
                  </a:lnTo>
                  <a:lnTo>
                    <a:pt x="19215" y="84323"/>
                  </a:lnTo>
                  <a:lnTo>
                    <a:pt x="17884" y="118975"/>
                  </a:lnTo>
                  <a:lnTo>
                    <a:pt x="15224" y="124975"/>
                  </a:lnTo>
                  <a:lnTo>
                    <a:pt x="0" y="142872"/>
                  </a:lnTo>
                  <a:lnTo>
                    <a:pt x="0" y="135185"/>
                  </a:lnTo>
                  <a:lnTo>
                    <a:pt x="14823" y="118150"/>
                  </a:lnTo>
                  <a:lnTo>
                    <a:pt x="17460" y="108797"/>
                  </a:lnTo>
                  <a:lnTo>
                    <a:pt x="22482" y="102900"/>
                  </a:lnTo>
                  <a:lnTo>
                    <a:pt x="27521" y="100302"/>
                  </a:lnTo>
                  <a:lnTo>
                    <a:pt x="30254" y="99610"/>
                  </a:lnTo>
                  <a:lnTo>
                    <a:pt x="32076" y="98155"/>
                  </a:lnTo>
                  <a:lnTo>
                    <a:pt x="34101" y="93894"/>
                  </a:lnTo>
                  <a:lnTo>
                    <a:pt x="35240" y="85917"/>
                  </a:lnTo>
                  <a:lnTo>
                    <a:pt x="36392" y="84066"/>
                  </a:lnTo>
                  <a:lnTo>
                    <a:pt x="38152" y="82832"/>
                  </a:lnTo>
                  <a:lnTo>
                    <a:pt x="40318" y="82010"/>
                  </a:lnTo>
                  <a:lnTo>
                    <a:pt x="41762" y="80469"/>
                  </a:lnTo>
                  <a:lnTo>
                    <a:pt x="43367" y="76112"/>
                  </a:lnTo>
                  <a:lnTo>
                    <a:pt x="44786" y="74553"/>
                  </a:lnTo>
                  <a:lnTo>
                    <a:pt x="49009" y="72821"/>
                  </a:lnTo>
                  <a:lnTo>
                    <a:pt x="50533" y="71366"/>
                  </a:lnTo>
                  <a:lnTo>
                    <a:pt x="61148" y="55221"/>
                  </a:lnTo>
                  <a:lnTo>
                    <a:pt x="64550" y="54307"/>
                  </a:lnTo>
                  <a:lnTo>
                    <a:pt x="66845" y="54064"/>
                  </a:lnTo>
                  <a:lnTo>
                    <a:pt x="68377" y="52908"/>
                  </a:lnTo>
                  <a:lnTo>
                    <a:pt x="70078" y="48981"/>
                  </a:lnTo>
                  <a:lnTo>
                    <a:pt x="71523" y="47536"/>
                  </a:lnTo>
                  <a:lnTo>
                    <a:pt x="79007" y="45027"/>
                  </a:lnTo>
                  <a:lnTo>
                    <a:pt x="79764" y="42169"/>
                  </a:lnTo>
                  <a:lnTo>
                    <a:pt x="79965" y="40018"/>
                  </a:lnTo>
                  <a:lnTo>
                    <a:pt x="81091" y="38585"/>
                  </a:lnTo>
                  <a:lnTo>
                    <a:pt x="89223" y="35737"/>
                  </a:lnTo>
                  <a:lnTo>
                    <a:pt x="89288" y="35719"/>
                  </a:lnTo>
                  <a:lnTo>
                    <a:pt x="89295" y="40457"/>
                  </a:lnTo>
                  <a:lnTo>
                    <a:pt x="90288" y="41854"/>
                  </a:lnTo>
                  <a:lnTo>
                    <a:pt x="91942" y="42785"/>
                  </a:lnTo>
                  <a:lnTo>
                    <a:pt x="96986" y="44279"/>
                  </a:lnTo>
                  <a:lnTo>
                    <a:pt x="97676" y="47129"/>
                  </a:lnTo>
                  <a:lnTo>
                    <a:pt x="98118" y="52302"/>
                  </a:lnTo>
                  <a:lnTo>
                    <a:pt x="99147" y="52726"/>
                  </a:lnTo>
                  <a:lnTo>
                    <a:pt x="102935" y="53199"/>
                  </a:lnTo>
                  <a:lnTo>
                    <a:pt x="104343" y="54317"/>
                  </a:lnTo>
                  <a:lnTo>
                    <a:pt x="106786" y="61233"/>
                  </a:lnTo>
                  <a:lnTo>
                    <a:pt x="107157" y="92651"/>
                  </a:lnTo>
                  <a:lnTo>
                    <a:pt x="106164" y="94508"/>
                  </a:lnTo>
                  <a:lnTo>
                    <a:pt x="104512" y="95747"/>
                  </a:lnTo>
                  <a:lnTo>
                    <a:pt x="102417" y="96572"/>
                  </a:lnTo>
                  <a:lnTo>
                    <a:pt x="101021" y="98115"/>
                  </a:lnTo>
                  <a:lnTo>
                    <a:pt x="98229" y="107146"/>
                  </a:lnTo>
                  <a:lnTo>
                    <a:pt x="98228" y="107151"/>
                  </a:lnTo>
                  <a:lnTo>
                    <a:pt x="102968" y="107154"/>
                  </a:lnTo>
                  <a:lnTo>
                    <a:pt x="104364" y="106161"/>
                  </a:lnTo>
                  <a:lnTo>
                    <a:pt x="105295" y="104508"/>
                  </a:lnTo>
                  <a:lnTo>
                    <a:pt x="105916" y="102414"/>
                  </a:lnTo>
                  <a:lnTo>
                    <a:pt x="116706" y="89062"/>
                  </a:lnTo>
                  <a:lnTo>
                    <a:pt x="130059" y="74381"/>
                  </a:lnTo>
                  <a:lnTo>
                    <a:pt x="135825" y="62498"/>
                  </a:lnTo>
                  <a:lnTo>
                    <a:pt x="138175" y="59525"/>
                  </a:lnTo>
                  <a:lnTo>
                    <a:pt x="143432" y="56220"/>
                  </a:lnTo>
                  <a:lnTo>
                    <a:pt x="149076" y="53759"/>
                  </a:lnTo>
                  <a:lnTo>
                    <a:pt x="157832" y="47787"/>
                  </a:lnTo>
                  <a:lnTo>
                    <a:pt x="167911" y="45060"/>
                  </a:lnTo>
                  <a:lnTo>
                    <a:pt x="168496" y="45913"/>
                  </a:lnTo>
                  <a:lnTo>
                    <a:pt x="169145" y="49509"/>
                  </a:lnTo>
                  <a:lnTo>
                    <a:pt x="170311" y="50864"/>
                  </a:lnTo>
                  <a:lnTo>
                    <a:pt x="178729" y="54330"/>
                  </a:lnTo>
                  <a:lnTo>
                    <a:pt x="182954" y="58210"/>
                  </a:lnTo>
                  <a:lnTo>
                    <a:pt x="185493" y="63242"/>
                  </a:lnTo>
                  <a:lnTo>
                    <a:pt x="186170" y="65974"/>
                  </a:lnTo>
                  <a:lnTo>
                    <a:pt x="185629" y="68786"/>
                  </a:lnTo>
                  <a:lnTo>
                    <a:pt x="181120" y="78477"/>
                  </a:lnTo>
                  <a:lnTo>
                    <a:pt x="178603" y="119136"/>
                  </a:lnTo>
                  <a:lnTo>
                    <a:pt x="177608" y="121096"/>
                  </a:lnTo>
                  <a:lnTo>
                    <a:pt x="175952" y="122402"/>
                  </a:lnTo>
                  <a:lnTo>
                    <a:pt x="173856" y="123273"/>
                  </a:lnTo>
                  <a:lnTo>
                    <a:pt x="172460" y="124845"/>
                  </a:lnTo>
                  <a:lnTo>
                    <a:pt x="169697" y="133821"/>
                  </a:lnTo>
                  <a:lnTo>
                    <a:pt x="174415" y="133907"/>
                  </a:lnTo>
                  <a:lnTo>
                    <a:pt x="175808" y="134911"/>
                  </a:lnTo>
                  <a:lnTo>
                    <a:pt x="178228" y="141628"/>
                  </a:lnTo>
                  <a:lnTo>
                    <a:pt x="181078" y="142320"/>
                  </a:lnTo>
                  <a:lnTo>
                    <a:pt x="187524" y="1428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13" name="SMARTInkShape-Group14"/>
          <p:cNvGrpSpPr/>
          <p:nvPr/>
        </p:nvGrpSpPr>
        <p:grpSpPr>
          <a:xfrm>
            <a:off x="5965031" y="5438180"/>
            <a:ext cx="401834" cy="267520"/>
            <a:chOff x="5965031" y="5438180"/>
            <a:chExt cx="401834" cy="267520"/>
          </a:xfrm>
        </p:grpSpPr>
        <p:sp>
          <p:nvSpPr>
            <p:cNvPr id="410" name="SMARTInkShape-76"/>
            <p:cNvSpPr/>
            <p:nvPr>
              <p:custDataLst>
                <p:tags r:id="rId202"/>
              </p:custDataLst>
            </p:nvPr>
          </p:nvSpPr>
          <p:spPr bwMode="auto">
            <a:xfrm>
              <a:off x="5965031" y="5545336"/>
              <a:ext cx="80368" cy="8931"/>
            </a:xfrm>
            <a:custGeom>
              <a:avLst/>
              <a:gdLst/>
              <a:ahLst/>
              <a:cxnLst/>
              <a:rect l="0" t="0" r="0" b="0"/>
              <a:pathLst>
                <a:path w="80368" h="8931">
                  <a:moveTo>
                    <a:pt x="8930" y="0"/>
                  </a:moveTo>
                  <a:lnTo>
                    <a:pt x="4190" y="0"/>
                  </a:lnTo>
                  <a:lnTo>
                    <a:pt x="2793" y="992"/>
                  </a:lnTo>
                  <a:lnTo>
                    <a:pt x="1862" y="2645"/>
                  </a:lnTo>
                  <a:lnTo>
                    <a:pt x="0" y="8928"/>
                  </a:lnTo>
                  <a:lnTo>
                    <a:pt x="42502" y="8930"/>
                  </a:lnTo>
                  <a:lnTo>
                    <a:pt x="80367" y="89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11" name="SMARTInkShape-77"/>
            <p:cNvSpPr/>
            <p:nvPr>
              <p:custDataLst>
                <p:tags r:id="rId203"/>
              </p:custDataLst>
            </p:nvPr>
          </p:nvSpPr>
          <p:spPr bwMode="auto">
            <a:xfrm>
              <a:off x="5982923" y="5598914"/>
              <a:ext cx="71406" cy="8930"/>
            </a:xfrm>
            <a:custGeom>
              <a:avLst/>
              <a:gdLst/>
              <a:ahLst/>
              <a:cxnLst/>
              <a:rect l="0" t="0" r="0" b="0"/>
              <a:pathLst>
                <a:path w="71406" h="8930">
                  <a:moveTo>
                    <a:pt x="8897" y="0"/>
                  </a:moveTo>
                  <a:lnTo>
                    <a:pt x="0" y="8897"/>
                  </a:lnTo>
                  <a:lnTo>
                    <a:pt x="44439" y="8929"/>
                  </a:lnTo>
                  <a:lnTo>
                    <a:pt x="71405" y="89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12" name="SMARTInkShape-78"/>
            <p:cNvSpPr/>
            <p:nvPr>
              <p:custDataLst>
                <p:tags r:id="rId204"/>
              </p:custDataLst>
            </p:nvPr>
          </p:nvSpPr>
          <p:spPr bwMode="auto">
            <a:xfrm>
              <a:off x="6134695" y="5438180"/>
              <a:ext cx="232170" cy="267520"/>
            </a:xfrm>
            <a:custGeom>
              <a:avLst/>
              <a:gdLst/>
              <a:ahLst/>
              <a:cxnLst/>
              <a:rect l="0" t="0" r="0" b="0"/>
              <a:pathLst>
                <a:path w="232170" h="267520">
                  <a:moveTo>
                    <a:pt x="8930" y="241101"/>
                  </a:moveTo>
                  <a:lnTo>
                    <a:pt x="8930" y="254403"/>
                  </a:lnTo>
                  <a:lnTo>
                    <a:pt x="7938" y="255922"/>
                  </a:lnTo>
                  <a:lnTo>
                    <a:pt x="6284" y="256935"/>
                  </a:lnTo>
                  <a:lnTo>
                    <a:pt x="368" y="258841"/>
                  </a:lnTo>
                  <a:lnTo>
                    <a:pt x="10" y="267519"/>
                  </a:lnTo>
                  <a:lnTo>
                    <a:pt x="0" y="260170"/>
                  </a:lnTo>
                  <a:lnTo>
                    <a:pt x="7688" y="251378"/>
                  </a:lnTo>
                  <a:lnTo>
                    <a:pt x="8561" y="245690"/>
                  </a:lnTo>
                  <a:lnTo>
                    <a:pt x="9676" y="244160"/>
                  </a:lnTo>
                  <a:lnTo>
                    <a:pt x="11412" y="243140"/>
                  </a:lnTo>
                  <a:lnTo>
                    <a:pt x="13561" y="242461"/>
                  </a:lnTo>
                  <a:lnTo>
                    <a:pt x="14994" y="241016"/>
                  </a:lnTo>
                  <a:lnTo>
                    <a:pt x="19939" y="231567"/>
                  </a:lnTo>
                  <a:lnTo>
                    <a:pt x="23746" y="225949"/>
                  </a:lnTo>
                  <a:lnTo>
                    <a:pt x="33651" y="202199"/>
                  </a:lnTo>
                  <a:lnTo>
                    <a:pt x="58563" y="166575"/>
                  </a:lnTo>
                  <a:lnTo>
                    <a:pt x="62331" y="155629"/>
                  </a:lnTo>
                  <a:lnTo>
                    <a:pt x="68298" y="145109"/>
                  </a:lnTo>
                  <a:lnTo>
                    <a:pt x="71499" y="130858"/>
                  </a:lnTo>
                  <a:lnTo>
                    <a:pt x="77298" y="118919"/>
                  </a:lnTo>
                  <a:lnTo>
                    <a:pt x="80450" y="104248"/>
                  </a:lnTo>
                  <a:lnTo>
                    <a:pt x="95760" y="73476"/>
                  </a:lnTo>
                  <a:lnTo>
                    <a:pt x="106776" y="28930"/>
                  </a:lnTo>
                  <a:lnTo>
                    <a:pt x="107156" y="0"/>
                  </a:lnTo>
                  <a:lnTo>
                    <a:pt x="107156" y="25147"/>
                  </a:lnTo>
                  <a:lnTo>
                    <a:pt x="113294" y="33593"/>
                  </a:lnTo>
                  <a:lnTo>
                    <a:pt x="115258" y="41924"/>
                  </a:lnTo>
                  <a:lnTo>
                    <a:pt x="115718" y="47737"/>
                  </a:lnTo>
                  <a:lnTo>
                    <a:pt x="110868" y="65690"/>
                  </a:lnTo>
                  <a:lnTo>
                    <a:pt x="116051" y="109787"/>
                  </a:lnTo>
                  <a:lnTo>
                    <a:pt x="117063" y="119239"/>
                  </a:lnTo>
                  <a:lnTo>
                    <a:pt x="123773" y="136553"/>
                  </a:lnTo>
                  <a:lnTo>
                    <a:pt x="125985" y="166681"/>
                  </a:lnTo>
                  <a:lnTo>
                    <a:pt x="132079" y="178592"/>
                  </a:lnTo>
                  <a:lnTo>
                    <a:pt x="133836" y="191741"/>
                  </a:lnTo>
                  <a:lnTo>
                    <a:pt x="134865" y="193312"/>
                  </a:lnTo>
                  <a:lnTo>
                    <a:pt x="136543" y="194359"/>
                  </a:lnTo>
                  <a:lnTo>
                    <a:pt x="138653" y="195057"/>
                  </a:lnTo>
                  <a:lnTo>
                    <a:pt x="140061" y="196514"/>
                  </a:lnTo>
                  <a:lnTo>
                    <a:pt x="142866" y="205347"/>
                  </a:lnTo>
                  <a:lnTo>
                    <a:pt x="150563" y="205379"/>
                  </a:lnTo>
                  <a:lnTo>
                    <a:pt x="156176" y="200641"/>
                  </a:lnTo>
                  <a:lnTo>
                    <a:pt x="158709" y="195668"/>
                  </a:lnTo>
                  <a:lnTo>
                    <a:pt x="159384" y="192953"/>
                  </a:lnTo>
                  <a:lnTo>
                    <a:pt x="165075" y="184392"/>
                  </a:lnTo>
                  <a:lnTo>
                    <a:pt x="190536" y="150065"/>
                  </a:lnTo>
                  <a:lnTo>
                    <a:pt x="193823" y="140780"/>
                  </a:lnTo>
                  <a:lnTo>
                    <a:pt x="200673" y="118648"/>
                  </a:lnTo>
                  <a:lnTo>
                    <a:pt x="219346" y="85469"/>
                  </a:lnTo>
                  <a:lnTo>
                    <a:pt x="228286" y="41813"/>
                  </a:lnTo>
                  <a:lnTo>
                    <a:pt x="226169" y="31681"/>
                  </a:lnTo>
                  <a:lnTo>
                    <a:pt x="227178" y="30050"/>
                  </a:lnTo>
                  <a:lnTo>
                    <a:pt x="228843" y="28962"/>
                  </a:lnTo>
                  <a:lnTo>
                    <a:pt x="229953" y="27246"/>
                  </a:lnTo>
                  <a:lnTo>
                    <a:pt x="231514" y="20088"/>
                  </a:lnTo>
                  <a:lnTo>
                    <a:pt x="232169" y="4232"/>
                  </a:lnTo>
                  <a:lnTo>
                    <a:pt x="231177" y="2820"/>
                  </a:lnTo>
                  <a:lnTo>
                    <a:pt x="229525" y="1881"/>
                  </a:lnTo>
                  <a:lnTo>
                    <a:pt x="2232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sp>
        <p:nvSpPr>
          <p:cNvPr id="414" name="SMARTInkShape-79"/>
          <p:cNvSpPr/>
          <p:nvPr>
            <p:custDataLst>
              <p:tags r:id="rId3"/>
            </p:custDataLst>
          </p:nvPr>
        </p:nvSpPr>
        <p:spPr bwMode="auto">
          <a:xfrm>
            <a:off x="5518547" y="5473898"/>
            <a:ext cx="178249" cy="276777"/>
          </a:xfrm>
          <a:custGeom>
            <a:avLst/>
            <a:gdLst/>
            <a:ahLst/>
            <a:cxnLst/>
            <a:rect l="0" t="0" r="0" b="0"/>
            <a:pathLst>
              <a:path w="178249" h="276777">
                <a:moveTo>
                  <a:pt x="169664" y="8930"/>
                </a:moveTo>
                <a:lnTo>
                  <a:pt x="169664" y="4190"/>
                </a:lnTo>
                <a:lnTo>
                  <a:pt x="168672" y="2793"/>
                </a:lnTo>
                <a:lnTo>
                  <a:pt x="167018" y="1862"/>
                </a:lnTo>
                <a:lnTo>
                  <a:pt x="160736" y="0"/>
                </a:lnTo>
                <a:lnTo>
                  <a:pt x="160734" y="0"/>
                </a:lnTo>
                <a:lnTo>
                  <a:pt x="160734" y="31129"/>
                </a:lnTo>
                <a:lnTo>
                  <a:pt x="161726" y="32659"/>
                </a:lnTo>
                <a:lnTo>
                  <a:pt x="163379" y="33679"/>
                </a:lnTo>
                <a:lnTo>
                  <a:pt x="165474" y="34359"/>
                </a:lnTo>
                <a:lnTo>
                  <a:pt x="166870" y="35804"/>
                </a:lnTo>
                <a:lnTo>
                  <a:pt x="168422" y="40055"/>
                </a:lnTo>
                <a:lnTo>
                  <a:pt x="174787" y="82724"/>
                </a:lnTo>
                <a:lnTo>
                  <a:pt x="170535" y="100730"/>
                </a:lnTo>
                <a:lnTo>
                  <a:pt x="174980" y="119153"/>
                </a:lnTo>
                <a:lnTo>
                  <a:pt x="170560" y="141283"/>
                </a:lnTo>
                <a:lnTo>
                  <a:pt x="172708" y="149774"/>
                </a:lnTo>
                <a:lnTo>
                  <a:pt x="175978" y="156856"/>
                </a:lnTo>
                <a:lnTo>
                  <a:pt x="178248" y="172522"/>
                </a:lnTo>
                <a:lnTo>
                  <a:pt x="168911" y="211089"/>
                </a:lnTo>
                <a:lnTo>
                  <a:pt x="162643" y="223193"/>
                </a:lnTo>
                <a:lnTo>
                  <a:pt x="162007" y="226187"/>
                </a:lnTo>
                <a:lnTo>
                  <a:pt x="148417" y="248815"/>
                </a:lnTo>
                <a:lnTo>
                  <a:pt x="142692" y="254452"/>
                </a:lnTo>
                <a:lnTo>
                  <a:pt x="104543" y="275133"/>
                </a:lnTo>
                <a:lnTo>
                  <a:pt x="64098" y="276776"/>
                </a:lnTo>
                <a:lnTo>
                  <a:pt x="30860" y="267724"/>
                </a:lnTo>
                <a:lnTo>
                  <a:pt x="18075" y="260986"/>
                </a:lnTo>
                <a:lnTo>
                  <a:pt x="15026" y="260311"/>
                </a:lnTo>
                <a:lnTo>
                  <a:pt x="5995" y="254621"/>
                </a:lnTo>
                <a:lnTo>
                  <a:pt x="2664" y="249425"/>
                </a:lnTo>
                <a:lnTo>
                  <a:pt x="0" y="24110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sp>
        <p:nvSpPr>
          <p:cNvPr id="415" name="SMARTInkShape-80"/>
          <p:cNvSpPr/>
          <p:nvPr>
            <p:custDataLst>
              <p:tags r:id="rId4"/>
            </p:custDataLst>
          </p:nvPr>
        </p:nvSpPr>
        <p:spPr bwMode="auto">
          <a:xfrm>
            <a:off x="5482828" y="5054329"/>
            <a:ext cx="348101" cy="232004"/>
          </a:xfrm>
          <a:custGeom>
            <a:avLst/>
            <a:gdLst/>
            <a:ahLst/>
            <a:cxnLst/>
            <a:rect l="0" t="0" r="0" b="0"/>
            <a:pathLst>
              <a:path w="348101" h="232004">
                <a:moveTo>
                  <a:pt x="17860" y="53452"/>
                </a:moveTo>
                <a:lnTo>
                  <a:pt x="13119" y="53452"/>
                </a:lnTo>
                <a:lnTo>
                  <a:pt x="11722" y="52460"/>
                </a:lnTo>
                <a:lnTo>
                  <a:pt x="10792" y="50806"/>
                </a:lnTo>
                <a:lnTo>
                  <a:pt x="9298" y="45764"/>
                </a:lnTo>
                <a:lnTo>
                  <a:pt x="6447" y="45073"/>
                </a:lnTo>
                <a:lnTo>
                  <a:pt x="4298" y="44890"/>
                </a:lnTo>
                <a:lnTo>
                  <a:pt x="2865" y="43775"/>
                </a:lnTo>
                <a:lnTo>
                  <a:pt x="33" y="35704"/>
                </a:lnTo>
                <a:lnTo>
                  <a:pt x="0" y="26663"/>
                </a:lnTo>
                <a:lnTo>
                  <a:pt x="0" y="31403"/>
                </a:lnTo>
                <a:lnTo>
                  <a:pt x="992" y="32799"/>
                </a:lnTo>
                <a:lnTo>
                  <a:pt x="2645" y="33731"/>
                </a:lnTo>
                <a:lnTo>
                  <a:pt x="4740" y="34351"/>
                </a:lnTo>
                <a:lnTo>
                  <a:pt x="6136" y="35757"/>
                </a:lnTo>
                <a:lnTo>
                  <a:pt x="11023" y="45142"/>
                </a:lnTo>
                <a:lnTo>
                  <a:pt x="23096" y="59487"/>
                </a:lnTo>
                <a:lnTo>
                  <a:pt x="36286" y="87314"/>
                </a:lnTo>
                <a:lnTo>
                  <a:pt x="62523" y="126936"/>
                </a:lnTo>
                <a:lnTo>
                  <a:pt x="68796" y="140709"/>
                </a:lnTo>
                <a:lnTo>
                  <a:pt x="75656" y="158993"/>
                </a:lnTo>
                <a:lnTo>
                  <a:pt x="86814" y="177863"/>
                </a:lnTo>
                <a:lnTo>
                  <a:pt x="97816" y="212044"/>
                </a:lnTo>
                <a:lnTo>
                  <a:pt x="104282" y="220893"/>
                </a:lnTo>
                <a:lnTo>
                  <a:pt x="107146" y="232003"/>
                </a:lnTo>
                <a:lnTo>
                  <a:pt x="107156" y="189204"/>
                </a:lnTo>
                <a:lnTo>
                  <a:pt x="107156" y="175848"/>
                </a:lnTo>
                <a:lnTo>
                  <a:pt x="115717" y="135409"/>
                </a:lnTo>
                <a:lnTo>
                  <a:pt x="117005" y="113701"/>
                </a:lnTo>
                <a:lnTo>
                  <a:pt x="123139" y="96184"/>
                </a:lnTo>
                <a:lnTo>
                  <a:pt x="127107" y="79674"/>
                </a:lnTo>
                <a:lnTo>
                  <a:pt x="135991" y="54186"/>
                </a:lnTo>
                <a:lnTo>
                  <a:pt x="139815" y="47825"/>
                </a:lnTo>
                <a:lnTo>
                  <a:pt x="142960" y="38666"/>
                </a:lnTo>
                <a:lnTo>
                  <a:pt x="150445" y="28439"/>
                </a:lnTo>
                <a:lnTo>
                  <a:pt x="151794" y="17856"/>
                </a:lnTo>
                <a:lnTo>
                  <a:pt x="159492" y="25433"/>
                </a:lnTo>
                <a:lnTo>
                  <a:pt x="160366" y="31039"/>
                </a:lnTo>
                <a:lnTo>
                  <a:pt x="160730" y="73810"/>
                </a:lnTo>
                <a:lnTo>
                  <a:pt x="161726" y="100415"/>
                </a:lnTo>
                <a:lnTo>
                  <a:pt x="168422" y="118457"/>
                </a:lnTo>
                <a:lnTo>
                  <a:pt x="169632" y="159016"/>
                </a:lnTo>
                <a:lnTo>
                  <a:pt x="169661" y="181043"/>
                </a:lnTo>
                <a:lnTo>
                  <a:pt x="172308" y="187220"/>
                </a:lnTo>
                <a:lnTo>
                  <a:pt x="195968" y="213696"/>
                </a:lnTo>
                <a:lnTo>
                  <a:pt x="204099" y="214142"/>
                </a:lnTo>
                <a:lnTo>
                  <a:pt x="226340" y="193194"/>
                </a:lnTo>
                <a:lnTo>
                  <a:pt x="239141" y="175276"/>
                </a:lnTo>
                <a:lnTo>
                  <a:pt x="257104" y="158508"/>
                </a:lnTo>
                <a:lnTo>
                  <a:pt x="283724" y="117636"/>
                </a:lnTo>
                <a:lnTo>
                  <a:pt x="306076" y="77741"/>
                </a:lnTo>
                <a:lnTo>
                  <a:pt x="329831" y="36157"/>
                </a:lnTo>
                <a:lnTo>
                  <a:pt x="347060" y="9358"/>
                </a:lnTo>
                <a:lnTo>
                  <a:pt x="348100" y="1319"/>
                </a:lnTo>
                <a:lnTo>
                  <a:pt x="347160" y="837"/>
                </a:lnTo>
                <a:lnTo>
                  <a:pt x="340556" y="0"/>
                </a:lnTo>
                <a:lnTo>
                  <a:pt x="340146" y="950"/>
                </a:lnTo>
                <a:lnTo>
                  <a:pt x="339328" y="880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grpSp>
        <p:nvGrpSpPr>
          <p:cNvPr id="423" name="SMARTInkShape-Group17"/>
          <p:cNvGrpSpPr/>
          <p:nvPr/>
        </p:nvGrpSpPr>
        <p:grpSpPr>
          <a:xfrm>
            <a:off x="5973961" y="5063133"/>
            <a:ext cx="473274" cy="223232"/>
            <a:chOff x="5973961" y="5063133"/>
            <a:chExt cx="473274" cy="223232"/>
          </a:xfrm>
        </p:grpSpPr>
        <p:sp>
          <p:nvSpPr>
            <p:cNvPr id="416" name="SMARTInkShape-81"/>
            <p:cNvSpPr/>
            <p:nvPr>
              <p:custDataLst>
                <p:tags r:id="rId195"/>
              </p:custDataLst>
            </p:nvPr>
          </p:nvSpPr>
          <p:spPr bwMode="auto">
            <a:xfrm>
              <a:off x="5991820" y="5179251"/>
              <a:ext cx="44649" cy="8898"/>
            </a:xfrm>
            <a:custGeom>
              <a:avLst/>
              <a:gdLst/>
              <a:ahLst/>
              <a:cxnLst/>
              <a:rect l="0" t="0" r="0" b="0"/>
              <a:pathLst>
                <a:path w="44649" h="8898">
                  <a:moveTo>
                    <a:pt x="0" y="8897"/>
                  </a:moveTo>
                  <a:lnTo>
                    <a:pt x="0" y="76"/>
                  </a:lnTo>
                  <a:lnTo>
                    <a:pt x="4740" y="0"/>
                  </a:lnTo>
                  <a:lnTo>
                    <a:pt x="6136" y="980"/>
                  </a:lnTo>
                  <a:lnTo>
                    <a:pt x="7068" y="2628"/>
                  </a:lnTo>
                  <a:lnTo>
                    <a:pt x="7688" y="4717"/>
                  </a:lnTo>
                  <a:lnTo>
                    <a:pt x="9094" y="6111"/>
                  </a:lnTo>
                  <a:lnTo>
                    <a:pt x="16509" y="8530"/>
                  </a:lnTo>
                  <a:lnTo>
                    <a:pt x="44648" y="8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17" name="SMARTInkShape-82"/>
            <p:cNvSpPr/>
            <p:nvPr>
              <p:custDataLst>
                <p:tags r:id="rId196"/>
              </p:custDataLst>
            </p:nvPr>
          </p:nvSpPr>
          <p:spPr bwMode="auto">
            <a:xfrm>
              <a:off x="5973961" y="5223867"/>
              <a:ext cx="89297" cy="8931"/>
            </a:xfrm>
            <a:custGeom>
              <a:avLst/>
              <a:gdLst/>
              <a:ahLst/>
              <a:cxnLst/>
              <a:rect l="0" t="0" r="0" b="0"/>
              <a:pathLst>
                <a:path w="89297" h="8931">
                  <a:moveTo>
                    <a:pt x="0" y="8930"/>
                  </a:moveTo>
                  <a:lnTo>
                    <a:pt x="0" y="4189"/>
                  </a:lnTo>
                  <a:lnTo>
                    <a:pt x="992" y="2793"/>
                  </a:lnTo>
                  <a:lnTo>
                    <a:pt x="2645" y="1862"/>
                  </a:lnTo>
                  <a:lnTo>
                    <a:pt x="9094" y="245"/>
                  </a:lnTo>
                  <a:lnTo>
                    <a:pt x="53582" y="0"/>
                  </a:lnTo>
                  <a:lnTo>
                    <a:pt x="8929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18" name="SMARTInkShape-83"/>
            <p:cNvSpPr/>
            <p:nvPr>
              <p:custDataLst>
                <p:tags r:id="rId197"/>
              </p:custDataLst>
            </p:nvPr>
          </p:nvSpPr>
          <p:spPr bwMode="auto">
            <a:xfrm>
              <a:off x="6161484" y="5098852"/>
              <a:ext cx="17492" cy="187513"/>
            </a:xfrm>
            <a:custGeom>
              <a:avLst/>
              <a:gdLst/>
              <a:ahLst/>
              <a:cxnLst/>
              <a:rect l="0" t="0" r="0" b="0"/>
              <a:pathLst>
                <a:path w="17492" h="187513">
                  <a:moveTo>
                    <a:pt x="8930" y="0"/>
                  </a:moveTo>
                  <a:lnTo>
                    <a:pt x="8930" y="4739"/>
                  </a:lnTo>
                  <a:lnTo>
                    <a:pt x="11575" y="9713"/>
                  </a:lnTo>
                  <a:lnTo>
                    <a:pt x="15066" y="15231"/>
                  </a:lnTo>
                  <a:lnTo>
                    <a:pt x="17308" y="26857"/>
                  </a:lnTo>
                  <a:lnTo>
                    <a:pt x="17491" y="29811"/>
                  </a:lnTo>
                  <a:lnTo>
                    <a:pt x="15049" y="35738"/>
                  </a:lnTo>
                  <a:lnTo>
                    <a:pt x="13010" y="38709"/>
                  </a:lnTo>
                  <a:lnTo>
                    <a:pt x="10139" y="52369"/>
                  </a:lnTo>
                  <a:lnTo>
                    <a:pt x="8961" y="96537"/>
                  </a:lnTo>
                  <a:lnTo>
                    <a:pt x="7939" y="130860"/>
                  </a:lnTo>
                  <a:lnTo>
                    <a:pt x="828" y="156833"/>
                  </a:lnTo>
                  <a:lnTo>
                    <a:pt x="0" y="187486"/>
                  </a:lnTo>
                  <a:lnTo>
                    <a:pt x="4740" y="187512"/>
                  </a:lnTo>
                  <a:lnTo>
                    <a:pt x="6136" y="186523"/>
                  </a:lnTo>
                  <a:lnTo>
                    <a:pt x="7068" y="184872"/>
                  </a:lnTo>
                  <a:lnTo>
                    <a:pt x="893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19" name="SMARTInkShape-84"/>
            <p:cNvSpPr/>
            <p:nvPr>
              <p:custDataLst>
                <p:tags r:id="rId198"/>
              </p:custDataLst>
            </p:nvPr>
          </p:nvSpPr>
          <p:spPr bwMode="auto">
            <a:xfrm>
              <a:off x="6170414" y="5063133"/>
              <a:ext cx="125016" cy="35720"/>
            </a:xfrm>
            <a:custGeom>
              <a:avLst/>
              <a:gdLst/>
              <a:ahLst/>
              <a:cxnLst/>
              <a:rect l="0" t="0" r="0" b="0"/>
              <a:pathLst>
                <a:path w="125016" h="35720">
                  <a:moveTo>
                    <a:pt x="0" y="35719"/>
                  </a:moveTo>
                  <a:lnTo>
                    <a:pt x="0" y="28030"/>
                  </a:lnTo>
                  <a:lnTo>
                    <a:pt x="22200" y="4591"/>
                  </a:lnTo>
                  <a:lnTo>
                    <a:pt x="27395" y="2040"/>
                  </a:lnTo>
                  <a:lnTo>
                    <a:pt x="47661" y="119"/>
                  </a:lnTo>
                  <a:lnTo>
                    <a:pt x="91032" y="0"/>
                  </a:lnTo>
                  <a:lnTo>
                    <a:pt x="100835" y="0"/>
                  </a:lnTo>
                  <a:lnTo>
                    <a:pt x="102943" y="992"/>
                  </a:lnTo>
                  <a:lnTo>
                    <a:pt x="104347" y="2645"/>
                  </a:lnTo>
                  <a:lnTo>
                    <a:pt x="106900" y="7128"/>
                  </a:lnTo>
                  <a:lnTo>
                    <a:pt x="111342" y="12428"/>
                  </a:lnTo>
                  <a:lnTo>
                    <a:pt x="116624" y="15445"/>
                  </a:lnTo>
                  <a:lnTo>
                    <a:pt x="119420" y="16250"/>
                  </a:lnTo>
                  <a:lnTo>
                    <a:pt x="121285" y="17777"/>
                  </a:lnTo>
                  <a:lnTo>
                    <a:pt x="124524" y="25406"/>
                  </a:lnTo>
                  <a:lnTo>
                    <a:pt x="12501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0" name="SMARTInkShape-85"/>
            <p:cNvSpPr/>
            <p:nvPr>
              <p:custDataLst>
                <p:tags r:id="rId199"/>
              </p:custDataLst>
            </p:nvPr>
          </p:nvSpPr>
          <p:spPr bwMode="auto">
            <a:xfrm>
              <a:off x="6183128" y="5170289"/>
              <a:ext cx="103373" cy="8931"/>
            </a:xfrm>
            <a:custGeom>
              <a:avLst/>
              <a:gdLst/>
              <a:ahLst/>
              <a:cxnLst/>
              <a:rect l="0" t="0" r="0" b="0"/>
              <a:pathLst>
                <a:path w="103373" h="8931">
                  <a:moveTo>
                    <a:pt x="5145" y="8930"/>
                  </a:moveTo>
                  <a:lnTo>
                    <a:pt x="0" y="8930"/>
                  </a:lnTo>
                  <a:lnTo>
                    <a:pt x="26389" y="8930"/>
                  </a:lnTo>
                  <a:lnTo>
                    <a:pt x="32115" y="6284"/>
                  </a:lnTo>
                  <a:lnTo>
                    <a:pt x="37968" y="2793"/>
                  </a:lnTo>
                  <a:lnTo>
                    <a:pt x="49809" y="551"/>
                  </a:lnTo>
                  <a:lnTo>
                    <a:pt x="92292" y="0"/>
                  </a:lnTo>
                  <a:lnTo>
                    <a:pt x="10337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1" name="SMARTInkShape-86"/>
            <p:cNvSpPr/>
            <p:nvPr>
              <p:custDataLst>
                <p:tags r:id="rId200"/>
              </p:custDataLst>
            </p:nvPr>
          </p:nvSpPr>
          <p:spPr bwMode="auto">
            <a:xfrm>
              <a:off x="6314530" y="5197078"/>
              <a:ext cx="25549" cy="17861"/>
            </a:xfrm>
            <a:custGeom>
              <a:avLst/>
              <a:gdLst/>
              <a:ahLst/>
              <a:cxnLst/>
              <a:rect l="0" t="0" r="0" b="0"/>
              <a:pathLst>
                <a:path w="25549" h="17861">
                  <a:moveTo>
                    <a:pt x="7688" y="17860"/>
                  </a:moveTo>
                  <a:lnTo>
                    <a:pt x="0" y="17860"/>
                  </a:lnTo>
                  <a:lnTo>
                    <a:pt x="7588" y="9038"/>
                  </a:lnTo>
                  <a:lnTo>
                    <a:pt x="15367" y="1251"/>
                  </a:lnTo>
                  <a:lnTo>
                    <a:pt x="255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2" name="SMARTInkShape-87"/>
            <p:cNvSpPr/>
            <p:nvPr>
              <p:custDataLst>
                <p:tags r:id="rId201"/>
              </p:custDataLst>
            </p:nvPr>
          </p:nvSpPr>
          <p:spPr bwMode="auto">
            <a:xfrm>
              <a:off x="6366867" y="5152538"/>
              <a:ext cx="80368" cy="124908"/>
            </a:xfrm>
            <a:custGeom>
              <a:avLst/>
              <a:gdLst/>
              <a:ahLst/>
              <a:cxnLst/>
              <a:rect l="0" t="0" r="0" b="0"/>
              <a:pathLst>
                <a:path w="80368" h="124908">
                  <a:moveTo>
                    <a:pt x="80367" y="8821"/>
                  </a:moveTo>
                  <a:lnTo>
                    <a:pt x="80367" y="259"/>
                  </a:lnTo>
                  <a:lnTo>
                    <a:pt x="75627" y="0"/>
                  </a:lnTo>
                  <a:lnTo>
                    <a:pt x="74230" y="956"/>
                  </a:lnTo>
                  <a:lnTo>
                    <a:pt x="73300" y="2586"/>
                  </a:lnTo>
                  <a:lnTo>
                    <a:pt x="72679" y="4664"/>
                  </a:lnTo>
                  <a:lnTo>
                    <a:pt x="71272" y="6049"/>
                  </a:lnTo>
                  <a:lnTo>
                    <a:pt x="61888" y="10919"/>
                  </a:lnTo>
                  <a:lnTo>
                    <a:pt x="56279" y="14714"/>
                  </a:lnTo>
                  <a:lnTo>
                    <a:pt x="47543" y="17844"/>
                  </a:lnTo>
                  <a:lnTo>
                    <a:pt x="38671" y="23621"/>
                  </a:lnTo>
                  <a:lnTo>
                    <a:pt x="29758" y="26766"/>
                  </a:lnTo>
                  <a:lnTo>
                    <a:pt x="23811" y="31017"/>
                  </a:lnTo>
                  <a:lnTo>
                    <a:pt x="20503" y="36215"/>
                  </a:lnTo>
                  <a:lnTo>
                    <a:pt x="17905" y="44396"/>
                  </a:lnTo>
                  <a:lnTo>
                    <a:pt x="17874" y="49238"/>
                  </a:lnTo>
                  <a:lnTo>
                    <a:pt x="18861" y="50648"/>
                  </a:lnTo>
                  <a:lnTo>
                    <a:pt x="20511" y="51589"/>
                  </a:lnTo>
                  <a:lnTo>
                    <a:pt x="26955" y="53222"/>
                  </a:lnTo>
                  <a:lnTo>
                    <a:pt x="39109" y="53437"/>
                  </a:lnTo>
                  <a:lnTo>
                    <a:pt x="44833" y="56101"/>
                  </a:lnTo>
                  <a:lnTo>
                    <a:pt x="50684" y="59600"/>
                  </a:lnTo>
                  <a:lnTo>
                    <a:pt x="59555" y="62562"/>
                  </a:lnTo>
                  <a:lnTo>
                    <a:pt x="75656" y="75670"/>
                  </a:lnTo>
                  <a:lnTo>
                    <a:pt x="78273" y="80865"/>
                  </a:lnTo>
                  <a:lnTo>
                    <a:pt x="79953" y="87544"/>
                  </a:lnTo>
                  <a:lnTo>
                    <a:pt x="75504" y="93441"/>
                  </a:lnTo>
                  <a:lnTo>
                    <a:pt x="70599" y="96040"/>
                  </a:lnTo>
                  <a:lnTo>
                    <a:pt x="67902" y="96732"/>
                  </a:lnTo>
                  <a:lnTo>
                    <a:pt x="59366" y="102448"/>
                  </a:lnTo>
                  <a:lnTo>
                    <a:pt x="47592" y="112276"/>
                  </a:lnTo>
                  <a:lnTo>
                    <a:pt x="35712" y="117892"/>
                  </a:lnTo>
                  <a:lnTo>
                    <a:pt x="32738" y="120230"/>
                  </a:lnTo>
                  <a:lnTo>
                    <a:pt x="24140" y="122829"/>
                  </a:lnTo>
                  <a:lnTo>
                    <a:pt x="0" y="124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28" name="SMARTInkShape-Group18"/>
          <p:cNvGrpSpPr/>
          <p:nvPr/>
        </p:nvGrpSpPr>
        <p:grpSpPr>
          <a:xfrm>
            <a:off x="6688335" y="4232671"/>
            <a:ext cx="356807" cy="553641"/>
            <a:chOff x="6688335" y="4232671"/>
            <a:chExt cx="356807" cy="553641"/>
          </a:xfrm>
        </p:grpSpPr>
        <p:sp>
          <p:nvSpPr>
            <p:cNvPr id="424" name="SMARTInkShape-88"/>
            <p:cNvSpPr/>
            <p:nvPr>
              <p:custDataLst>
                <p:tags r:id="rId191"/>
              </p:custDataLst>
            </p:nvPr>
          </p:nvSpPr>
          <p:spPr bwMode="auto">
            <a:xfrm>
              <a:off x="6750857" y="4232671"/>
              <a:ext cx="116073" cy="248779"/>
            </a:xfrm>
            <a:custGeom>
              <a:avLst/>
              <a:gdLst/>
              <a:ahLst/>
              <a:cxnLst/>
              <a:rect l="0" t="0" r="0" b="0"/>
              <a:pathLst>
                <a:path w="116073" h="248779">
                  <a:moveTo>
                    <a:pt x="98213" y="26790"/>
                  </a:moveTo>
                  <a:lnTo>
                    <a:pt x="98213" y="17870"/>
                  </a:lnTo>
                  <a:lnTo>
                    <a:pt x="102953" y="17863"/>
                  </a:lnTo>
                  <a:lnTo>
                    <a:pt x="104349" y="16869"/>
                  </a:lnTo>
                  <a:lnTo>
                    <a:pt x="105280" y="15215"/>
                  </a:lnTo>
                  <a:lnTo>
                    <a:pt x="107142" y="8933"/>
                  </a:lnTo>
                  <a:lnTo>
                    <a:pt x="107142" y="0"/>
                  </a:lnTo>
                  <a:lnTo>
                    <a:pt x="107142" y="13638"/>
                  </a:lnTo>
                  <a:lnTo>
                    <a:pt x="108134" y="15046"/>
                  </a:lnTo>
                  <a:lnTo>
                    <a:pt x="109789" y="15984"/>
                  </a:lnTo>
                  <a:lnTo>
                    <a:pt x="111883" y="16609"/>
                  </a:lnTo>
                  <a:lnTo>
                    <a:pt x="112287" y="18019"/>
                  </a:lnTo>
                  <a:lnTo>
                    <a:pt x="107725" y="26881"/>
                  </a:lnTo>
                  <a:lnTo>
                    <a:pt x="107165" y="43005"/>
                  </a:lnTo>
                  <a:lnTo>
                    <a:pt x="114833" y="52193"/>
                  </a:lnTo>
                  <a:lnTo>
                    <a:pt x="115705" y="62649"/>
                  </a:lnTo>
                  <a:lnTo>
                    <a:pt x="113264" y="70178"/>
                  </a:lnTo>
                  <a:lnTo>
                    <a:pt x="111223" y="73575"/>
                  </a:lnTo>
                  <a:lnTo>
                    <a:pt x="110855" y="75839"/>
                  </a:lnTo>
                  <a:lnTo>
                    <a:pt x="111602" y="77349"/>
                  </a:lnTo>
                  <a:lnTo>
                    <a:pt x="113092" y="78355"/>
                  </a:lnTo>
                  <a:lnTo>
                    <a:pt x="114085" y="80018"/>
                  </a:lnTo>
                  <a:lnTo>
                    <a:pt x="115484" y="88092"/>
                  </a:lnTo>
                  <a:lnTo>
                    <a:pt x="116072" y="131022"/>
                  </a:lnTo>
                  <a:lnTo>
                    <a:pt x="116072" y="169327"/>
                  </a:lnTo>
                  <a:lnTo>
                    <a:pt x="113427" y="177121"/>
                  </a:lnTo>
                  <a:lnTo>
                    <a:pt x="109936" y="183893"/>
                  </a:lnTo>
                  <a:lnTo>
                    <a:pt x="106396" y="202349"/>
                  </a:lnTo>
                  <a:lnTo>
                    <a:pt x="91711" y="223240"/>
                  </a:lnTo>
                  <a:lnTo>
                    <a:pt x="89370" y="229194"/>
                  </a:lnTo>
                  <a:lnTo>
                    <a:pt x="85023" y="235148"/>
                  </a:lnTo>
                  <a:lnTo>
                    <a:pt x="77137" y="238456"/>
                  </a:lnTo>
                  <a:lnTo>
                    <a:pt x="55936" y="241991"/>
                  </a:lnTo>
                  <a:lnTo>
                    <a:pt x="47433" y="247209"/>
                  </a:lnTo>
                  <a:lnTo>
                    <a:pt x="41579" y="248778"/>
                  </a:lnTo>
                  <a:lnTo>
                    <a:pt x="38628" y="248203"/>
                  </a:lnTo>
                  <a:lnTo>
                    <a:pt x="28533" y="242234"/>
                  </a:lnTo>
                  <a:lnTo>
                    <a:pt x="22556" y="236697"/>
                  </a:lnTo>
                  <a:lnTo>
                    <a:pt x="19939" y="231537"/>
                  </a:lnTo>
                  <a:lnTo>
                    <a:pt x="19241" y="228773"/>
                  </a:lnTo>
                  <a:lnTo>
                    <a:pt x="13520" y="220141"/>
                  </a:lnTo>
                  <a:lnTo>
                    <a:pt x="8316" y="216904"/>
                  </a:lnTo>
                  <a:lnTo>
                    <a:pt x="5539" y="216040"/>
                  </a:lnTo>
                  <a:lnTo>
                    <a:pt x="3688" y="214472"/>
                  </a:lnTo>
                  <a:lnTo>
                    <a:pt x="474" y="206777"/>
                  </a:lnTo>
                  <a:lnTo>
                    <a:pt x="0" y="189169"/>
                  </a:lnTo>
                  <a:lnTo>
                    <a:pt x="8916" y="1785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5" name="SMARTInkShape-89"/>
            <p:cNvSpPr/>
            <p:nvPr>
              <p:custDataLst>
                <p:tags r:id="rId192"/>
              </p:custDataLst>
            </p:nvPr>
          </p:nvSpPr>
          <p:spPr bwMode="auto">
            <a:xfrm>
              <a:off x="6938366" y="4348757"/>
              <a:ext cx="89267" cy="124639"/>
            </a:xfrm>
            <a:custGeom>
              <a:avLst/>
              <a:gdLst/>
              <a:ahLst/>
              <a:cxnLst/>
              <a:rect l="0" t="0" r="0" b="0"/>
              <a:pathLst>
                <a:path w="89267" h="124639">
                  <a:moveTo>
                    <a:pt x="80368" y="17860"/>
                  </a:moveTo>
                  <a:lnTo>
                    <a:pt x="80368" y="8963"/>
                  </a:lnTo>
                  <a:lnTo>
                    <a:pt x="89266" y="33"/>
                  </a:lnTo>
                  <a:lnTo>
                    <a:pt x="64150" y="0"/>
                  </a:lnTo>
                  <a:lnTo>
                    <a:pt x="44047" y="15834"/>
                  </a:lnTo>
                  <a:lnTo>
                    <a:pt x="37366" y="17460"/>
                  </a:lnTo>
                  <a:lnTo>
                    <a:pt x="36817" y="18585"/>
                  </a:lnTo>
                  <a:lnTo>
                    <a:pt x="35724" y="31497"/>
                  </a:lnTo>
                  <a:lnTo>
                    <a:pt x="36714" y="32904"/>
                  </a:lnTo>
                  <a:lnTo>
                    <a:pt x="38367" y="33843"/>
                  </a:lnTo>
                  <a:lnTo>
                    <a:pt x="43409" y="35349"/>
                  </a:lnTo>
                  <a:lnTo>
                    <a:pt x="52229" y="43375"/>
                  </a:lnTo>
                  <a:lnTo>
                    <a:pt x="57919" y="44271"/>
                  </a:lnTo>
                  <a:lnTo>
                    <a:pt x="59449" y="45390"/>
                  </a:lnTo>
                  <a:lnTo>
                    <a:pt x="60469" y="47127"/>
                  </a:lnTo>
                  <a:lnTo>
                    <a:pt x="61905" y="54313"/>
                  </a:lnTo>
                  <a:lnTo>
                    <a:pt x="62105" y="57045"/>
                  </a:lnTo>
                  <a:lnTo>
                    <a:pt x="63231" y="58866"/>
                  </a:lnTo>
                  <a:lnTo>
                    <a:pt x="64975" y="60080"/>
                  </a:lnTo>
                  <a:lnTo>
                    <a:pt x="69558" y="62421"/>
                  </a:lnTo>
                  <a:lnTo>
                    <a:pt x="78748" y="70054"/>
                  </a:lnTo>
                  <a:lnTo>
                    <a:pt x="79648" y="73469"/>
                  </a:lnTo>
                  <a:lnTo>
                    <a:pt x="80226" y="83746"/>
                  </a:lnTo>
                  <a:lnTo>
                    <a:pt x="81265" y="85596"/>
                  </a:lnTo>
                  <a:lnTo>
                    <a:pt x="82950" y="86830"/>
                  </a:lnTo>
                  <a:lnTo>
                    <a:pt x="88045" y="88811"/>
                  </a:lnTo>
                  <a:lnTo>
                    <a:pt x="86095" y="91727"/>
                  </a:lnTo>
                  <a:lnTo>
                    <a:pt x="84186" y="93894"/>
                  </a:lnTo>
                  <a:lnTo>
                    <a:pt x="82065" y="98947"/>
                  </a:lnTo>
                  <a:lnTo>
                    <a:pt x="81499" y="101683"/>
                  </a:lnTo>
                  <a:lnTo>
                    <a:pt x="80130" y="103508"/>
                  </a:lnTo>
                  <a:lnTo>
                    <a:pt x="78225" y="104724"/>
                  </a:lnTo>
                  <a:lnTo>
                    <a:pt x="73463" y="107068"/>
                  </a:lnTo>
                  <a:lnTo>
                    <a:pt x="65203" y="112973"/>
                  </a:lnTo>
                  <a:lnTo>
                    <a:pt x="56472" y="115164"/>
                  </a:lnTo>
                  <a:lnTo>
                    <a:pt x="50565" y="115676"/>
                  </a:lnTo>
                  <a:lnTo>
                    <a:pt x="44633" y="118551"/>
                  </a:lnTo>
                  <a:lnTo>
                    <a:pt x="38689" y="122143"/>
                  </a:lnTo>
                  <a:lnTo>
                    <a:pt x="26789" y="124448"/>
                  </a:lnTo>
                  <a:lnTo>
                    <a:pt x="23813" y="124638"/>
                  </a:lnTo>
                  <a:lnTo>
                    <a:pt x="17860" y="122202"/>
                  </a:lnTo>
                  <a:lnTo>
                    <a:pt x="10694" y="117294"/>
                  </a:lnTo>
                  <a:lnTo>
                    <a:pt x="4713" y="116444"/>
                  </a:lnTo>
                  <a:lnTo>
                    <a:pt x="3141" y="115333"/>
                  </a:lnTo>
                  <a:lnTo>
                    <a:pt x="2095" y="113600"/>
                  </a:lnTo>
                  <a:lnTo>
                    <a:pt x="621" y="106420"/>
                  </a:lnTo>
                  <a:lnTo>
                    <a:pt x="0" y="982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6" name="SMARTInkShape-90"/>
            <p:cNvSpPr/>
            <p:nvPr>
              <p:custDataLst>
                <p:tags r:id="rId193"/>
              </p:custDataLst>
            </p:nvPr>
          </p:nvSpPr>
          <p:spPr bwMode="auto">
            <a:xfrm>
              <a:off x="6688335" y="4554139"/>
              <a:ext cx="356807" cy="26791"/>
            </a:xfrm>
            <a:custGeom>
              <a:avLst/>
              <a:gdLst/>
              <a:ahLst/>
              <a:cxnLst/>
              <a:rect l="0" t="0" r="0" b="0"/>
              <a:pathLst>
                <a:path w="356807" h="26791">
                  <a:moveTo>
                    <a:pt x="8930" y="0"/>
                  </a:moveTo>
                  <a:lnTo>
                    <a:pt x="0" y="0"/>
                  </a:lnTo>
                  <a:lnTo>
                    <a:pt x="20991" y="0"/>
                  </a:lnTo>
                  <a:lnTo>
                    <a:pt x="26859" y="2647"/>
                  </a:lnTo>
                  <a:lnTo>
                    <a:pt x="29812" y="4742"/>
                  </a:lnTo>
                  <a:lnTo>
                    <a:pt x="43450" y="7690"/>
                  </a:lnTo>
                  <a:lnTo>
                    <a:pt x="84945" y="8883"/>
                  </a:lnTo>
                  <a:lnTo>
                    <a:pt x="127280" y="8927"/>
                  </a:lnTo>
                  <a:lnTo>
                    <a:pt x="164818" y="8930"/>
                  </a:lnTo>
                  <a:lnTo>
                    <a:pt x="208739" y="8931"/>
                  </a:lnTo>
                  <a:lnTo>
                    <a:pt x="247828" y="1864"/>
                  </a:lnTo>
                  <a:lnTo>
                    <a:pt x="285645" y="247"/>
                  </a:lnTo>
                  <a:lnTo>
                    <a:pt x="330113" y="6"/>
                  </a:lnTo>
                  <a:lnTo>
                    <a:pt x="342249" y="2"/>
                  </a:lnTo>
                  <a:lnTo>
                    <a:pt x="344252" y="994"/>
                  </a:lnTo>
                  <a:lnTo>
                    <a:pt x="345588" y="2648"/>
                  </a:lnTo>
                  <a:lnTo>
                    <a:pt x="347732" y="7690"/>
                  </a:lnTo>
                  <a:lnTo>
                    <a:pt x="350670" y="8379"/>
                  </a:lnTo>
                  <a:lnTo>
                    <a:pt x="355900" y="8822"/>
                  </a:lnTo>
                  <a:lnTo>
                    <a:pt x="356329" y="9851"/>
                  </a:lnTo>
                  <a:lnTo>
                    <a:pt x="356806" y="13639"/>
                  </a:lnTo>
                  <a:lnTo>
                    <a:pt x="355941" y="15046"/>
                  </a:lnTo>
                  <a:lnTo>
                    <a:pt x="354372" y="15984"/>
                  </a:lnTo>
                  <a:lnTo>
                    <a:pt x="352334" y="16610"/>
                  </a:lnTo>
                  <a:lnTo>
                    <a:pt x="350976" y="18020"/>
                  </a:lnTo>
                  <a:lnTo>
                    <a:pt x="348258" y="2679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27" name="SMARTInkShape-91"/>
            <p:cNvSpPr/>
            <p:nvPr>
              <p:custDataLst>
                <p:tags r:id="rId194"/>
              </p:custDataLst>
            </p:nvPr>
          </p:nvSpPr>
          <p:spPr bwMode="auto">
            <a:xfrm>
              <a:off x="6750843" y="4647228"/>
              <a:ext cx="223243" cy="139084"/>
            </a:xfrm>
            <a:custGeom>
              <a:avLst/>
              <a:gdLst/>
              <a:ahLst/>
              <a:cxnLst/>
              <a:rect l="0" t="0" r="0" b="0"/>
              <a:pathLst>
                <a:path w="223243" h="139084">
                  <a:moveTo>
                    <a:pt x="8930" y="22998"/>
                  </a:moveTo>
                  <a:lnTo>
                    <a:pt x="8930" y="9437"/>
                  </a:lnTo>
                  <a:lnTo>
                    <a:pt x="9922" y="8004"/>
                  </a:lnTo>
                  <a:lnTo>
                    <a:pt x="11576" y="7049"/>
                  </a:lnTo>
                  <a:lnTo>
                    <a:pt x="17751" y="5172"/>
                  </a:lnTo>
                  <a:lnTo>
                    <a:pt x="17838" y="0"/>
                  </a:lnTo>
                  <a:lnTo>
                    <a:pt x="17859" y="9857"/>
                  </a:lnTo>
                  <a:lnTo>
                    <a:pt x="16868" y="11261"/>
                  </a:lnTo>
                  <a:lnTo>
                    <a:pt x="15215" y="12197"/>
                  </a:lnTo>
                  <a:lnTo>
                    <a:pt x="13120" y="12821"/>
                  </a:lnTo>
                  <a:lnTo>
                    <a:pt x="12715" y="14229"/>
                  </a:lnTo>
                  <a:lnTo>
                    <a:pt x="16987" y="26388"/>
                  </a:lnTo>
                  <a:lnTo>
                    <a:pt x="17858" y="70624"/>
                  </a:lnTo>
                  <a:lnTo>
                    <a:pt x="15213" y="76577"/>
                  </a:lnTo>
                  <a:lnTo>
                    <a:pt x="11722" y="82530"/>
                  </a:lnTo>
                  <a:lnTo>
                    <a:pt x="9482" y="94436"/>
                  </a:lnTo>
                  <a:lnTo>
                    <a:pt x="9297" y="97411"/>
                  </a:lnTo>
                  <a:lnTo>
                    <a:pt x="6447" y="103365"/>
                  </a:lnTo>
                  <a:lnTo>
                    <a:pt x="2866" y="109319"/>
                  </a:lnTo>
                  <a:lnTo>
                    <a:pt x="567" y="121225"/>
                  </a:lnTo>
                  <a:lnTo>
                    <a:pt x="0" y="139083"/>
                  </a:lnTo>
                  <a:lnTo>
                    <a:pt x="0" y="131396"/>
                  </a:lnTo>
                  <a:lnTo>
                    <a:pt x="6137" y="123271"/>
                  </a:lnTo>
                  <a:lnTo>
                    <a:pt x="9095" y="114996"/>
                  </a:lnTo>
                  <a:lnTo>
                    <a:pt x="16510" y="105093"/>
                  </a:lnTo>
                  <a:lnTo>
                    <a:pt x="18585" y="96577"/>
                  </a:lnTo>
                  <a:lnTo>
                    <a:pt x="59395" y="52901"/>
                  </a:lnTo>
                  <a:lnTo>
                    <a:pt x="79880" y="32415"/>
                  </a:lnTo>
                  <a:lnTo>
                    <a:pt x="88013" y="31970"/>
                  </a:lnTo>
                  <a:lnTo>
                    <a:pt x="96172" y="25800"/>
                  </a:lnTo>
                  <a:lnTo>
                    <a:pt x="105514" y="23368"/>
                  </a:lnTo>
                  <a:lnTo>
                    <a:pt x="123738" y="22999"/>
                  </a:lnTo>
                  <a:lnTo>
                    <a:pt x="124164" y="23991"/>
                  </a:lnTo>
                  <a:lnTo>
                    <a:pt x="125016" y="48428"/>
                  </a:lnTo>
                  <a:lnTo>
                    <a:pt x="132704" y="57356"/>
                  </a:lnTo>
                  <a:lnTo>
                    <a:pt x="132126" y="58802"/>
                  </a:lnTo>
                  <a:lnTo>
                    <a:pt x="127564" y="65577"/>
                  </a:lnTo>
                  <a:lnTo>
                    <a:pt x="124779" y="73869"/>
                  </a:lnTo>
                  <a:lnTo>
                    <a:pt x="117427" y="83777"/>
                  </a:lnTo>
                  <a:lnTo>
                    <a:pt x="116484" y="89734"/>
                  </a:lnTo>
                  <a:lnTo>
                    <a:pt x="116121" y="101712"/>
                  </a:lnTo>
                  <a:lnTo>
                    <a:pt x="107189" y="112259"/>
                  </a:lnTo>
                  <a:lnTo>
                    <a:pt x="120460" y="98992"/>
                  </a:lnTo>
                  <a:lnTo>
                    <a:pt x="122992" y="93814"/>
                  </a:lnTo>
                  <a:lnTo>
                    <a:pt x="123666" y="91045"/>
                  </a:lnTo>
                  <a:lnTo>
                    <a:pt x="129356" y="82407"/>
                  </a:lnTo>
                  <a:lnTo>
                    <a:pt x="137326" y="73563"/>
                  </a:lnTo>
                  <a:lnTo>
                    <a:pt x="143056" y="70276"/>
                  </a:lnTo>
                  <a:lnTo>
                    <a:pt x="145972" y="69400"/>
                  </a:lnTo>
                  <a:lnTo>
                    <a:pt x="147917" y="67823"/>
                  </a:lnTo>
                  <a:lnTo>
                    <a:pt x="164083" y="46701"/>
                  </a:lnTo>
                  <a:lnTo>
                    <a:pt x="169829" y="43455"/>
                  </a:lnTo>
                  <a:lnTo>
                    <a:pt x="184569" y="40207"/>
                  </a:lnTo>
                  <a:lnTo>
                    <a:pt x="196458" y="33857"/>
                  </a:lnTo>
                  <a:lnTo>
                    <a:pt x="213899" y="31938"/>
                  </a:lnTo>
                  <a:lnTo>
                    <a:pt x="214310" y="61739"/>
                  </a:lnTo>
                  <a:lnTo>
                    <a:pt x="215303" y="63708"/>
                  </a:lnTo>
                  <a:lnTo>
                    <a:pt x="216957" y="65021"/>
                  </a:lnTo>
                  <a:lnTo>
                    <a:pt x="219053" y="65897"/>
                  </a:lnTo>
                  <a:lnTo>
                    <a:pt x="219457" y="67472"/>
                  </a:lnTo>
                  <a:lnTo>
                    <a:pt x="215623" y="79775"/>
                  </a:lnTo>
                  <a:lnTo>
                    <a:pt x="214312" y="108103"/>
                  </a:lnTo>
                  <a:lnTo>
                    <a:pt x="215305" y="108508"/>
                  </a:lnTo>
                  <a:lnTo>
                    <a:pt x="223242" y="10336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36" name="SMARTInkShape-Group19"/>
          <p:cNvGrpSpPr/>
          <p:nvPr/>
        </p:nvGrpSpPr>
        <p:grpSpPr>
          <a:xfrm>
            <a:off x="5973961" y="4162631"/>
            <a:ext cx="696516" cy="387623"/>
            <a:chOff x="5973961" y="4162631"/>
            <a:chExt cx="696516" cy="387623"/>
          </a:xfrm>
        </p:grpSpPr>
        <p:sp>
          <p:nvSpPr>
            <p:cNvPr id="429" name="SMARTInkShape-92"/>
            <p:cNvSpPr/>
            <p:nvPr>
              <p:custDataLst>
                <p:tags r:id="rId184"/>
              </p:custDataLst>
            </p:nvPr>
          </p:nvSpPr>
          <p:spPr bwMode="auto">
            <a:xfrm>
              <a:off x="5973961" y="4464843"/>
              <a:ext cx="26790" cy="17861"/>
            </a:xfrm>
            <a:custGeom>
              <a:avLst/>
              <a:gdLst/>
              <a:ahLst/>
              <a:cxnLst/>
              <a:rect l="0" t="0" r="0" b="0"/>
              <a:pathLst>
                <a:path w="26790" h="17861">
                  <a:moveTo>
                    <a:pt x="26789" y="0"/>
                  </a:moveTo>
                  <a:lnTo>
                    <a:pt x="13486" y="0"/>
                  </a:lnTo>
                  <a:lnTo>
                    <a:pt x="11967" y="993"/>
                  </a:lnTo>
                  <a:lnTo>
                    <a:pt x="10954" y="2646"/>
                  </a:lnTo>
                  <a:lnTo>
                    <a:pt x="9330" y="7689"/>
                  </a:lnTo>
                  <a:lnTo>
                    <a:pt x="6461" y="8379"/>
                  </a:lnTo>
                  <a:lnTo>
                    <a:pt x="0" y="8930"/>
                  </a:lnTo>
                  <a:lnTo>
                    <a:pt x="4740" y="8930"/>
                  </a:lnTo>
                  <a:lnTo>
                    <a:pt x="6136" y="9923"/>
                  </a:lnTo>
                  <a:lnTo>
                    <a:pt x="7067" y="11576"/>
                  </a:lnTo>
                  <a:lnTo>
                    <a:pt x="7688" y="13671"/>
                  </a:lnTo>
                  <a:lnTo>
                    <a:pt x="9094" y="15067"/>
                  </a:lnTo>
                  <a:lnTo>
                    <a:pt x="17859" y="1786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0" name="SMARTInkShape-93"/>
            <p:cNvSpPr/>
            <p:nvPr>
              <p:custDataLst>
                <p:tags r:id="rId185"/>
              </p:custDataLst>
            </p:nvPr>
          </p:nvSpPr>
          <p:spPr bwMode="auto">
            <a:xfrm>
              <a:off x="6075397" y="4384476"/>
              <a:ext cx="41440" cy="165776"/>
            </a:xfrm>
            <a:custGeom>
              <a:avLst/>
              <a:gdLst/>
              <a:ahLst/>
              <a:cxnLst/>
              <a:rect l="0" t="0" r="0" b="0"/>
              <a:pathLst>
                <a:path w="41440" h="165776">
                  <a:moveTo>
                    <a:pt x="41439" y="0"/>
                  </a:moveTo>
                  <a:lnTo>
                    <a:pt x="33751" y="7688"/>
                  </a:lnTo>
                  <a:lnTo>
                    <a:pt x="32877" y="13302"/>
                  </a:lnTo>
                  <a:lnTo>
                    <a:pt x="31590" y="31218"/>
                  </a:lnTo>
                  <a:lnTo>
                    <a:pt x="17690" y="74288"/>
                  </a:lnTo>
                  <a:lnTo>
                    <a:pt x="6627" y="118339"/>
                  </a:lnTo>
                  <a:lnTo>
                    <a:pt x="6122" y="126348"/>
                  </a:lnTo>
                  <a:lnTo>
                    <a:pt x="3253" y="133215"/>
                  </a:lnTo>
                  <a:lnTo>
                    <a:pt x="1098" y="136434"/>
                  </a:lnTo>
                  <a:lnTo>
                    <a:pt x="655" y="139574"/>
                  </a:lnTo>
                  <a:lnTo>
                    <a:pt x="2807" y="145708"/>
                  </a:lnTo>
                  <a:lnTo>
                    <a:pt x="2786" y="148732"/>
                  </a:lnTo>
                  <a:lnTo>
                    <a:pt x="117" y="154738"/>
                  </a:lnTo>
                  <a:lnTo>
                    <a:pt x="0" y="156737"/>
                  </a:lnTo>
                  <a:lnTo>
                    <a:pt x="915" y="158070"/>
                  </a:lnTo>
                  <a:lnTo>
                    <a:pt x="4770" y="160208"/>
                  </a:lnTo>
                  <a:lnTo>
                    <a:pt x="5533" y="165775"/>
                  </a:lnTo>
                  <a:lnTo>
                    <a:pt x="5636" y="163637"/>
                  </a:lnTo>
                  <a:lnTo>
                    <a:pt x="6658" y="162669"/>
                  </a:lnTo>
                  <a:lnTo>
                    <a:pt x="14649" y="16073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1" name="SMARTInkShape-94"/>
            <p:cNvSpPr/>
            <p:nvPr>
              <p:custDataLst>
                <p:tags r:id="rId186"/>
              </p:custDataLst>
            </p:nvPr>
          </p:nvSpPr>
          <p:spPr bwMode="auto">
            <a:xfrm>
              <a:off x="6161889" y="4393406"/>
              <a:ext cx="142425" cy="156848"/>
            </a:xfrm>
            <a:custGeom>
              <a:avLst/>
              <a:gdLst/>
              <a:ahLst/>
              <a:cxnLst/>
              <a:rect l="0" t="0" r="0" b="0"/>
              <a:pathLst>
                <a:path w="142425" h="156848">
                  <a:moveTo>
                    <a:pt x="62103" y="0"/>
                  </a:moveTo>
                  <a:lnTo>
                    <a:pt x="62103" y="4741"/>
                  </a:lnTo>
                  <a:lnTo>
                    <a:pt x="61111" y="6137"/>
                  </a:lnTo>
                  <a:lnTo>
                    <a:pt x="59457" y="7068"/>
                  </a:lnTo>
                  <a:lnTo>
                    <a:pt x="54415" y="8562"/>
                  </a:lnTo>
                  <a:lnTo>
                    <a:pt x="40853" y="21326"/>
                  </a:lnTo>
                  <a:lnTo>
                    <a:pt x="21399" y="49803"/>
                  </a:lnTo>
                  <a:lnTo>
                    <a:pt x="6499" y="88731"/>
                  </a:lnTo>
                  <a:lnTo>
                    <a:pt x="4199" y="91897"/>
                  </a:lnTo>
                  <a:lnTo>
                    <a:pt x="1641" y="100705"/>
                  </a:lnTo>
                  <a:lnTo>
                    <a:pt x="0" y="113048"/>
                  </a:lnTo>
                  <a:lnTo>
                    <a:pt x="2420" y="117381"/>
                  </a:lnTo>
                  <a:lnTo>
                    <a:pt x="5812" y="122615"/>
                  </a:lnTo>
                  <a:lnTo>
                    <a:pt x="7989" y="134059"/>
                  </a:lnTo>
                  <a:lnTo>
                    <a:pt x="8167" y="136998"/>
                  </a:lnTo>
                  <a:lnTo>
                    <a:pt x="11012" y="142909"/>
                  </a:lnTo>
                  <a:lnTo>
                    <a:pt x="13159" y="145874"/>
                  </a:lnTo>
                  <a:lnTo>
                    <a:pt x="18192" y="149169"/>
                  </a:lnTo>
                  <a:lnTo>
                    <a:pt x="32434" y="152450"/>
                  </a:lnTo>
                  <a:lnTo>
                    <a:pt x="38333" y="156391"/>
                  </a:lnTo>
                  <a:lnTo>
                    <a:pt x="41296" y="156847"/>
                  </a:lnTo>
                  <a:lnTo>
                    <a:pt x="44262" y="156158"/>
                  </a:lnTo>
                  <a:lnTo>
                    <a:pt x="50205" y="153739"/>
                  </a:lnTo>
                  <a:lnTo>
                    <a:pt x="61113" y="150394"/>
                  </a:lnTo>
                  <a:lnTo>
                    <a:pt x="104803" y="125222"/>
                  </a:lnTo>
                  <a:lnTo>
                    <a:pt x="120661" y="109769"/>
                  </a:lnTo>
                  <a:lnTo>
                    <a:pt x="138416" y="83234"/>
                  </a:lnTo>
                  <a:lnTo>
                    <a:pt x="142114" y="57460"/>
                  </a:lnTo>
                  <a:lnTo>
                    <a:pt x="142424" y="41791"/>
                  </a:lnTo>
                  <a:lnTo>
                    <a:pt x="141447" y="39767"/>
                  </a:lnTo>
                  <a:lnTo>
                    <a:pt x="139804" y="38417"/>
                  </a:lnTo>
                  <a:lnTo>
                    <a:pt x="135332" y="35926"/>
                  </a:lnTo>
                  <a:lnTo>
                    <a:pt x="127236" y="29938"/>
                  </a:lnTo>
                  <a:lnTo>
                    <a:pt x="121478" y="28188"/>
                  </a:lnTo>
                  <a:lnTo>
                    <a:pt x="103560" y="26073"/>
                  </a:lnTo>
                  <a:lnTo>
                    <a:pt x="80516" y="17972"/>
                  </a:lnTo>
                  <a:lnTo>
                    <a:pt x="71032" y="1785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2" name="SMARTInkShape-95"/>
            <p:cNvSpPr/>
            <p:nvPr>
              <p:custDataLst>
                <p:tags r:id="rId187"/>
              </p:custDataLst>
            </p:nvPr>
          </p:nvSpPr>
          <p:spPr bwMode="auto">
            <a:xfrm>
              <a:off x="6232921" y="4295179"/>
              <a:ext cx="89298" cy="8931"/>
            </a:xfrm>
            <a:custGeom>
              <a:avLst/>
              <a:gdLst/>
              <a:ahLst/>
              <a:cxnLst/>
              <a:rect l="0" t="0" r="0" b="0"/>
              <a:pathLst>
                <a:path w="89298" h="8931">
                  <a:moveTo>
                    <a:pt x="0" y="8930"/>
                  </a:moveTo>
                  <a:lnTo>
                    <a:pt x="38732" y="8930"/>
                  </a:lnTo>
                  <a:lnTo>
                    <a:pt x="44665" y="6284"/>
                  </a:lnTo>
                  <a:lnTo>
                    <a:pt x="50610" y="2794"/>
                  </a:lnTo>
                  <a:lnTo>
                    <a:pt x="62509" y="552"/>
                  </a:lnTo>
                  <a:lnTo>
                    <a:pt x="88053" y="0"/>
                  </a:lnTo>
                  <a:lnTo>
                    <a:pt x="83907" y="0"/>
                  </a:lnTo>
                  <a:lnTo>
                    <a:pt x="8929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3" name="SMARTInkShape-96"/>
            <p:cNvSpPr/>
            <p:nvPr>
              <p:custDataLst>
                <p:tags r:id="rId188"/>
              </p:custDataLst>
            </p:nvPr>
          </p:nvSpPr>
          <p:spPr bwMode="auto">
            <a:xfrm>
              <a:off x="6366989" y="4162631"/>
              <a:ext cx="107035" cy="177194"/>
            </a:xfrm>
            <a:custGeom>
              <a:avLst/>
              <a:gdLst/>
              <a:ahLst/>
              <a:cxnLst/>
              <a:rect l="0" t="0" r="0" b="0"/>
              <a:pathLst>
                <a:path w="107035" h="177194">
                  <a:moveTo>
                    <a:pt x="62386" y="78970"/>
                  </a:moveTo>
                  <a:lnTo>
                    <a:pt x="49083" y="92272"/>
                  </a:lnTo>
                  <a:lnTo>
                    <a:pt x="43907" y="94804"/>
                  </a:lnTo>
                  <a:lnTo>
                    <a:pt x="23654" y="96711"/>
                  </a:lnTo>
                  <a:lnTo>
                    <a:pt x="10568" y="96819"/>
                  </a:lnTo>
                  <a:lnTo>
                    <a:pt x="1273" y="89140"/>
                  </a:lnTo>
                  <a:lnTo>
                    <a:pt x="498" y="85805"/>
                  </a:lnTo>
                  <a:lnTo>
                    <a:pt x="0" y="75580"/>
                  </a:lnTo>
                  <a:lnTo>
                    <a:pt x="8980" y="47031"/>
                  </a:lnTo>
                  <a:lnTo>
                    <a:pt x="24207" y="25439"/>
                  </a:lnTo>
                  <a:lnTo>
                    <a:pt x="26565" y="19460"/>
                  </a:lnTo>
                  <a:lnTo>
                    <a:pt x="30922" y="13495"/>
                  </a:lnTo>
                  <a:lnTo>
                    <a:pt x="36164" y="10183"/>
                  </a:lnTo>
                  <a:lnTo>
                    <a:pt x="41802" y="7719"/>
                  </a:lnTo>
                  <a:lnTo>
                    <a:pt x="51726" y="0"/>
                  </a:lnTo>
                  <a:lnTo>
                    <a:pt x="53295" y="526"/>
                  </a:lnTo>
                  <a:lnTo>
                    <a:pt x="57684" y="3757"/>
                  </a:lnTo>
                  <a:lnTo>
                    <a:pt x="60295" y="8501"/>
                  </a:lnTo>
                  <a:lnTo>
                    <a:pt x="63103" y="22543"/>
                  </a:lnTo>
                  <a:lnTo>
                    <a:pt x="69399" y="34347"/>
                  </a:lnTo>
                  <a:lnTo>
                    <a:pt x="71265" y="76558"/>
                  </a:lnTo>
                  <a:lnTo>
                    <a:pt x="70301" y="84843"/>
                  </a:lnTo>
                  <a:lnTo>
                    <a:pt x="55501" y="129463"/>
                  </a:lnTo>
                  <a:lnTo>
                    <a:pt x="38491" y="155437"/>
                  </a:lnTo>
                  <a:lnTo>
                    <a:pt x="30612" y="165017"/>
                  </a:lnTo>
                  <a:lnTo>
                    <a:pt x="28420" y="171122"/>
                  </a:lnTo>
                  <a:lnTo>
                    <a:pt x="26844" y="173147"/>
                  </a:lnTo>
                  <a:lnTo>
                    <a:pt x="17860" y="177149"/>
                  </a:lnTo>
                  <a:lnTo>
                    <a:pt x="25436" y="177193"/>
                  </a:lnTo>
                  <a:lnTo>
                    <a:pt x="34247" y="169508"/>
                  </a:lnTo>
                  <a:lnTo>
                    <a:pt x="43167" y="168376"/>
                  </a:lnTo>
                  <a:lnTo>
                    <a:pt x="87421" y="168267"/>
                  </a:lnTo>
                  <a:lnTo>
                    <a:pt x="105670" y="168267"/>
                  </a:lnTo>
                  <a:lnTo>
                    <a:pt x="106124" y="167275"/>
                  </a:lnTo>
                  <a:lnTo>
                    <a:pt x="107034" y="1593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4" name="SMARTInkShape-97"/>
            <p:cNvSpPr/>
            <p:nvPr>
              <p:custDataLst>
                <p:tags r:id="rId189"/>
              </p:custDataLst>
            </p:nvPr>
          </p:nvSpPr>
          <p:spPr bwMode="auto">
            <a:xfrm>
              <a:off x="6509774" y="4170213"/>
              <a:ext cx="142420" cy="196405"/>
            </a:xfrm>
            <a:custGeom>
              <a:avLst/>
              <a:gdLst/>
              <a:ahLst/>
              <a:cxnLst/>
              <a:rect l="0" t="0" r="0" b="0"/>
              <a:pathLst>
                <a:path w="142420" h="196405">
                  <a:moveTo>
                    <a:pt x="8897" y="89248"/>
                  </a:moveTo>
                  <a:lnTo>
                    <a:pt x="4158" y="89248"/>
                  </a:lnTo>
                  <a:lnTo>
                    <a:pt x="2761" y="90240"/>
                  </a:lnTo>
                  <a:lnTo>
                    <a:pt x="1830" y="91893"/>
                  </a:lnTo>
                  <a:lnTo>
                    <a:pt x="0" y="98068"/>
                  </a:lnTo>
                  <a:lnTo>
                    <a:pt x="4718" y="98145"/>
                  </a:lnTo>
                  <a:lnTo>
                    <a:pt x="9685" y="95517"/>
                  </a:lnTo>
                  <a:lnTo>
                    <a:pt x="15201" y="92034"/>
                  </a:lnTo>
                  <a:lnTo>
                    <a:pt x="34520" y="84874"/>
                  </a:lnTo>
                  <a:lnTo>
                    <a:pt x="42775" y="77051"/>
                  </a:lnTo>
                  <a:lnTo>
                    <a:pt x="50743" y="67952"/>
                  </a:lnTo>
                  <a:lnTo>
                    <a:pt x="94124" y="37719"/>
                  </a:lnTo>
                  <a:lnTo>
                    <a:pt x="104816" y="23599"/>
                  </a:lnTo>
                  <a:lnTo>
                    <a:pt x="131769" y="1825"/>
                  </a:lnTo>
                  <a:lnTo>
                    <a:pt x="135606" y="784"/>
                  </a:lnTo>
                  <a:lnTo>
                    <a:pt x="142419" y="0"/>
                  </a:lnTo>
                  <a:lnTo>
                    <a:pt x="127588" y="22314"/>
                  </a:lnTo>
                  <a:lnTo>
                    <a:pt x="101161" y="66302"/>
                  </a:lnTo>
                  <a:lnTo>
                    <a:pt x="82980" y="104512"/>
                  </a:lnTo>
                  <a:lnTo>
                    <a:pt x="75539" y="133922"/>
                  </a:lnTo>
                  <a:lnTo>
                    <a:pt x="79508" y="158692"/>
                  </a:lnTo>
                  <a:lnTo>
                    <a:pt x="77322" y="167406"/>
                  </a:lnTo>
                  <a:lnTo>
                    <a:pt x="75350" y="171119"/>
                  </a:lnTo>
                  <a:lnTo>
                    <a:pt x="75027" y="174587"/>
                  </a:lnTo>
                  <a:lnTo>
                    <a:pt x="80335" y="1964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5" name="SMARTInkShape-98"/>
            <p:cNvSpPr/>
            <p:nvPr>
              <p:custDataLst>
                <p:tags r:id="rId190"/>
              </p:custDataLst>
            </p:nvPr>
          </p:nvSpPr>
          <p:spPr bwMode="auto">
            <a:xfrm>
              <a:off x="6572250" y="4286250"/>
              <a:ext cx="98227" cy="8930"/>
            </a:xfrm>
            <a:custGeom>
              <a:avLst/>
              <a:gdLst/>
              <a:ahLst/>
              <a:cxnLst/>
              <a:rect l="0" t="0" r="0" b="0"/>
              <a:pathLst>
                <a:path w="98227" h="8930">
                  <a:moveTo>
                    <a:pt x="8929" y="8929"/>
                  </a:moveTo>
                  <a:lnTo>
                    <a:pt x="109" y="8929"/>
                  </a:lnTo>
                  <a:lnTo>
                    <a:pt x="0" y="109"/>
                  </a:lnTo>
                  <a:lnTo>
                    <a:pt x="41681" y="0"/>
                  </a:lnTo>
                  <a:lnTo>
                    <a:pt x="86177" y="0"/>
                  </a:lnTo>
                  <a:lnTo>
                    <a:pt x="88886" y="0"/>
                  </a:lnTo>
                  <a:lnTo>
                    <a:pt x="98226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41" name="SMARTInkShape-Group20"/>
          <p:cNvGrpSpPr/>
          <p:nvPr/>
        </p:nvGrpSpPr>
        <p:grpSpPr>
          <a:xfrm>
            <a:off x="5581432" y="4385718"/>
            <a:ext cx="276444" cy="204142"/>
            <a:chOff x="5581432" y="4385718"/>
            <a:chExt cx="276444" cy="204142"/>
          </a:xfrm>
        </p:grpSpPr>
        <p:sp>
          <p:nvSpPr>
            <p:cNvPr id="437" name="SMARTInkShape-99"/>
            <p:cNvSpPr/>
            <p:nvPr>
              <p:custDataLst>
                <p:tags r:id="rId180"/>
              </p:custDataLst>
            </p:nvPr>
          </p:nvSpPr>
          <p:spPr bwMode="auto">
            <a:xfrm>
              <a:off x="5581432" y="4385718"/>
              <a:ext cx="71061" cy="204142"/>
            </a:xfrm>
            <a:custGeom>
              <a:avLst/>
              <a:gdLst/>
              <a:ahLst/>
              <a:cxnLst/>
              <a:rect l="0" t="0" r="0" b="0"/>
              <a:pathLst>
                <a:path w="71061" h="204142">
                  <a:moveTo>
                    <a:pt x="35341" y="52336"/>
                  </a:moveTo>
                  <a:lnTo>
                    <a:pt x="53200" y="52336"/>
                  </a:lnTo>
                  <a:lnTo>
                    <a:pt x="53200" y="68945"/>
                  </a:lnTo>
                  <a:lnTo>
                    <a:pt x="52209" y="69362"/>
                  </a:lnTo>
                  <a:lnTo>
                    <a:pt x="45513" y="70086"/>
                  </a:lnTo>
                  <a:lnTo>
                    <a:pt x="44822" y="72793"/>
                  </a:lnTo>
                  <a:lnTo>
                    <a:pt x="44303" y="78755"/>
                  </a:lnTo>
                  <a:lnTo>
                    <a:pt x="18842" y="79125"/>
                  </a:lnTo>
                  <a:lnTo>
                    <a:pt x="18389" y="78134"/>
                  </a:lnTo>
                  <a:lnTo>
                    <a:pt x="17885" y="74385"/>
                  </a:lnTo>
                  <a:lnTo>
                    <a:pt x="16758" y="72989"/>
                  </a:lnTo>
                  <a:lnTo>
                    <a:pt x="12860" y="71437"/>
                  </a:lnTo>
                  <a:lnTo>
                    <a:pt x="11425" y="70031"/>
                  </a:lnTo>
                  <a:lnTo>
                    <a:pt x="7812" y="61175"/>
                  </a:lnTo>
                  <a:lnTo>
                    <a:pt x="897" y="53696"/>
                  </a:lnTo>
                  <a:lnTo>
                    <a:pt x="0" y="47999"/>
                  </a:lnTo>
                  <a:lnTo>
                    <a:pt x="2436" y="42802"/>
                  </a:lnTo>
                  <a:lnTo>
                    <a:pt x="7344" y="36122"/>
                  </a:lnTo>
                  <a:lnTo>
                    <a:pt x="8521" y="25958"/>
                  </a:lnTo>
                  <a:lnTo>
                    <a:pt x="16237" y="17895"/>
                  </a:lnTo>
                  <a:lnTo>
                    <a:pt x="17113" y="12257"/>
                  </a:lnTo>
                  <a:lnTo>
                    <a:pt x="18228" y="10733"/>
                  </a:lnTo>
                  <a:lnTo>
                    <a:pt x="22113" y="9042"/>
                  </a:lnTo>
                  <a:lnTo>
                    <a:pt x="26410" y="7689"/>
                  </a:lnTo>
                  <a:lnTo>
                    <a:pt x="26411" y="7688"/>
                  </a:lnTo>
                  <a:lnTo>
                    <a:pt x="26411" y="0"/>
                  </a:lnTo>
                  <a:lnTo>
                    <a:pt x="26411" y="4149"/>
                  </a:lnTo>
                  <a:lnTo>
                    <a:pt x="26411" y="1788"/>
                  </a:lnTo>
                  <a:lnTo>
                    <a:pt x="26411" y="6715"/>
                  </a:lnTo>
                  <a:lnTo>
                    <a:pt x="29057" y="7256"/>
                  </a:lnTo>
                  <a:lnTo>
                    <a:pt x="40486" y="7688"/>
                  </a:lnTo>
                  <a:lnTo>
                    <a:pt x="36214" y="7688"/>
                  </a:lnTo>
                  <a:lnTo>
                    <a:pt x="52832" y="7688"/>
                  </a:lnTo>
                  <a:lnTo>
                    <a:pt x="53191" y="16250"/>
                  </a:lnTo>
                  <a:lnTo>
                    <a:pt x="57937" y="16508"/>
                  </a:lnTo>
                  <a:lnTo>
                    <a:pt x="59335" y="17537"/>
                  </a:lnTo>
                  <a:lnTo>
                    <a:pt x="60888" y="21326"/>
                  </a:lnTo>
                  <a:lnTo>
                    <a:pt x="62294" y="22733"/>
                  </a:lnTo>
                  <a:lnTo>
                    <a:pt x="66502" y="24297"/>
                  </a:lnTo>
                  <a:lnTo>
                    <a:pt x="68022" y="25706"/>
                  </a:lnTo>
                  <a:lnTo>
                    <a:pt x="70659" y="33126"/>
                  </a:lnTo>
                  <a:lnTo>
                    <a:pt x="71060" y="77148"/>
                  </a:lnTo>
                  <a:lnTo>
                    <a:pt x="70068" y="103104"/>
                  </a:lnTo>
                  <a:lnTo>
                    <a:pt x="63372" y="125400"/>
                  </a:lnTo>
                  <a:lnTo>
                    <a:pt x="61211" y="155610"/>
                  </a:lnTo>
                  <a:lnTo>
                    <a:pt x="45345" y="185248"/>
                  </a:lnTo>
                  <a:lnTo>
                    <a:pt x="44313" y="202453"/>
                  </a:lnTo>
                  <a:lnTo>
                    <a:pt x="43307" y="203015"/>
                  </a:lnTo>
                  <a:lnTo>
                    <a:pt x="35374" y="204137"/>
                  </a:lnTo>
                  <a:lnTo>
                    <a:pt x="44271" y="20414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8" name="SMARTInkShape-100"/>
            <p:cNvSpPr/>
            <p:nvPr>
              <p:custDataLst>
                <p:tags r:id="rId181"/>
              </p:custDataLst>
            </p:nvPr>
          </p:nvSpPr>
          <p:spPr bwMode="auto">
            <a:xfrm>
              <a:off x="5741899" y="4580929"/>
              <a:ext cx="8820" cy="1"/>
            </a:xfrm>
            <a:custGeom>
              <a:avLst/>
              <a:gdLst/>
              <a:ahLst/>
              <a:cxnLst/>
              <a:rect l="0" t="0" r="0" b="0"/>
              <a:pathLst>
                <a:path w="8820" h="1">
                  <a:moveTo>
                    <a:pt x="8819" y="0"/>
                  </a:moveTo>
                  <a:lnTo>
                    <a:pt x="0" y="0"/>
                  </a:lnTo>
                </a:path>
              </a:pathLst>
            </a:custGeom>
            <a:solidFill>
              <a:srgbClr val="00B8FF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39" name="SMARTInkShape-101"/>
            <p:cNvSpPr/>
            <p:nvPr>
              <p:custDataLst>
                <p:tags r:id="rId182"/>
              </p:custDataLst>
            </p:nvPr>
          </p:nvSpPr>
          <p:spPr bwMode="auto">
            <a:xfrm>
              <a:off x="5786549" y="4580929"/>
              <a:ext cx="17748" cy="8931"/>
            </a:xfrm>
            <a:custGeom>
              <a:avLst/>
              <a:gdLst/>
              <a:ahLst/>
              <a:cxnLst/>
              <a:rect l="0" t="0" r="0" b="0"/>
              <a:pathLst>
                <a:path w="17748" h="8931">
                  <a:moveTo>
                    <a:pt x="17747" y="0"/>
                  </a:moveTo>
                  <a:lnTo>
                    <a:pt x="9186" y="8563"/>
                  </a:lnTo>
                  <a:lnTo>
                    <a:pt x="0" y="8927"/>
                  </a:lnTo>
                  <a:lnTo>
                    <a:pt x="8818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40" name="SMARTInkShape-102"/>
            <p:cNvSpPr/>
            <p:nvPr>
              <p:custDataLst>
                <p:tags r:id="rId183"/>
              </p:custDataLst>
            </p:nvPr>
          </p:nvSpPr>
          <p:spPr bwMode="auto">
            <a:xfrm>
              <a:off x="5848945" y="4580929"/>
              <a:ext cx="8931" cy="8928"/>
            </a:xfrm>
            <a:custGeom>
              <a:avLst/>
              <a:gdLst/>
              <a:ahLst/>
              <a:cxnLst/>
              <a:rect l="0" t="0" r="0" b="0"/>
              <a:pathLst>
                <a:path w="8931" h="8928">
                  <a:moveTo>
                    <a:pt x="8930" y="0"/>
                  </a:moveTo>
                  <a:lnTo>
                    <a:pt x="2" y="89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45" name="SMARTInkShape-Group21"/>
          <p:cNvGrpSpPr/>
          <p:nvPr/>
        </p:nvGrpSpPr>
        <p:grpSpPr>
          <a:xfrm>
            <a:off x="5206008" y="4402336"/>
            <a:ext cx="321470" cy="330395"/>
            <a:chOff x="5206008" y="4402336"/>
            <a:chExt cx="321470" cy="330395"/>
          </a:xfrm>
        </p:grpSpPr>
        <p:sp>
          <p:nvSpPr>
            <p:cNvPr id="442" name="SMARTInkShape-103"/>
            <p:cNvSpPr/>
            <p:nvPr>
              <p:custDataLst>
                <p:tags r:id="rId177"/>
              </p:custDataLst>
            </p:nvPr>
          </p:nvSpPr>
          <p:spPr bwMode="auto">
            <a:xfrm>
              <a:off x="5206008" y="4402336"/>
              <a:ext cx="26790" cy="232172"/>
            </a:xfrm>
            <a:custGeom>
              <a:avLst/>
              <a:gdLst/>
              <a:ahLst/>
              <a:cxnLst/>
              <a:rect l="0" t="0" r="0" b="0"/>
              <a:pathLst>
                <a:path w="26790" h="232172">
                  <a:moveTo>
                    <a:pt x="26789" y="17859"/>
                  </a:moveTo>
                  <a:lnTo>
                    <a:pt x="17969" y="17859"/>
                  </a:lnTo>
                  <a:lnTo>
                    <a:pt x="17859" y="0"/>
                  </a:lnTo>
                  <a:lnTo>
                    <a:pt x="17859" y="13302"/>
                  </a:lnTo>
                  <a:lnTo>
                    <a:pt x="18851" y="14821"/>
                  </a:lnTo>
                  <a:lnTo>
                    <a:pt x="20504" y="15833"/>
                  </a:lnTo>
                  <a:lnTo>
                    <a:pt x="22599" y="16509"/>
                  </a:lnTo>
                  <a:lnTo>
                    <a:pt x="23003" y="17951"/>
                  </a:lnTo>
                  <a:lnTo>
                    <a:pt x="18732" y="30170"/>
                  </a:lnTo>
                  <a:lnTo>
                    <a:pt x="17865" y="73176"/>
                  </a:lnTo>
                  <a:lnTo>
                    <a:pt x="17859" y="114473"/>
                  </a:lnTo>
                  <a:lnTo>
                    <a:pt x="17859" y="156850"/>
                  </a:lnTo>
                  <a:lnTo>
                    <a:pt x="17859" y="172521"/>
                  </a:lnTo>
                  <a:lnTo>
                    <a:pt x="15213" y="178540"/>
                  </a:lnTo>
                  <a:lnTo>
                    <a:pt x="11722" y="184522"/>
                  </a:lnTo>
                  <a:lnTo>
                    <a:pt x="9480" y="196448"/>
                  </a:lnTo>
                  <a:lnTo>
                    <a:pt x="8939" y="226218"/>
                  </a:lnTo>
                  <a:lnTo>
                    <a:pt x="7944" y="228203"/>
                  </a:lnTo>
                  <a:lnTo>
                    <a:pt x="6288" y="229526"/>
                  </a:lnTo>
                  <a:lnTo>
                    <a:pt x="2" y="232170"/>
                  </a:lnTo>
                  <a:lnTo>
                    <a:pt x="0" y="232171"/>
                  </a:lnTo>
                  <a:lnTo>
                    <a:pt x="8930" y="22324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43" name="SMARTInkShape-104"/>
            <p:cNvSpPr/>
            <p:nvPr>
              <p:custDataLst>
                <p:tags r:id="rId178"/>
              </p:custDataLst>
            </p:nvPr>
          </p:nvSpPr>
          <p:spPr bwMode="auto">
            <a:xfrm>
              <a:off x="5286375" y="4634507"/>
              <a:ext cx="26790" cy="98224"/>
            </a:xfrm>
            <a:custGeom>
              <a:avLst/>
              <a:gdLst/>
              <a:ahLst/>
              <a:cxnLst/>
              <a:rect l="0" t="0" r="0" b="0"/>
              <a:pathLst>
                <a:path w="26790" h="98224">
                  <a:moveTo>
                    <a:pt x="17859" y="0"/>
                  </a:moveTo>
                  <a:lnTo>
                    <a:pt x="26421" y="8563"/>
                  </a:lnTo>
                  <a:lnTo>
                    <a:pt x="26789" y="50611"/>
                  </a:lnTo>
                  <a:lnTo>
                    <a:pt x="26789" y="56559"/>
                  </a:lnTo>
                  <a:lnTo>
                    <a:pt x="24143" y="62511"/>
                  </a:lnTo>
                  <a:lnTo>
                    <a:pt x="20652" y="68462"/>
                  </a:lnTo>
                  <a:lnTo>
                    <a:pt x="17694" y="77391"/>
                  </a:lnTo>
                  <a:lnTo>
                    <a:pt x="11967" y="86321"/>
                  </a:lnTo>
                  <a:lnTo>
                    <a:pt x="10280" y="92274"/>
                  </a:lnTo>
                  <a:lnTo>
                    <a:pt x="8837" y="94257"/>
                  </a:lnTo>
                  <a:lnTo>
                    <a:pt x="6883" y="95581"/>
                  </a:lnTo>
                  <a:lnTo>
                    <a:pt x="10" y="98223"/>
                  </a:lnTo>
                  <a:lnTo>
                    <a:pt x="0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44" name="SMARTInkShape-105"/>
            <p:cNvSpPr/>
            <p:nvPr>
              <p:custDataLst>
                <p:tags r:id="rId179"/>
              </p:custDataLst>
            </p:nvPr>
          </p:nvSpPr>
          <p:spPr bwMode="auto">
            <a:xfrm>
              <a:off x="5375676" y="4402379"/>
              <a:ext cx="151802" cy="205309"/>
            </a:xfrm>
            <a:custGeom>
              <a:avLst/>
              <a:gdLst/>
              <a:ahLst/>
              <a:cxnLst/>
              <a:rect l="0" t="0" r="0" b="0"/>
              <a:pathLst>
                <a:path w="151802" h="205309">
                  <a:moveTo>
                    <a:pt x="53574" y="35675"/>
                  </a:moveTo>
                  <a:lnTo>
                    <a:pt x="62504" y="35675"/>
                  </a:lnTo>
                  <a:lnTo>
                    <a:pt x="62504" y="44496"/>
                  </a:lnTo>
                  <a:lnTo>
                    <a:pt x="48264" y="59830"/>
                  </a:lnTo>
                  <a:lnTo>
                    <a:pt x="46254" y="65593"/>
                  </a:lnTo>
                  <a:lnTo>
                    <a:pt x="44725" y="67527"/>
                  </a:lnTo>
                  <a:lnTo>
                    <a:pt x="40380" y="69676"/>
                  </a:lnTo>
                  <a:lnTo>
                    <a:pt x="29507" y="72047"/>
                  </a:lnTo>
                  <a:lnTo>
                    <a:pt x="20756" y="77430"/>
                  </a:lnTo>
                  <a:lnTo>
                    <a:pt x="8910" y="79752"/>
                  </a:lnTo>
                  <a:lnTo>
                    <a:pt x="5939" y="79943"/>
                  </a:lnTo>
                  <a:lnTo>
                    <a:pt x="3957" y="79078"/>
                  </a:lnTo>
                  <a:lnTo>
                    <a:pt x="2637" y="77509"/>
                  </a:lnTo>
                  <a:lnTo>
                    <a:pt x="517" y="72602"/>
                  </a:lnTo>
                  <a:lnTo>
                    <a:pt x="0" y="41592"/>
                  </a:lnTo>
                  <a:lnTo>
                    <a:pt x="2643" y="35659"/>
                  </a:lnTo>
                  <a:lnTo>
                    <a:pt x="6133" y="29715"/>
                  </a:lnTo>
                  <a:lnTo>
                    <a:pt x="7684" y="23766"/>
                  </a:lnTo>
                  <a:lnTo>
                    <a:pt x="9091" y="21783"/>
                  </a:lnTo>
                  <a:lnTo>
                    <a:pt x="11020" y="20461"/>
                  </a:lnTo>
                  <a:lnTo>
                    <a:pt x="15809" y="17999"/>
                  </a:lnTo>
                  <a:lnTo>
                    <a:pt x="33986" y="1611"/>
                  </a:lnTo>
                  <a:lnTo>
                    <a:pt x="37592" y="692"/>
                  </a:lnTo>
                  <a:lnTo>
                    <a:pt x="56661" y="0"/>
                  </a:lnTo>
                  <a:lnTo>
                    <a:pt x="62552" y="2622"/>
                  </a:lnTo>
                  <a:lnTo>
                    <a:pt x="82538" y="15190"/>
                  </a:lnTo>
                  <a:lnTo>
                    <a:pt x="103356" y="42630"/>
                  </a:lnTo>
                  <a:lnTo>
                    <a:pt x="106652" y="64201"/>
                  </a:lnTo>
                  <a:lnTo>
                    <a:pt x="97036" y="101436"/>
                  </a:lnTo>
                  <a:lnTo>
                    <a:pt x="74959" y="142047"/>
                  </a:lnTo>
                  <a:lnTo>
                    <a:pt x="50618" y="180023"/>
                  </a:lnTo>
                  <a:lnTo>
                    <a:pt x="44652" y="184166"/>
                  </a:lnTo>
                  <a:lnTo>
                    <a:pt x="41674" y="185271"/>
                  </a:lnTo>
                  <a:lnTo>
                    <a:pt x="39688" y="186999"/>
                  </a:lnTo>
                  <a:lnTo>
                    <a:pt x="35728" y="196372"/>
                  </a:lnTo>
                  <a:lnTo>
                    <a:pt x="74446" y="196410"/>
                  </a:lnTo>
                  <a:lnTo>
                    <a:pt x="80380" y="199055"/>
                  </a:lnTo>
                  <a:lnTo>
                    <a:pt x="87530" y="204098"/>
                  </a:lnTo>
                  <a:lnTo>
                    <a:pt x="96074" y="205094"/>
                  </a:lnTo>
                  <a:lnTo>
                    <a:pt x="110238" y="205308"/>
                  </a:lnTo>
                  <a:lnTo>
                    <a:pt x="116130" y="202679"/>
                  </a:lnTo>
                  <a:lnTo>
                    <a:pt x="122055" y="199196"/>
                  </a:lnTo>
                  <a:lnTo>
                    <a:pt x="132180" y="196776"/>
                  </a:lnTo>
                  <a:lnTo>
                    <a:pt x="142457" y="196421"/>
                  </a:lnTo>
                  <a:lnTo>
                    <a:pt x="151801" y="18748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48" name="SMARTInkShape-Group22"/>
          <p:cNvGrpSpPr/>
          <p:nvPr/>
        </p:nvGrpSpPr>
        <p:grpSpPr>
          <a:xfrm>
            <a:off x="4929188" y="4536291"/>
            <a:ext cx="89297" cy="89288"/>
            <a:chOff x="4929188" y="4536291"/>
            <a:chExt cx="89297" cy="89288"/>
          </a:xfrm>
        </p:grpSpPr>
        <p:sp>
          <p:nvSpPr>
            <p:cNvPr id="446" name="SMARTInkShape-106"/>
            <p:cNvSpPr/>
            <p:nvPr>
              <p:custDataLst>
                <p:tags r:id="rId175"/>
              </p:custDataLst>
            </p:nvPr>
          </p:nvSpPr>
          <p:spPr bwMode="auto">
            <a:xfrm>
              <a:off x="4929188" y="4536291"/>
              <a:ext cx="71438" cy="35710"/>
            </a:xfrm>
            <a:custGeom>
              <a:avLst/>
              <a:gdLst/>
              <a:ahLst/>
              <a:cxnLst/>
              <a:rect l="0" t="0" r="0" b="0"/>
              <a:pathLst>
                <a:path w="71438" h="35710">
                  <a:moveTo>
                    <a:pt x="0" y="8920"/>
                  </a:moveTo>
                  <a:lnTo>
                    <a:pt x="0" y="0"/>
                  </a:lnTo>
                  <a:lnTo>
                    <a:pt x="4739" y="4733"/>
                  </a:lnTo>
                  <a:lnTo>
                    <a:pt x="9712" y="7058"/>
                  </a:lnTo>
                  <a:lnTo>
                    <a:pt x="23915" y="9667"/>
                  </a:lnTo>
                  <a:lnTo>
                    <a:pt x="33968" y="16576"/>
                  </a:lnTo>
                  <a:lnTo>
                    <a:pt x="42501" y="17598"/>
                  </a:lnTo>
                  <a:lnTo>
                    <a:pt x="47993" y="17738"/>
                  </a:lnTo>
                  <a:lnTo>
                    <a:pt x="49855" y="18767"/>
                  </a:lnTo>
                  <a:lnTo>
                    <a:pt x="51096" y="20446"/>
                  </a:lnTo>
                  <a:lnTo>
                    <a:pt x="51923" y="22557"/>
                  </a:lnTo>
                  <a:lnTo>
                    <a:pt x="53466" y="23964"/>
                  </a:lnTo>
                  <a:lnTo>
                    <a:pt x="62096" y="26669"/>
                  </a:lnTo>
                  <a:lnTo>
                    <a:pt x="62385" y="31487"/>
                  </a:lnTo>
                  <a:lnTo>
                    <a:pt x="63418" y="32894"/>
                  </a:lnTo>
                  <a:lnTo>
                    <a:pt x="71437" y="3570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47" name="SMARTInkShape-107"/>
            <p:cNvSpPr/>
            <p:nvPr>
              <p:custDataLst>
                <p:tags r:id="rId176"/>
              </p:custDataLst>
            </p:nvPr>
          </p:nvSpPr>
          <p:spPr bwMode="auto">
            <a:xfrm>
              <a:off x="4947047" y="4616648"/>
              <a:ext cx="71438" cy="8931"/>
            </a:xfrm>
            <a:custGeom>
              <a:avLst/>
              <a:gdLst/>
              <a:ahLst/>
              <a:cxnLst/>
              <a:rect l="0" t="0" r="0" b="0"/>
              <a:pathLst>
                <a:path w="71438" h="8931">
                  <a:moveTo>
                    <a:pt x="0" y="0"/>
                  </a:moveTo>
                  <a:lnTo>
                    <a:pt x="44472" y="0"/>
                  </a:lnTo>
                  <a:lnTo>
                    <a:pt x="65594" y="0"/>
                  </a:lnTo>
                  <a:lnTo>
                    <a:pt x="67541" y="991"/>
                  </a:lnTo>
                  <a:lnTo>
                    <a:pt x="68839" y="2646"/>
                  </a:lnTo>
                  <a:lnTo>
                    <a:pt x="71437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58" name="SMARTInkShape-Group23"/>
          <p:cNvGrpSpPr/>
          <p:nvPr/>
        </p:nvGrpSpPr>
        <p:grpSpPr>
          <a:xfrm>
            <a:off x="3134331" y="4634521"/>
            <a:ext cx="1276934" cy="321441"/>
            <a:chOff x="3134331" y="4634521"/>
            <a:chExt cx="1276934" cy="321441"/>
          </a:xfrm>
        </p:grpSpPr>
        <p:sp>
          <p:nvSpPr>
            <p:cNvPr id="449" name="SMARTInkShape-108"/>
            <p:cNvSpPr/>
            <p:nvPr>
              <p:custDataLst>
                <p:tags r:id="rId166"/>
              </p:custDataLst>
            </p:nvPr>
          </p:nvSpPr>
          <p:spPr bwMode="auto">
            <a:xfrm>
              <a:off x="3134331" y="4768453"/>
              <a:ext cx="125006" cy="187404"/>
            </a:xfrm>
            <a:custGeom>
              <a:avLst/>
              <a:gdLst/>
              <a:ahLst/>
              <a:cxnLst/>
              <a:rect l="0" t="0" r="0" b="0"/>
              <a:pathLst>
                <a:path w="125006" h="187404">
                  <a:moveTo>
                    <a:pt x="116075" y="0"/>
                  </a:moveTo>
                  <a:lnTo>
                    <a:pt x="125005" y="0"/>
                  </a:lnTo>
                  <a:lnTo>
                    <a:pt x="117317" y="0"/>
                  </a:lnTo>
                  <a:lnTo>
                    <a:pt x="116903" y="992"/>
                  </a:lnTo>
                  <a:lnTo>
                    <a:pt x="116184" y="7688"/>
                  </a:lnTo>
                  <a:lnTo>
                    <a:pt x="113478" y="8378"/>
                  </a:lnTo>
                  <a:lnTo>
                    <a:pt x="90927" y="8927"/>
                  </a:lnTo>
                  <a:lnTo>
                    <a:pt x="90380" y="9920"/>
                  </a:lnTo>
                  <a:lnTo>
                    <a:pt x="89772" y="13669"/>
                  </a:lnTo>
                  <a:lnTo>
                    <a:pt x="88618" y="15066"/>
                  </a:lnTo>
                  <a:lnTo>
                    <a:pt x="81640" y="17492"/>
                  </a:lnTo>
                  <a:lnTo>
                    <a:pt x="46289" y="17858"/>
                  </a:lnTo>
                  <a:lnTo>
                    <a:pt x="37094" y="10171"/>
                  </a:lnTo>
                  <a:lnTo>
                    <a:pt x="26788" y="8930"/>
                  </a:lnTo>
                  <a:lnTo>
                    <a:pt x="19091" y="8929"/>
                  </a:lnTo>
                  <a:lnTo>
                    <a:pt x="18677" y="7938"/>
                  </a:lnTo>
                  <a:lnTo>
                    <a:pt x="17881" y="368"/>
                  </a:lnTo>
                  <a:lnTo>
                    <a:pt x="17848" y="44668"/>
                  </a:lnTo>
                  <a:lnTo>
                    <a:pt x="17848" y="47638"/>
                  </a:lnTo>
                  <a:lnTo>
                    <a:pt x="15203" y="53584"/>
                  </a:lnTo>
                  <a:lnTo>
                    <a:pt x="11712" y="59533"/>
                  </a:lnTo>
                  <a:lnTo>
                    <a:pt x="9471" y="71438"/>
                  </a:lnTo>
                  <a:lnTo>
                    <a:pt x="8928" y="101203"/>
                  </a:lnTo>
                  <a:lnTo>
                    <a:pt x="9917" y="103186"/>
                  </a:lnTo>
                  <a:lnTo>
                    <a:pt x="11569" y="104510"/>
                  </a:lnTo>
                  <a:lnTo>
                    <a:pt x="17816" y="107142"/>
                  </a:lnTo>
                  <a:lnTo>
                    <a:pt x="60423" y="107156"/>
                  </a:lnTo>
                  <a:lnTo>
                    <a:pt x="74522" y="107156"/>
                  </a:lnTo>
                  <a:lnTo>
                    <a:pt x="80409" y="109802"/>
                  </a:lnTo>
                  <a:lnTo>
                    <a:pt x="105782" y="132585"/>
                  </a:lnTo>
                  <a:lnTo>
                    <a:pt x="107025" y="141515"/>
                  </a:lnTo>
                  <a:lnTo>
                    <a:pt x="86151" y="163830"/>
                  </a:lnTo>
                  <a:lnTo>
                    <a:pt x="80286" y="167071"/>
                  </a:lnTo>
                  <a:lnTo>
                    <a:pt x="74372" y="169504"/>
                  </a:lnTo>
                  <a:lnTo>
                    <a:pt x="65464" y="175459"/>
                  </a:lnTo>
                  <a:lnTo>
                    <a:pt x="56541" y="178657"/>
                  </a:lnTo>
                  <a:lnTo>
                    <a:pt x="47614" y="184455"/>
                  </a:lnTo>
                  <a:lnTo>
                    <a:pt x="38684" y="186614"/>
                  </a:lnTo>
                  <a:lnTo>
                    <a:pt x="23802" y="187403"/>
                  </a:lnTo>
                  <a:lnTo>
                    <a:pt x="17848" y="184824"/>
                  </a:lnTo>
                  <a:lnTo>
                    <a:pt x="10683" y="179824"/>
                  </a:lnTo>
                  <a:lnTo>
                    <a:pt x="4701" y="178958"/>
                  </a:lnTo>
                  <a:lnTo>
                    <a:pt x="3130" y="176853"/>
                  </a:lnTo>
                  <a:lnTo>
                    <a:pt x="26" y="160956"/>
                  </a:lnTo>
                  <a:lnTo>
                    <a:pt x="0" y="156059"/>
                  </a:lnTo>
                  <a:lnTo>
                    <a:pt x="988" y="154641"/>
                  </a:lnTo>
                  <a:lnTo>
                    <a:pt x="2640" y="153695"/>
                  </a:lnTo>
                  <a:lnTo>
                    <a:pt x="8919" y="15180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0" name="SMARTInkShape-109"/>
            <p:cNvSpPr/>
            <p:nvPr>
              <p:custDataLst>
                <p:tags r:id="rId167"/>
              </p:custDataLst>
            </p:nvPr>
          </p:nvSpPr>
          <p:spPr bwMode="auto">
            <a:xfrm>
              <a:off x="3295088" y="4777419"/>
              <a:ext cx="35686" cy="178543"/>
            </a:xfrm>
            <a:custGeom>
              <a:avLst/>
              <a:gdLst/>
              <a:ahLst/>
              <a:cxnLst/>
              <a:rect l="0" t="0" r="0" b="0"/>
              <a:pathLst>
                <a:path w="35686" h="178543">
                  <a:moveTo>
                    <a:pt x="17826" y="35682"/>
                  </a:moveTo>
                  <a:lnTo>
                    <a:pt x="17826" y="23254"/>
                  </a:lnTo>
                  <a:lnTo>
                    <a:pt x="20472" y="17591"/>
                  </a:lnTo>
                  <a:lnTo>
                    <a:pt x="25514" y="10611"/>
                  </a:lnTo>
                  <a:lnTo>
                    <a:pt x="26746" y="86"/>
                  </a:lnTo>
                  <a:lnTo>
                    <a:pt x="31493" y="0"/>
                  </a:lnTo>
                  <a:lnTo>
                    <a:pt x="32890" y="980"/>
                  </a:lnTo>
                  <a:lnTo>
                    <a:pt x="33822" y="2626"/>
                  </a:lnTo>
                  <a:lnTo>
                    <a:pt x="35317" y="12396"/>
                  </a:lnTo>
                  <a:lnTo>
                    <a:pt x="35653" y="37464"/>
                  </a:lnTo>
                  <a:lnTo>
                    <a:pt x="24660" y="80516"/>
                  </a:lnTo>
                  <a:lnTo>
                    <a:pt x="10538" y="117273"/>
                  </a:lnTo>
                  <a:lnTo>
                    <a:pt x="6467" y="143391"/>
                  </a:lnTo>
                  <a:lnTo>
                    <a:pt x="1250" y="162019"/>
                  </a:lnTo>
                  <a:lnTo>
                    <a:pt x="0" y="177991"/>
                  </a:lnTo>
                  <a:lnTo>
                    <a:pt x="20958" y="178542"/>
                  </a:lnTo>
                  <a:lnTo>
                    <a:pt x="26825" y="175905"/>
                  </a:lnTo>
                  <a:lnTo>
                    <a:pt x="29778" y="173813"/>
                  </a:lnTo>
                  <a:lnTo>
                    <a:pt x="33060" y="168842"/>
                  </a:lnTo>
                  <a:lnTo>
                    <a:pt x="35685" y="16069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1" name="SMARTInkShape-110"/>
            <p:cNvSpPr/>
            <p:nvPr>
              <p:custDataLst>
                <p:tags r:id="rId168"/>
              </p:custDataLst>
            </p:nvPr>
          </p:nvSpPr>
          <p:spPr bwMode="auto">
            <a:xfrm>
              <a:off x="3402244" y="4768463"/>
              <a:ext cx="115630" cy="151795"/>
            </a:xfrm>
            <a:custGeom>
              <a:avLst/>
              <a:gdLst/>
              <a:ahLst/>
              <a:cxnLst/>
              <a:rect l="0" t="0" r="0" b="0"/>
              <a:pathLst>
                <a:path w="115630" h="151795">
                  <a:moveTo>
                    <a:pt x="71404" y="8919"/>
                  </a:moveTo>
                  <a:lnTo>
                    <a:pt x="71404" y="1232"/>
                  </a:lnTo>
                  <a:lnTo>
                    <a:pt x="70412" y="818"/>
                  </a:lnTo>
                  <a:lnTo>
                    <a:pt x="57843" y="0"/>
                  </a:lnTo>
                  <a:lnTo>
                    <a:pt x="56410" y="989"/>
                  </a:lnTo>
                  <a:lnTo>
                    <a:pt x="55455" y="2640"/>
                  </a:lnTo>
                  <a:lnTo>
                    <a:pt x="54818" y="4733"/>
                  </a:lnTo>
                  <a:lnTo>
                    <a:pt x="53402" y="6128"/>
                  </a:lnTo>
                  <a:lnTo>
                    <a:pt x="49182" y="7679"/>
                  </a:lnTo>
                  <a:lnTo>
                    <a:pt x="47660" y="9085"/>
                  </a:lnTo>
                  <a:lnTo>
                    <a:pt x="45968" y="13293"/>
                  </a:lnTo>
                  <a:lnTo>
                    <a:pt x="45016" y="21240"/>
                  </a:lnTo>
                  <a:lnTo>
                    <a:pt x="43890" y="23086"/>
                  </a:lnTo>
                  <a:lnTo>
                    <a:pt x="42148" y="24317"/>
                  </a:lnTo>
                  <a:lnTo>
                    <a:pt x="39993" y="25137"/>
                  </a:lnTo>
                  <a:lnTo>
                    <a:pt x="38558" y="26677"/>
                  </a:lnTo>
                  <a:lnTo>
                    <a:pt x="28786" y="51874"/>
                  </a:lnTo>
                  <a:lnTo>
                    <a:pt x="24712" y="64642"/>
                  </a:lnTo>
                  <a:lnTo>
                    <a:pt x="17220" y="78346"/>
                  </a:lnTo>
                  <a:lnTo>
                    <a:pt x="12596" y="85416"/>
                  </a:lnTo>
                  <a:lnTo>
                    <a:pt x="9993" y="94975"/>
                  </a:lnTo>
                  <a:lnTo>
                    <a:pt x="9383" y="101075"/>
                  </a:lnTo>
                  <a:lnTo>
                    <a:pt x="6467" y="107094"/>
                  </a:lnTo>
                  <a:lnTo>
                    <a:pt x="2856" y="113076"/>
                  </a:lnTo>
                  <a:lnTo>
                    <a:pt x="537" y="125001"/>
                  </a:lnTo>
                  <a:lnTo>
                    <a:pt x="0" y="138153"/>
                  </a:lnTo>
                  <a:lnTo>
                    <a:pt x="981" y="139723"/>
                  </a:lnTo>
                  <a:lnTo>
                    <a:pt x="2628" y="140770"/>
                  </a:lnTo>
                  <a:lnTo>
                    <a:pt x="4717" y="141469"/>
                  </a:lnTo>
                  <a:lnTo>
                    <a:pt x="6110" y="142926"/>
                  </a:lnTo>
                  <a:lnTo>
                    <a:pt x="8788" y="151390"/>
                  </a:lnTo>
                  <a:lnTo>
                    <a:pt x="38784" y="151794"/>
                  </a:lnTo>
                  <a:lnTo>
                    <a:pt x="52369" y="147054"/>
                  </a:lnTo>
                  <a:lnTo>
                    <a:pt x="70858" y="136349"/>
                  </a:lnTo>
                  <a:lnTo>
                    <a:pt x="87943" y="129671"/>
                  </a:lnTo>
                  <a:lnTo>
                    <a:pt x="96284" y="121789"/>
                  </a:lnTo>
                  <a:lnTo>
                    <a:pt x="102305" y="112661"/>
                  </a:lnTo>
                  <a:lnTo>
                    <a:pt x="108817" y="98719"/>
                  </a:lnTo>
                  <a:lnTo>
                    <a:pt x="112837" y="92486"/>
                  </a:lnTo>
                  <a:lnTo>
                    <a:pt x="115100" y="83400"/>
                  </a:lnTo>
                  <a:lnTo>
                    <a:pt x="115629" y="77410"/>
                  </a:lnTo>
                  <a:lnTo>
                    <a:pt x="114778" y="75416"/>
                  </a:lnTo>
                  <a:lnTo>
                    <a:pt x="113219" y="74086"/>
                  </a:lnTo>
                  <a:lnTo>
                    <a:pt x="108840" y="71617"/>
                  </a:lnTo>
                  <a:lnTo>
                    <a:pt x="92130" y="57292"/>
                  </a:lnTo>
                  <a:lnTo>
                    <a:pt x="83278" y="54671"/>
                  </a:lnTo>
                  <a:lnTo>
                    <a:pt x="65448" y="52673"/>
                  </a:lnTo>
                  <a:lnTo>
                    <a:pt x="53545" y="46519"/>
                  </a:lnTo>
                  <a:lnTo>
                    <a:pt x="45138" y="44749"/>
                  </a:lnTo>
                  <a:lnTo>
                    <a:pt x="44615" y="357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2" name="SMARTInkShape-111"/>
            <p:cNvSpPr/>
            <p:nvPr>
              <p:custDataLst>
                <p:tags r:id="rId169"/>
              </p:custDataLst>
            </p:nvPr>
          </p:nvSpPr>
          <p:spPr bwMode="auto">
            <a:xfrm>
              <a:off x="3616556" y="4839889"/>
              <a:ext cx="26757" cy="8932"/>
            </a:xfrm>
            <a:custGeom>
              <a:avLst/>
              <a:gdLst/>
              <a:ahLst/>
              <a:cxnLst/>
              <a:rect l="0" t="0" r="0" b="0"/>
              <a:pathLst>
                <a:path w="26757" h="8932">
                  <a:moveTo>
                    <a:pt x="26756" y="8931"/>
                  </a:moveTo>
                  <a:lnTo>
                    <a:pt x="10506" y="8931"/>
                  </a:lnTo>
                  <a:lnTo>
                    <a:pt x="9970" y="7939"/>
                  </a:lnTo>
                  <a:lnTo>
                    <a:pt x="8939" y="369"/>
                  </a:lnTo>
                  <a:lnTo>
                    <a:pt x="0" y="2"/>
                  </a:lnTo>
                  <a:lnTo>
                    <a:pt x="7658" y="0"/>
                  </a:lnTo>
                  <a:lnTo>
                    <a:pt x="8072" y="993"/>
                  </a:lnTo>
                  <a:lnTo>
                    <a:pt x="8788" y="7690"/>
                  </a:lnTo>
                  <a:lnTo>
                    <a:pt x="11495" y="8379"/>
                  </a:lnTo>
                  <a:lnTo>
                    <a:pt x="17826" y="89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3" name="SMARTInkShape-112"/>
            <p:cNvSpPr/>
            <p:nvPr>
              <p:custDataLst>
                <p:tags r:id="rId170"/>
              </p:custDataLst>
            </p:nvPr>
          </p:nvSpPr>
          <p:spPr bwMode="auto">
            <a:xfrm>
              <a:off x="3714862" y="4759556"/>
              <a:ext cx="62396" cy="169633"/>
            </a:xfrm>
            <a:custGeom>
              <a:avLst/>
              <a:gdLst/>
              <a:ahLst/>
              <a:cxnLst/>
              <a:rect l="0" t="0" r="0" b="0"/>
              <a:pathLst>
                <a:path w="62396" h="169633">
                  <a:moveTo>
                    <a:pt x="62395" y="8897"/>
                  </a:moveTo>
                  <a:lnTo>
                    <a:pt x="62395" y="4157"/>
                  </a:lnTo>
                  <a:lnTo>
                    <a:pt x="61403" y="2761"/>
                  </a:lnTo>
                  <a:lnTo>
                    <a:pt x="59750" y="1829"/>
                  </a:lnTo>
                  <a:lnTo>
                    <a:pt x="57655" y="1209"/>
                  </a:lnTo>
                  <a:lnTo>
                    <a:pt x="57251" y="795"/>
                  </a:lnTo>
                  <a:lnTo>
                    <a:pt x="57974" y="519"/>
                  </a:lnTo>
                  <a:lnTo>
                    <a:pt x="61522" y="76"/>
                  </a:lnTo>
                  <a:lnTo>
                    <a:pt x="57397" y="0"/>
                  </a:lnTo>
                  <a:lnTo>
                    <a:pt x="56087" y="981"/>
                  </a:lnTo>
                  <a:lnTo>
                    <a:pt x="54631" y="4717"/>
                  </a:lnTo>
                  <a:lnTo>
                    <a:pt x="50866" y="29471"/>
                  </a:lnTo>
                  <a:lnTo>
                    <a:pt x="35378" y="60068"/>
                  </a:lnTo>
                  <a:lnTo>
                    <a:pt x="32478" y="63847"/>
                  </a:lnTo>
                  <a:lnTo>
                    <a:pt x="29255" y="73338"/>
                  </a:lnTo>
                  <a:lnTo>
                    <a:pt x="24795" y="89837"/>
                  </a:lnTo>
                  <a:lnTo>
                    <a:pt x="15720" y="115319"/>
                  </a:lnTo>
                  <a:lnTo>
                    <a:pt x="13419" y="118540"/>
                  </a:lnTo>
                  <a:lnTo>
                    <a:pt x="10181" y="132555"/>
                  </a:lnTo>
                  <a:lnTo>
                    <a:pt x="9222" y="144534"/>
                  </a:lnTo>
                  <a:lnTo>
                    <a:pt x="8095" y="146946"/>
                  </a:lnTo>
                  <a:lnTo>
                    <a:pt x="6351" y="148555"/>
                  </a:lnTo>
                  <a:lnTo>
                    <a:pt x="4197" y="149628"/>
                  </a:lnTo>
                  <a:lnTo>
                    <a:pt x="2760" y="151335"/>
                  </a:lnTo>
                  <a:lnTo>
                    <a:pt x="1165" y="155876"/>
                  </a:lnTo>
                  <a:lnTo>
                    <a:pt x="0" y="167966"/>
                  </a:lnTo>
                  <a:lnTo>
                    <a:pt x="955" y="168521"/>
                  </a:lnTo>
                  <a:lnTo>
                    <a:pt x="8817" y="16963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4" name="SMARTInkShape-113"/>
            <p:cNvSpPr/>
            <p:nvPr>
              <p:custDataLst>
                <p:tags r:id="rId171"/>
              </p:custDataLst>
            </p:nvPr>
          </p:nvSpPr>
          <p:spPr bwMode="auto">
            <a:xfrm>
              <a:off x="3804202" y="4768562"/>
              <a:ext cx="177871" cy="178068"/>
            </a:xfrm>
            <a:custGeom>
              <a:avLst/>
              <a:gdLst/>
              <a:ahLst/>
              <a:cxnLst/>
              <a:rect l="0" t="0" r="0" b="0"/>
              <a:pathLst>
                <a:path w="177871" h="178068">
                  <a:moveTo>
                    <a:pt x="80212" y="8820"/>
                  </a:moveTo>
                  <a:lnTo>
                    <a:pt x="80212" y="4080"/>
                  </a:lnTo>
                  <a:lnTo>
                    <a:pt x="81204" y="2684"/>
                  </a:lnTo>
                  <a:lnTo>
                    <a:pt x="82858" y="1753"/>
                  </a:lnTo>
                  <a:lnTo>
                    <a:pt x="88774" y="0"/>
                  </a:lnTo>
                  <a:lnTo>
                    <a:pt x="82932" y="7041"/>
                  </a:lnTo>
                  <a:lnTo>
                    <a:pt x="80026" y="15129"/>
                  </a:lnTo>
                  <a:lnTo>
                    <a:pt x="75829" y="20885"/>
                  </a:lnTo>
                  <a:lnTo>
                    <a:pt x="55099" y="38276"/>
                  </a:lnTo>
                  <a:lnTo>
                    <a:pt x="26677" y="80880"/>
                  </a:lnTo>
                  <a:lnTo>
                    <a:pt x="2492" y="122829"/>
                  </a:lnTo>
                  <a:lnTo>
                    <a:pt x="0" y="153309"/>
                  </a:lnTo>
                  <a:lnTo>
                    <a:pt x="2559" y="160020"/>
                  </a:lnTo>
                  <a:lnTo>
                    <a:pt x="4631" y="163198"/>
                  </a:lnTo>
                  <a:lnTo>
                    <a:pt x="7005" y="165317"/>
                  </a:lnTo>
                  <a:lnTo>
                    <a:pt x="26704" y="176375"/>
                  </a:lnTo>
                  <a:lnTo>
                    <a:pt x="43294" y="178067"/>
                  </a:lnTo>
                  <a:lnTo>
                    <a:pt x="59902" y="173620"/>
                  </a:lnTo>
                  <a:lnTo>
                    <a:pt x="101079" y="153570"/>
                  </a:lnTo>
                  <a:lnTo>
                    <a:pt x="142721" y="122806"/>
                  </a:lnTo>
                  <a:lnTo>
                    <a:pt x="157934" y="106425"/>
                  </a:lnTo>
                  <a:lnTo>
                    <a:pt x="175560" y="80987"/>
                  </a:lnTo>
                  <a:lnTo>
                    <a:pt x="177870" y="68496"/>
                  </a:lnTo>
                  <a:lnTo>
                    <a:pt x="175540" y="62463"/>
                  </a:lnTo>
                  <a:lnTo>
                    <a:pt x="156238" y="40213"/>
                  </a:lnTo>
                  <a:lnTo>
                    <a:pt x="151043" y="37656"/>
                  </a:lnTo>
                  <a:lnTo>
                    <a:pt x="144364" y="36014"/>
                  </a:lnTo>
                  <a:lnTo>
                    <a:pt x="143816" y="34887"/>
                  </a:lnTo>
                  <a:lnTo>
                    <a:pt x="142719" y="2668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5" name="SMARTInkShape-114"/>
            <p:cNvSpPr/>
            <p:nvPr>
              <p:custDataLst>
                <p:tags r:id="rId172"/>
              </p:custDataLst>
            </p:nvPr>
          </p:nvSpPr>
          <p:spPr bwMode="auto">
            <a:xfrm>
              <a:off x="3937993" y="4697014"/>
              <a:ext cx="62508" cy="35721"/>
            </a:xfrm>
            <a:custGeom>
              <a:avLst/>
              <a:gdLst/>
              <a:ahLst/>
              <a:cxnLst/>
              <a:rect l="0" t="0" r="0" b="0"/>
              <a:pathLst>
                <a:path w="62508" h="35721">
                  <a:moveTo>
                    <a:pt x="8928" y="8931"/>
                  </a:moveTo>
                  <a:lnTo>
                    <a:pt x="0" y="2"/>
                  </a:lnTo>
                  <a:lnTo>
                    <a:pt x="16249" y="0"/>
                  </a:lnTo>
                  <a:lnTo>
                    <a:pt x="24669" y="6138"/>
                  </a:lnTo>
                  <a:lnTo>
                    <a:pt x="34066" y="8564"/>
                  </a:lnTo>
                  <a:lnTo>
                    <a:pt x="42520" y="14996"/>
                  </a:lnTo>
                  <a:lnTo>
                    <a:pt x="48001" y="16587"/>
                  </a:lnTo>
                  <a:lnTo>
                    <a:pt x="49860" y="18004"/>
                  </a:lnTo>
                  <a:lnTo>
                    <a:pt x="62507" y="357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6" name="SMARTInkShape-115"/>
            <p:cNvSpPr/>
            <p:nvPr>
              <p:custDataLst>
                <p:tags r:id="rId173"/>
              </p:custDataLst>
            </p:nvPr>
          </p:nvSpPr>
          <p:spPr bwMode="auto">
            <a:xfrm>
              <a:off x="4049209" y="4634521"/>
              <a:ext cx="67378" cy="169651"/>
            </a:xfrm>
            <a:custGeom>
              <a:avLst/>
              <a:gdLst/>
              <a:ahLst/>
              <a:cxnLst/>
              <a:rect l="0" t="0" r="0" b="0"/>
              <a:pathLst>
                <a:path w="67378" h="169651">
                  <a:moveTo>
                    <a:pt x="67377" y="35705"/>
                  </a:moveTo>
                  <a:lnTo>
                    <a:pt x="67377" y="43393"/>
                  </a:lnTo>
                  <a:lnTo>
                    <a:pt x="66384" y="43807"/>
                  </a:lnTo>
                  <a:lnTo>
                    <a:pt x="62636" y="44267"/>
                  </a:lnTo>
                  <a:lnTo>
                    <a:pt x="61240" y="45381"/>
                  </a:lnTo>
                  <a:lnTo>
                    <a:pt x="59689" y="49266"/>
                  </a:lnTo>
                  <a:lnTo>
                    <a:pt x="58283" y="50700"/>
                  </a:lnTo>
                  <a:lnTo>
                    <a:pt x="54075" y="52291"/>
                  </a:lnTo>
                  <a:lnTo>
                    <a:pt x="43288" y="54306"/>
                  </a:lnTo>
                  <a:lnTo>
                    <a:pt x="34553" y="59627"/>
                  </a:lnTo>
                  <a:lnTo>
                    <a:pt x="22712" y="61928"/>
                  </a:lnTo>
                  <a:lnTo>
                    <a:pt x="9580" y="62461"/>
                  </a:lnTo>
                  <a:lnTo>
                    <a:pt x="8010" y="61480"/>
                  </a:lnTo>
                  <a:lnTo>
                    <a:pt x="6963" y="59833"/>
                  </a:lnTo>
                  <a:lnTo>
                    <a:pt x="6265" y="57744"/>
                  </a:lnTo>
                  <a:lnTo>
                    <a:pt x="4807" y="56351"/>
                  </a:lnTo>
                  <a:lnTo>
                    <a:pt x="542" y="54803"/>
                  </a:lnTo>
                  <a:lnTo>
                    <a:pt x="0" y="53398"/>
                  </a:lnTo>
                  <a:lnTo>
                    <a:pt x="631" y="51470"/>
                  </a:lnTo>
                  <a:lnTo>
                    <a:pt x="2985" y="46680"/>
                  </a:lnTo>
                  <a:lnTo>
                    <a:pt x="5696" y="29670"/>
                  </a:lnTo>
                  <a:lnTo>
                    <a:pt x="17276" y="14859"/>
                  </a:lnTo>
                  <a:lnTo>
                    <a:pt x="28780" y="3954"/>
                  </a:lnTo>
                  <a:lnTo>
                    <a:pt x="34679" y="1750"/>
                  </a:lnTo>
                  <a:lnTo>
                    <a:pt x="57052" y="0"/>
                  </a:lnTo>
                  <a:lnTo>
                    <a:pt x="57517" y="988"/>
                  </a:lnTo>
                  <a:lnTo>
                    <a:pt x="58324" y="12417"/>
                  </a:lnTo>
                  <a:lnTo>
                    <a:pt x="55747" y="18079"/>
                  </a:lnTo>
                  <a:lnTo>
                    <a:pt x="53670" y="20978"/>
                  </a:lnTo>
                  <a:lnTo>
                    <a:pt x="39965" y="62733"/>
                  </a:lnTo>
                  <a:lnTo>
                    <a:pt x="22888" y="103992"/>
                  </a:lnTo>
                  <a:lnTo>
                    <a:pt x="11772" y="133312"/>
                  </a:lnTo>
                  <a:lnTo>
                    <a:pt x="7937" y="139609"/>
                  </a:lnTo>
                  <a:lnTo>
                    <a:pt x="5475" y="151737"/>
                  </a:lnTo>
                  <a:lnTo>
                    <a:pt x="4904" y="164936"/>
                  </a:lnTo>
                  <a:lnTo>
                    <a:pt x="5885" y="166507"/>
                  </a:lnTo>
                  <a:lnTo>
                    <a:pt x="7531" y="167555"/>
                  </a:lnTo>
                  <a:lnTo>
                    <a:pt x="13798" y="1696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57" name="SMARTInkShape-116"/>
            <p:cNvSpPr/>
            <p:nvPr>
              <p:custDataLst>
                <p:tags r:id="rId174"/>
              </p:custDataLst>
            </p:nvPr>
          </p:nvSpPr>
          <p:spPr bwMode="auto">
            <a:xfrm>
              <a:off x="4214812" y="4777383"/>
              <a:ext cx="196453" cy="133945"/>
            </a:xfrm>
            <a:custGeom>
              <a:avLst/>
              <a:gdLst/>
              <a:ahLst/>
              <a:cxnLst/>
              <a:rect l="0" t="0" r="0" b="0"/>
              <a:pathLst>
                <a:path w="196453" h="133945">
                  <a:moveTo>
                    <a:pt x="35719" y="26788"/>
                  </a:moveTo>
                  <a:lnTo>
                    <a:pt x="35719" y="13128"/>
                  </a:lnTo>
                  <a:lnTo>
                    <a:pt x="34727" y="11728"/>
                  </a:lnTo>
                  <a:lnTo>
                    <a:pt x="33073" y="10796"/>
                  </a:lnTo>
                  <a:lnTo>
                    <a:pt x="28031" y="9298"/>
                  </a:lnTo>
                  <a:lnTo>
                    <a:pt x="27341" y="6447"/>
                  </a:lnTo>
                  <a:lnTo>
                    <a:pt x="27157" y="4298"/>
                  </a:lnTo>
                  <a:lnTo>
                    <a:pt x="28027" y="2865"/>
                  </a:lnTo>
                  <a:lnTo>
                    <a:pt x="29599" y="1910"/>
                  </a:lnTo>
                  <a:lnTo>
                    <a:pt x="35717" y="0"/>
                  </a:lnTo>
                  <a:lnTo>
                    <a:pt x="35719" y="26863"/>
                  </a:lnTo>
                  <a:lnTo>
                    <a:pt x="33073" y="34429"/>
                  </a:lnTo>
                  <a:lnTo>
                    <a:pt x="29582" y="41098"/>
                  </a:lnTo>
                  <a:lnTo>
                    <a:pt x="27617" y="51423"/>
                  </a:lnTo>
                  <a:lnTo>
                    <a:pt x="26043" y="65618"/>
                  </a:lnTo>
                  <a:lnTo>
                    <a:pt x="15780" y="89130"/>
                  </a:lnTo>
                  <a:lnTo>
                    <a:pt x="11975" y="95177"/>
                  </a:lnTo>
                  <a:lnTo>
                    <a:pt x="9832" y="104157"/>
                  </a:lnTo>
                  <a:lnTo>
                    <a:pt x="9331" y="110122"/>
                  </a:lnTo>
                  <a:lnTo>
                    <a:pt x="6462" y="116081"/>
                  </a:lnTo>
                  <a:lnTo>
                    <a:pt x="2872" y="122037"/>
                  </a:lnTo>
                  <a:lnTo>
                    <a:pt x="1" y="133940"/>
                  </a:lnTo>
                  <a:lnTo>
                    <a:pt x="1" y="133943"/>
                  </a:lnTo>
                  <a:lnTo>
                    <a:pt x="1" y="133944"/>
                  </a:lnTo>
                  <a:lnTo>
                    <a:pt x="0" y="129203"/>
                  </a:lnTo>
                  <a:lnTo>
                    <a:pt x="993" y="127807"/>
                  </a:lnTo>
                  <a:lnTo>
                    <a:pt x="2646" y="126876"/>
                  </a:lnTo>
                  <a:lnTo>
                    <a:pt x="4741" y="126256"/>
                  </a:lnTo>
                  <a:lnTo>
                    <a:pt x="6137" y="124850"/>
                  </a:lnTo>
                  <a:lnTo>
                    <a:pt x="7688" y="120642"/>
                  </a:lnTo>
                  <a:lnTo>
                    <a:pt x="9095" y="119123"/>
                  </a:lnTo>
                  <a:lnTo>
                    <a:pt x="13302" y="117436"/>
                  </a:lnTo>
                  <a:lnTo>
                    <a:pt x="14821" y="115993"/>
                  </a:lnTo>
                  <a:lnTo>
                    <a:pt x="16509" y="111745"/>
                  </a:lnTo>
                  <a:lnTo>
                    <a:pt x="17460" y="103775"/>
                  </a:lnTo>
                  <a:lnTo>
                    <a:pt x="18585" y="101925"/>
                  </a:lnTo>
                  <a:lnTo>
                    <a:pt x="20328" y="100693"/>
                  </a:lnTo>
                  <a:lnTo>
                    <a:pt x="22481" y="99871"/>
                  </a:lnTo>
                  <a:lnTo>
                    <a:pt x="23917" y="98330"/>
                  </a:lnTo>
                  <a:lnTo>
                    <a:pt x="28868" y="88729"/>
                  </a:lnTo>
                  <a:lnTo>
                    <a:pt x="32674" y="83091"/>
                  </a:lnTo>
                  <a:lnTo>
                    <a:pt x="34366" y="77278"/>
                  </a:lnTo>
                  <a:lnTo>
                    <a:pt x="35809" y="75330"/>
                  </a:lnTo>
                  <a:lnTo>
                    <a:pt x="37763" y="74033"/>
                  </a:lnTo>
                  <a:lnTo>
                    <a:pt x="42581" y="71599"/>
                  </a:lnTo>
                  <a:lnTo>
                    <a:pt x="48029" y="67210"/>
                  </a:lnTo>
                  <a:lnTo>
                    <a:pt x="51112" y="61951"/>
                  </a:lnTo>
                  <a:lnTo>
                    <a:pt x="53474" y="56307"/>
                  </a:lnTo>
                  <a:lnTo>
                    <a:pt x="65863" y="41639"/>
                  </a:lnTo>
                  <a:lnTo>
                    <a:pt x="71606" y="38350"/>
                  </a:lnTo>
                  <a:lnTo>
                    <a:pt x="74527" y="37473"/>
                  </a:lnTo>
                  <a:lnTo>
                    <a:pt x="76473" y="35896"/>
                  </a:lnTo>
                  <a:lnTo>
                    <a:pt x="87904" y="19514"/>
                  </a:lnTo>
                  <a:lnTo>
                    <a:pt x="91324" y="18594"/>
                  </a:lnTo>
                  <a:lnTo>
                    <a:pt x="96863" y="18005"/>
                  </a:lnTo>
                  <a:lnTo>
                    <a:pt x="97318" y="16964"/>
                  </a:lnTo>
                  <a:lnTo>
                    <a:pt x="98191" y="9301"/>
                  </a:lnTo>
                  <a:lnTo>
                    <a:pt x="98224" y="16650"/>
                  </a:lnTo>
                  <a:lnTo>
                    <a:pt x="99217" y="17053"/>
                  </a:lnTo>
                  <a:lnTo>
                    <a:pt x="102967" y="17501"/>
                  </a:lnTo>
                  <a:lnTo>
                    <a:pt x="103371" y="18613"/>
                  </a:lnTo>
                  <a:lnTo>
                    <a:pt x="99537" y="27525"/>
                  </a:lnTo>
                  <a:lnTo>
                    <a:pt x="97286" y="50630"/>
                  </a:lnTo>
                  <a:lnTo>
                    <a:pt x="90545" y="60748"/>
                  </a:lnTo>
                  <a:lnTo>
                    <a:pt x="89330" y="71023"/>
                  </a:lnTo>
                  <a:lnTo>
                    <a:pt x="89307" y="76055"/>
                  </a:lnTo>
                  <a:lnTo>
                    <a:pt x="90296" y="77492"/>
                  </a:lnTo>
                  <a:lnTo>
                    <a:pt x="91947" y="78450"/>
                  </a:lnTo>
                  <a:lnTo>
                    <a:pt x="94040" y="79089"/>
                  </a:lnTo>
                  <a:lnTo>
                    <a:pt x="95436" y="78523"/>
                  </a:lnTo>
                  <a:lnTo>
                    <a:pt x="96366" y="77153"/>
                  </a:lnTo>
                  <a:lnTo>
                    <a:pt x="96986" y="75248"/>
                  </a:lnTo>
                  <a:lnTo>
                    <a:pt x="98392" y="73978"/>
                  </a:lnTo>
                  <a:lnTo>
                    <a:pt x="107777" y="69294"/>
                  </a:lnTo>
                  <a:lnTo>
                    <a:pt x="113385" y="65523"/>
                  </a:lnTo>
                  <a:lnTo>
                    <a:pt x="122121" y="62410"/>
                  </a:lnTo>
                  <a:lnTo>
                    <a:pt x="130993" y="56635"/>
                  </a:lnTo>
                  <a:lnTo>
                    <a:pt x="139906" y="53492"/>
                  </a:lnTo>
                  <a:lnTo>
                    <a:pt x="150042" y="46008"/>
                  </a:lnTo>
                  <a:lnTo>
                    <a:pt x="150630" y="46547"/>
                  </a:lnTo>
                  <a:lnTo>
                    <a:pt x="151282" y="49792"/>
                  </a:lnTo>
                  <a:lnTo>
                    <a:pt x="152449" y="51053"/>
                  </a:lnTo>
                  <a:lnTo>
                    <a:pt x="156391" y="52456"/>
                  </a:lnTo>
                  <a:lnTo>
                    <a:pt x="157839" y="53822"/>
                  </a:lnTo>
                  <a:lnTo>
                    <a:pt x="159448" y="57986"/>
                  </a:lnTo>
                  <a:lnTo>
                    <a:pt x="160734" y="96942"/>
                  </a:lnTo>
                  <a:lnTo>
                    <a:pt x="161727" y="97369"/>
                  </a:lnTo>
                  <a:lnTo>
                    <a:pt x="177320" y="98223"/>
                  </a:lnTo>
                  <a:lnTo>
                    <a:pt x="185471" y="92089"/>
                  </a:lnTo>
                  <a:lnTo>
                    <a:pt x="196452" y="892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73" name="SMARTInkShape-Group24"/>
          <p:cNvGrpSpPr/>
          <p:nvPr/>
        </p:nvGrpSpPr>
        <p:grpSpPr>
          <a:xfrm>
            <a:off x="2803922" y="4134445"/>
            <a:ext cx="1946668" cy="500063"/>
            <a:chOff x="2803922" y="4134445"/>
            <a:chExt cx="1946668" cy="500063"/>
          </a:xfrm>
        </p:grpSpPr>
        <p:sp>
          <p:nvSpPr>
            <p:cNvPr id="459" name="SMARTInkShape-117"/>
            <p:cNvSpPr/>
            <p:nvPr>
              <p:custDataLst>
                <p:tags r:id="rId152"/>
              </p:custDataLst>
            </p:nvPr>
          </p:nvSpPr>
          <p:spPr bwMode="auto">
            <a:xfrm>
              <a:off x="2821781" y="4214812"/>
              <a:ext cx="115718" cy="250032"/>
            </a:xfrm>
            <a:custGeom>
              <a:avLst/>
              <a:gdLst/>
              <a:ahLst/>
              <a:cxnLst/>
              <a:rect l="0" t="0" r="0" b="0"/>
              <a:pathLst>
                <a:path w="115718" h="250032">
                  <a:moveTo>
                    <a:pt x="98227" y="8930"/>
                  </a:moveTo>
                  <a:lnTo>
                    <a:pt x="98227" y="33"/>
                  </a:lnTo>
                  <a:lnTo>
                    <a:pt x="107156" y="0"/>
                  </a:lnTo>
                  <a:lnTo>
                    <a:pt x="89297" y="0"/>
                  </a:lnTo>
                  <a:lnTo>
                    <a:pt x="89297" y="8821"/>
                  </a:lnTo>
                  <a:lnTo>
                    <a:pt x="80368" y="8930"/>
                  </a:lnTo>
                  <a:lnTo>
                    <a:pt x="71441" y="17857"/>
                  </a:lnTo>
                  <a:lnTo>
                    <a:pt x="66698" y="17859"/>
                  </a:lnTo>
                  <a:lnTo>
                    <a:pt x="65301" y="18851"/>
                  </a:lnTo>
                  <a:lnTo>
                    <a:pt x="64370" y="20505"/>
                  </a:lnTo>
                  <a:lnTo>
                    <a:pt x="62518" y="26757"/>
                  </a:lnTo>
                  <a:lnTo>
                    <a:pt x="57771" y="26779"/>
                  </a:lnTo>
                  <a:lnTo>
                    <a:pt x="56373" y="27775"/>
                  </a:lnTo>
                  <a:lnTo>
                    <a:pt x="55441" y="29430"/>
                  </a:lnTo>
                  <a:lnTo>
                    <a:pt x="53687" y="35351"/>
                  </a:lnTo>
                  <a:lnTo>
                    <a:pt x="53611" y="40351"/>
                  </a:lnTo>
                  <a:lnTo>
                    <a:pt x="52607" y="41783"/>
                  </a:lnTo>
                  <a:lnTo>
                    <a:pt x="50947" y="42738"/>
                  </a:lnTo>
                  <a:lnTo>
                    <a:pt x="45017" y="44537"/>
                  </a:lnTo>
                  <a:lnTo>
                    <a:pt x="44681" y="52328"/>
                  </a:lnTo>
                  <a:lnTo>
                    <a:pt x="43678" y="52745"/>
                  </a:lnTo>
                  <a:lnTo>
                    <a:pt x="39918" y="53208"/>
                  </a:lnTo>
                  <a:lnTo>
                    <a:pt x="38518" y="54323"/>
                  </a:lnTo>
                  <a:lnTo>
                    <a:pt x="35828" y="62131"/>
                  </a:lnTo>
                  <a:lnTo>
                    <a:pt x="35728" y="70163"/>
                  </a:lnTo>
                  <a:lnTo>
                    <a:pt x="34733" y="70589"/>
                  </a:lnTo>
                  <a:lnTo>
                    <a:pt x="28031" y="71326"/>
                  </a:lnTo>
                  <a:lnTo>
                    <a:pt x="27341" y="74034"/>
                  </a:lnTo>
                  <a:lnTo>
                    <a:pt x="27157" y="76145"/>
                  </a:lnTo>
                  <a:lnTo>
                    <a:pt x="26043" y="77553"/>
                  </a:lnTo>
                  <a:lnTo>
                    <a:pt x="22158" y="79117"/>
                  </a:lnTo>
                  <a:lnTo>
                    <a:pt x="20725" y="80526"/>
                  </a:lnTo>
                  <a:lnTo>
                    <a:pt x="18237" y="87946"/>
                  </a:lnTo>
                  <a:lnTo>
                    <a:pt x="17869" y="102564"/>
                  </a:lnTo>
                  <a:lnTo>
                    <a:pt x="15218" y="107761"/>
                  </a:lnTo>
                  <a:lnTo>
                    <a:pt x="10172" y="114442"/>
                  </a:lnTo>
                  <a:lnTo>
                    <a:pt x="9175" y="122890"/>
                  </a:lnTo>
                  <a:lnTo>
                    <a:pt x="9039" y="128371"/>
                  </a:lnTo>
                  <a:lnTo>
                    <a:pt x="6332" y="134114"/>
                  </a:lnTo>
                  <a:lnTo>
                    <a:pt x="2815" y="139975"/>
                  </a:lnTo>
                  <a:lnTo>
                    <a:pt x="371" y="150051"/>
                  </a:lnTo>
                  <a:lnTo>
                    <a:pt x="0" y="193972"/>
                  </a:lnTo>
                  <a:lnTo>
                    <a:pt x="0" y="221856"/>
                  </a:lnTo>
                  <a:lnTo>
                    <a:pt x="7688" y="230809"/>
                  </a:lnTo>
                  <a:lnTo>
                    <a:pt x="8821" y="239741"/>
                  </a:lnTo>
                  <a:lnTo>
                    <a:pt x="9849" y="240195"/>
                  </a:lnTo>
                  <a:lnTo>
                    <a:pt x="13638" y="240699"/>
                  </a:lnTo>
                  <a:lnTo>
                    <a:pt x="15045" y="241826"/>
                  </a:lnTo>
                  <a:lnTo>
                    <a:pt x="16609" y="245723"/>
                  </a:lnTo>
                  <a:lnTo>
                    <a:pt x="18018" y="247159"/>
                  </a:lnTo>
                  <a:lnTo>
                    <a:pt x="25438" y="249653"/>
                  </a:lnTo>
                  <a:lnTo>
                    <a:pt x="61124" y="250031"/>
                  </a:lnTo>
                  <a:lnTo>
                    <a:pt x="69364" y="243895"/>
                  </a:lnTo>
                  <a:lnTo>
                    <a:pt x="78722" y="241470"/>
                  </a:lnTo>
                  <a:lnTo>
                    <a:pt x="84620" y="241211"/>
                  </a:lnTo>
                  <a:lnTo>
                    <a:pt x="89864" y="238505"/>
                  </a:lnTo>
                  <a:lnTo>
                    <a:pt x="105770" y="224593"/>
                  </a:lnTo>
                  <a:lnTo>
                    <a:pt x="107035" y="215673"/>
                  </a:lnTo>
                  <a:lnTo>
                    <a:pt x="107120" y="209975"/>
                  </a:lnTo>
                  <a:lnTo>
                    <a:pt x="108124" y="208445"/>
                  </a:lnTo>
                  <a:lnTo>
                    <a:pt x="109786" y="207424"/>
                  </a:lnTo>
                  <a:lnTo>
                    <a:pt x="114841" y="205786"/>
                  </a:lnTo>
                  <a:lnTo>
                    <a:pt x="115533" y="202916"/>
                  </a:lnTo>
                  <a:lnTo>
                    <a:pt x="115717" y="200762"/>
                  </a:lnTo>
                  <a:lnTo>
                    <a:pt x="114848" y="199326"/>
                  </a:lnTo>
                  <a:lnTo>
                    <a:pt x="113276" y="198369"/>
                  </a:lnTo>
                  <a:lnTo>
                    <a:pt x="108365" y="196832"/>
                  </a:lnTo>
                  <a:lnTo>
                    <a:pt x="107694" y="193976"/>
                  </a:lnTo>
                  <a:lnTo>
                    <a:pt x="107515" y="191825"/>
                  </a:lnTo>
                  <a:lnTo>
                    <a:pt x="106403" y="190392"/>
                  </a:lnTo>
                  <a:lnTo>
                    <a:pt x="89384" y="179496"/>
                  </a:lnTo>
                  <a:lnTo>
                    <a:pt x="47618" y="178596"/>
                  </a:lnTo>
                  <a:lnTo>
                    <a:pt x="8933" y="178594"/>
                  </a:lnTo>
                  <a:lnTo>
                    <a:pt x="17859" y="17859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0" name="SMARTInkShape-118"/>
            <p:cNvSpPr/>
            <p:nvPr>
              <p:custDataLst>
                <p:tags r:id="rId153"/>
              </p:custDataLst>
            </p:nvPr>
          </p:nvSpPr>
          <p:spPr bwMode="auto">
            <a:xfrm>
              <a:off x="3036094" y="4446986"/>
              <a:ext cx="17860" cy="80356"/>
            </a:xfrm>
            <a:custGeom>
              <a:avLst/>
              <a:gdLst/>
              <a:ahLst/>
              <a:cxnLst/>
              <a:rect l="0" t="0" r="0" b="0"/>
              <a:pathLst>
                <a:path w="17860" h="80356">
                  <a:moveTo>
                    <a:pt x="17859" y="8928"/>
                  </a:moveTo>
                  <a:lnTo>
                    <a:pt x="17859" y="8"/>
                  </a:lnTo>
                  <a:lnTo>
                    <a:pt x="10171" y="0"/>
                  </a:lnTo>
                  <a:lnTo>
                    <a:pt x="16727" y="7687"/>
                  </a:lnTo>
                  <a:lnTo>
                    <a:pt x="14710" y="11022"/>
                  </a:lnTo>
                  <a:lnTo>
                    <a:pt x="12783" y="13300"/>
                  </a:lnTo>
                  <a:lnTo>
                    <a:pt x="10642" y="18478"/>
                  </a:lnTo>
                  <a:lnTo>
                    <a:pt x="8004" y="41694"/>
                  </a:lnTo>
                  <a:lnTo>
                    <a:pt x="1250" y="51815"/>
                  </a:lnTo>
                  <a:lnTo>
                    <a:pt x="246" y="60357"/>
                  </a:lnTo>
                  <a:lnTo>
                    <a:pt x="0" y="80355"/>
                  </a:lnTo>
                  <a:lnTo>
                    <a:pt x="0" y="75622"/>
                  </a:lnTo>
                  <a:lnTo>
                    <a:pt x="992" y="74226"/>
                  </a:lnTo>
                  <a:lnTo>
                    <a:pt x="2646" y="73296"/>
                  </a:lnTo>
                  <a:lnTo>
                    <a:pt x="8929" y="7143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1" name="SMARTInkShape-119"/>
            <p:cNvSpPr/>
            <p:nvPr>
              <p:custDataLst>
                <p:tags r:id="rId154"/>
              </p:custDataLst>
            </p:nvPr>
          </p:nvSpPr>
          <p:spPr bwMode="auto">
            <a:xfrm>
              <a:off x="3161112" y="4236305"/>
              <a:ext cx="70262" cy="246273"/>
            </a:xfrm>
            <a:custGeom>
              <a:avLst/>
              <a:gdLst/>
              <a:ahLst/>
              <a:cxnLst/>
              <a:rect l="0" t="0" r="0" b="0"/>
              <a:pathLst>
                <a:path w="70262" h="246273">
                  <a:moveTo>
                    <a:pt x="53575" y="14226"/>
                  </a:moveTo>
                  <a:lnTo>
                    <a:pt x="66822" y="979"/>
                  </a:lnTo>
                  <a:lnTo>
                    <a:pt x="63269" y="4532"/>
                  </a:lnTo>
                  <a:lnTo>
                    <a:pt x="67472" y="329"/>
                  </a:lnTo>
                  <a:lnTo>
                    <a:pt x="68793" y="0"/>
                  </a:lnTo>
                  <a:lnTo>
                    <a:pt x="69674" y="774"/>
                  </a:lnTo>
                  <a:lnTo>
                    <a:pt x="70261" y="2281"/>
                  </a:lnTo>
                  <a:lnTo>
                    <a:pt x="69660" y="3286"/>
                  </a:lnTo>
                  <a:lnTo>
                    <a:pt x="62272" y="6112"/>
                  </a:lnTo>
                  <a:lnTo>
                    <a:pt x="54917" y="12962"/>
                  </a:lnTo>
                  <a:lnTo>
                    <a:pt x="52848" y="21105"/>
                  </a:lnTo>
                  <a:lnTo>
                    <a:pt x="47517" y="29383"/>
                  </a:lnTo>
                  <a:lnTo>
                    <a:pt x="45497" y="38119"/>
                  </a:lnTo>
                  <a:lnTo>
                    <a:pt x="43906" y="47985"/>
                  </a:lnTo>
                  <a:lnTo>
                    <a:pt x="37591" y="62042"/>
                  </a:lnTo>
                  <a:lnTo>
                    <a:pt x="30429" y="73925"/>
                  </a:lnTo>
                  <a:lnTo>
                    <a:pt x="26873" y="88579"/>
                  </a:lnTo>
                  <a:lnTo>
                    <a:pt x="20969" y="100638"/>
                  </a:lnTo>
                  <a:lnTo>
                    <a:pt x="10971" y="139422"/>
                  </a:lnTo>
                  <a:lnTo>
                    <a:pt x="6887" y="157154"/>
                  </a:lnTo>
                  <a:lnTo>
                    <a:pt x="2039" y="174977"/>
                  </a:lnTo>
                  <a:lnTo>
                    <a:pt x="32" y="218242"/>
                  </a:lnTo>
                  <a:lnTo>
                    <a:pt x="0" y="235323"/>
                  </a:lnTo>
                  <a:lnTo>
                    <a:pt x="4739" y="241572"/>
                  </a:lnTo>
                  <a:lnTo>
                    <a:pt x="9711" y="244253"/>
                  </a:lnTo>
                  <a:lnTo>
                    <a:pt x="23913" y="246116"/>
                  </a:lnTo>
                  <a:lnTo>
                    <a:pt x="29809" y="246272"/>
                  </a:lnTo>
                  <a:lnTo>
                    <a:pt x="35736" y="243696"/>
                  </a:lnTo>
                  <a:lnTo>
                    <a:pt x="56553" y="225404"/>
                  </a:lnTo>
                  <a:lnTo>
                    <a:pt x="59860" y="219538"/>
                  </a:lnTo>
                  <a:lnTo>
                    <a:pt x="70148" y="186894"/>
                  </a:lnTo>
                  <a:lnTo>
                    <a:pt x="69584" y="184901"/>
                  </a:lnTo>
                  <a:lnTo>
                    <a:pt x="65044" y="177354"/>
                  </a:lnTo>
                  <a:lnTo>
                    <a:pt x="63634" y="171725"/>
                  </a:lnTo>
                  <a:lnTo>
                    <a:pt x="62265" y="169827"/>
                  </a:lnTo>
                  <a:lnTo>
                    <a:pt x="60361" y="168561"/>
                  </a:lnTo>
                  <a:lnTo>
                    <a:pt x="58099" y="167718"/>
                  </a:lnTo>
                  <a:lnTo>
                    <a:pt x="56591" y="166163"/>
                  </a:lnTo>
                  <a:lnTo>
                    <a:pt x="54916" y="161790"/>
                  </a:lnTo>
                  <a:lnTo>
                    <a:pt x="53477" y="160228"/>
                  </a:lnTo>
                  <a:lnTo>
                    <a:pt x="49232" y="158491"/>
                  </a:lnTo>
                  <a:lnTo>
                    <a:pt x="47703" y="157035"/>
                  </a:lnTo>
                  <a:lnTo>
                    <a:pt x="46005" y="152772"/>
                  </a:lnTo>
                  <a:lnTo>
                    <a:pt x="44560" y="151238"/>
                  </a:lnTo>
                  <a:lnTo>
                    <a:pt x="37076" y="148575"/>
                  </a:lnTo>
                  <a:lnTo>
                    <a:pt x="31378" y="148291"/>
                  </a:lnTo>
                  <a:lnTo>
                    <a:pt x="29847" y="147259"/>
                  </a:lnTo>
                  <a:lnTo>
                    <a:pt x="28827" y="145578"/>
                  </a:lnTo>
                  <a:lnTo>
                    <a:pt x="26906" y="139612"/>
                  </a:lnTo>
                  <a:lnTo>
                    <a:pt x="35716" y="13924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2" name="SMARTInkShape-120"/>
            <p:cNvSpPr/>
            <p:nvPr>
              <p:custDataLst>
                <p:tags r:id="rId155"/>
              </p:custDataLst>
            </p:nvPr>
          </p:nvSpPr>
          <p:spPr bwMode="auto">
            <a:xfrm>
              <a:off x="3305348" y="4241724"/>
              <a:ext cx="123653" cy="196295"/>
            </a:xfrm>
            <a:custGeom>
              <a:avLst/>
              <a:gdLst/>
              <a:ahLst/>
              <a:cxnLst/>
              <a:rect l="0" t="0" r="0" b="0"/>
              <a:pathLst>
                <a:path w="123653" h="196295">
                  <a:moveTo>
                    <a:pt x="52214" y="53455"/>
                  </a:moveTo>
                  <a:lnTo>
                    <a:pt x="47474" y="53455"/>
                  </a:lnTo>
                  <a:lnTo>
                    <a:pt x="46077" y="54448"/>
                  </a:lnTo>
                  <a:lnTo>
                    <a:pt x="45146" y="56101"/>
                  </a:lnTo>
                  <a:lnTo>
                    <a:pt x="44526" y="58196"/>
                  </a:lnTo>
                  <a:lnTo>
                    <a:pt x="43120" y="59592"/>
                  </a:lnTo>
                  <a:lnTo>
                    <a:pt x="33735" y="64479"/>
                  </a:lnTo>
                  <a:lnTo>
                    <a:pt x="28126" y="68276"/>
                  </a:lnTo>
                  <a:lnTo>
                    <a:pt x="18223" y="70915"/>
                  </a:lnTo>
                  <a:lnTo>
                    <a:pt x="3238" y="71305"/>
                  </a:lnTo>
                  <a:lnTo>
                    <a:pt x="1704" y="70316"/>
                  </a:lnTo>
                  <a:lnTo>
                    <a:pt x="681" y="68664"/>
                  </a:lnTo>
                  <a:lnTo>
                    <a:pt x="0" y="66571"/>
                  </a:lnTo>
                  <a:lnTo>
                    <a:pt x="537" y="65176"/>
                  </a:lnTo>
                  <a:lnTo>
                    <a:pt x="1888" y="64246"/>
                  </a:lnTo>
                  <a:lnTo>
                    <a:pt x="3781" y="63625"/>
                  </a:lnTo>
                  <a:lnTo>
                    <a:pt x="5043" y="62220"/>
                  </a:lnTo>
                  <a:lnTo>
                    <a:pt x="17132" y="37273"/>
                  </a:lnTo>
                  <a:lnTo>
                    <a:pt x="21739" y="30389"/>
                  </a:lnTo>
                  <a:lnTo>
                    <a:pt x="27343" y="17884"/>
                  </a:lnTo>
                  <a:lnTo>
                    <a:pt x="41922" y="1276"/>
                  </a:lnTo>
                  <a:lnTo>
                    <a:pt x="47621" y="292"/>
                  </a:lnTo>
                  <a:lnTo>
                    <a:pt x="55594" y="0"/>
                  </a:lnTo>
                  <a:lnTo>
                    <a:pt x="57444" y="952"/>
                  </a:lnTo>
                  <a:lnTo>
                    <a:pt x="58677" y="2578"/>
                  </a:lnTo>
                  <a:lnTo>
                    <a:pt x="61040" y="7031"/>
                  </a:lnTo>
                  <a:lnTo>
                    <a:pt x="82381" y="37713"/>
                  </a:lnTo>
                  <a:lnTo>
                    <a:pt x="85466" y="46790"/>
                  </a:lnTo>
                  <a:lnTo>
                    <a:pt x="87891" y="90794"/>
                  </a:lnTo>
                  <a:lnTo>
                    <a:pt x="75500" y="122320"/>
                  </a:lnTo>
                  <a:lnTo>
                    <a:pt x="58121" y="152930"/>
                  </a:lnTo>
                  <a:lnTo>
                    <a:pt x="27189" y="185623"/>
                  </a:lnTo>
                  <a:lnTo>
                    <a:pt x="26209" y="189257"/>
                  </a:lnTo>
                  <a:lnTo>
                    <a:pt x="25948" y="191615"/>
                  </a:lnTo>
                  <a:lnTo>
                    <a:pt x="24782" y="193187"/>
                  </a:lnTo>
                  <a:lnTo>
                    <a:pt x="16750" y="196249"/>
                  </a:lnTo>
                  <a:lnTo>
                    <a:pt x="16609" y="196294"/>
                  </a:lnTo>
                  <a:lnTo>
                    <a:pt x="21269" y="191579"/>
                  </a:lnTo>
                  <a:lnTo>
                    <a:pt x="22655" y="191179"/>
                  </a:lnTo>
                  <a:lnTo>
                    <a:pt x="23578" y="191903"/>
                  </a:lnTo>
                  <a:lnTo>
                    <a:pt x="25060" y="195456"/>
                  </a:lnTo>
                  <a:lnTo>
                    <a:pt x="32482" y="190021"/>
                  </a:lnTo>
                  <a:lnTo>
                    <a:pt x="40635" y="188177"/>
                  </a:lnTo>
                  <a:lnTo>
                    <a:pt x="81981" y="187403"/>
                  </a:lnTo>
                  <a:lnTo>
                    <a:pt x="87934" y="184756"/>
                  </a:lnTo>
                  <a:lnTo>
                    <a:pt x="95099" y="179713"/>
                  </a:lnTo>
                  <a:lnTo>
                    <a:pt x="103644" y="178717"/>
                  </a:lnTo>
                  <a:lnTo>
                    <a:pt x="123652" y="17847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3" name="SMARTInkShape-121"/>
            <p:cNvSpPr/>
            <p:nvPr>
              <p:custDataLst>
                <p:tags r:id="rId156"/>
              </p:custDataLst>
            </p:nvPr>
          </p:nvSpPr>
          <p:spPr bwMode="auto">
            <a:xfrm>
              <a:off x="3500453" y="4259461"/>
              <a:ext cx="78957" cy="214155"/>
            </a:xfrm>
            <a:custGeom>
              <a:avLst/>
              <a:gdLst/>
              <a:ahLst/>
              <a:cxnLst/>
              <a:rect l="0" t="0" r="0" b="0"/>
              <a:pathLst>
                <a:path w="78957" h="214155">
                  <a:moveTo>
                    <a:pt x="62492" y="8929"/>
                  </a:moveTo>
                  <a:lnTo>
                    <a:pt x="62492" y="0"/>
                  </a:lnTo>
                  <a:lnTo>
                    <a:pt x="62492" y="4740"/>
                  </a:lnTo>
                  <a:lnTo>
                    <a:pt x="61500" y="6136"/>
                  </a:lnTo>
                  <a:lnTo>
                    <a:pt x="59846" y="7067"/>
                  </a:lnTo>
                  <a:lnTo>
                    <a:pt x="54804" y="8562"/>
                  </a:lnTo>
                  <a:lnTo>
                    <a:pt x="54114" y="11412"/>
                  </a:lnTo>
                  <a:lnTo>
                    <a:pt x="53930" y="13561"/>
                  </a:lnTo>
                  <a:lnTo>
                    <a:pt x="51081" y="18595"/>
                  </a:lnTo>
                  <a:lnTo>
                    <a:pt x="32581" y="43478"/>
                  </a:lnTo>
                  <a:lnTo>
                    <a:pt x="28494" y="55326"/>
                  </a:lnTo>
                  <a:lnTo>
                    <a:pt x="27283" y="65120"/>
                  </a:lnTo>
                  <a:lnTo>
                    <a:pt x="4462" y="109632"/>
                  </a:lnTo>
                  <a:lnTo>
                    <a:pt x="159" y="150050"/>
                  </a:lnTo>
                  <a:lnTo>
                    <a:pt x="0" y="176965"/>
                  </a:lnTo>
                  <a:lnTo>
                    <a:pt x="2637" y="185477"/>
                  </a:lnTo>
                  <a:lnTo>
                    <a:pt x="15431" y="205203"/>
                  </a:lnTo>
                  <a:lnTo>
                    <a:pt x="16235" y="208240"/>
                  </a:lnTo>
                  <a:lnTo>
                    <a:pt x="17764" y="210263"/>
                  </a:lnTo>
                  <a:lnTo>
                    <a:pt x="22108" y="212513"/>
                  </a:lnTo>
                  <a:lnTo>
                    <a:pt x="38793" y="214154"/>
                  </a:lnTo>
                  <a:lnTo>
                    <a:pt x="44683" y="211596"/>
                  </a:lnTo>
                  <a:lnTo>
                    <a:pt x="65472" y="193317"/>
                  </a:lnTo>
                  <a:lnTo>
                    <a:pt x="68778" y="187452"/>
                  </a:lnTo>
                  <a:lnTo>
                    <a:pt x="71239" y="181539"/>
                  </a:lnTo>
                  <a:lnTo>
                    <a:pt x="77210" y="172631"/>
                  </a:lnTo>
                  <a:lnTo>
                    <a:pt x="78956" y="166683"/>
                  </a:lnTo>
                  <a:lnTo>
                    <a:pt x="78429" y="163708"/>
                  </a:lnTo>
                  <a:lnTo>
                    <a:pt x="73100" y="151803"/>
                  </a:lnTo>
                  <a:lnTo>
                    <a:pt x="72541" y="148828"/>
                  </a:lnTo>
                  <a:lnTo>
                    <a:pt x="71176" y="146844"/>
                  </a:lnTo>
                  <a:lnTo>
                    <a:pt x="69273" y="145520"/>
                  </a:lnTo>
                  <a:lnTo>
                    <a:pt x="64514" y="143058"/>
                  </a:lnTo>
                  <a:lnTo>
                    <a:pt x="46757" y="128084"/>
                  </a:lnTo>
                  <a:lnTo>
                    <a:pt x="37355" y="125420"/>
                  </a:lnTo>
                  <a:lnTo>
                    <a:pt x="17843" y="12501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4" name="SMARTInkShape-122"/>
            <p:cNvSpPr/>
            <p:nvPr>
              <p:custDataLst>
                <p:tags r:id="rId157"/>
              </p:custDataLst>
            </p:nvPr>
          </p:nvSpPr>
          <p:spPr bwMode="auto">
            <a:xfrm>
              <a:off x="3687971" y="4357688"/>
              <a:ext cx="26780" cy="8930"/>
            </a:xfrm>
            <a:custGeom>
              <a:avLst/>
              <a:gdLst/>
              <a:ahLst/>
              <a:cxnLst/>
              <a:rect l="0" t="0" r="0" b="0"/>
              <a:pathLst>
                <a:path w="26780" h="8930">
                  <a:moveTo>
                    <a:pt x="17849" y="8929"/>
                  </a:moveTo>
                  <a:lnTo>
                    <a:pt x="9287" y="8929"/>
                  </a:lnTo>
                  <a:lnTo>
                    <a:pt x="8929" y="367"/>
                  </a:lnTo>
                  <a:lnTo>
                    <a:pt x="0" y="0"/>
                  </a:lnTo>
                  <a:lnTo>
                    <a:pt x="7679" y="7687"/>
                  </a:lnTo>
                  <a:lnTo>
                    <a:pt x="13292" y="8561"/>
                  </a:lnTo>
                  <a:lnTo>
                    <a:pt x="26779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5" name="SMARTInkShape-123"/>
            <p:cNvSpPr/>
            <p:nvPr>
              <p:custDataLst>
                <p:tags r:id="rId158"/>
              </p:custDataLst>
            </p:nvPr>
          </p:nvSpPr>
          <p:spPr bwMode="auto">
            <a:xfrm>
              <a:off x="3768338" y="4295179"/>
              <a:ext cx="44639" cy="160736"/>
            </a:xfrm>
            <a:custGeom>
              <a:avLst/>
              <a:gdLst/>
              <a:ahLst/>
              <a:cxnLst/>
              <a:rect l="0" t="0" r="0" b="0"/>
              <a:pathLst>
                <a:path w="44639" h="160736">
                  <a:moveTo>
                    <a:pt x="44638" y="0"/>
                  </a:moveTo>
                  <a:lnTo>
                    <a:pt x="36950" y="0"/>
                  </a:lnTo>
                  <a:lnTo>
                    <a:pt x="36536" y="993"/>
                  </a:lnTo>
                  <a:lnTo>
                    <a:pt x="33111" y="20738"/>
                  </a:lnTo>
                  <a:lnTo>
                    <a:pt x="26010" y="33926"/>
                  </a:lnTo>
                  <a:lnTo>
                    <a:pt x="23289" y="37500"/>
                  </a:lnTo>
                  <a:lnTo>
                    <a:pt x="20268" y="46764"/>
                  </a:lnTo>
                  <a:lnTo>
                    <a:pt x="17932" y="56503"/>
                  </a:lnTo>
                  <a:lnTo>
                    <a:pt x="12031" y="68556"/>
                  </a:lnTo>
                  <a:lnTo>
                    <a:pt x="8849" y="83262"/>
                  </a:lnTo>
                  <a:lnTo>
                    <a:pt x="3056" y="95336"/>
                  </a:lnTo>
                  <a:lnTo>
                    <a:pt x="14" y="138827"/>
                  </a:lnTo>
                  <a:lnTo>
                    <a:pt x="0" y="141076"/>
                  </a:lnTo>
                  <a:lnTo>
                    <a:pt x="7680" y="150406"/>
                  </a:lnTo>
                  <a:lnTo>
                    <a:pt x="11014" y="151183"/>
                  </a:lnTo>
                  <a:lnTo>
                    <a:pt x="13292" y="151390"/>
                  </a:lnTo>
                  <a:lnTo>
                    <a:pt x="14812" y="152520"/>
                  </a:lnTo>
                  <a:lnTo>
                    <a:pt x="17849" y="16073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6" name="SMARTInkShape-124"/>
            <p:cNvSpPr/>
            <p:nvPr>
              <p:custDataLst>
                <p:tags r:id="rId159"/>
              </p:custDataLst>
            </p:nvPr>
          </p:nvSpPr>
          <p:spPr bwMode="auto">
            <a:xfrm>
              <a:off x="3839921" y="4304109"/>
              <a:ext cx="142564" cy="156653"/>
            </a:xfrm>
            <a:custGeom>
              <a:avLst/>
              <a:gdLst/>
              <a:ahLst/>
              <a:cxnLst/>
              <a:rect l="0" t="0" r="0" b="0"/>
              <a:pathLst>
                <a:path w="142564" h="156653">
                  <a:moveTo>
                    <a:pt x="71282" y="0"/>
                  </a:moveTo>
                  <a:lnTo>
                    <a:pt x="44309" y="29619"/>
                  </a:lnTo>
                  <a:lnTo>
                    <a:pt x="26617" y="53042"/>
                  </a:lnTo>
                  <a:lnTo>
                    <a:pt x="17699" y="64995"/>
                  </a:lnTo>
                  <a:lnTo>
                    <a:pt x="2490" y="95799"/>
                  </a:lnTo>
                  <a:lnTo>
                    <a:pt x="0" y="118920"/>
                  </a:lnTo>
                  <a:lnTo>
                    <a:pt x="7546" y="139857"/>
                  </a:lnTo>
                  <a:lnTo>
                    <a:pt x="13151" y="146721"/>
                  </a:lnTo>
                  <a:lnTo>
                    <a:pt x="18326" y="149545"/>
                  </a:lnTo>
                  <a:lnTo>
                    <a:pt x="23933" y="151793"/>
                  </a:lnTo>
                  <a:lnTo>
                    <a:pt x="29733" y="156099"/>
                  </a:lnTo>
                  <a:lnTo>
                    <a:pt x="32669" y="156652"/>
                  </a:lnTo>
                  <a:lnTo>
                    <a:pt x="35618" y="156028"/>
                  </a:lnTo>
                  <a:lnTo>
                    <a:pt x="42533" y="153682"/>
                  </a:lnTo>
                  <a:lnTo>
                    <a:pt x="56590" y="151369"/>
                  </a:lnTo>
                  <a:lnTo>
                    <a:pt x="100332" y="127904"/>
                  </a:lnTo>
                  <a:lnTo>
                    <a:pt x="108336" y="122000"/>
                  </a:lnTo>
                  <a:lnTo>
                    <a:pt x="136723" y="86687"/>
                  </a:lnTo>
                  <a:lnTo>
                    <a:pt x="140054" y="77884"/>
                  </a:lnTo>
                  <a:lnTo>
                    <a:pt x="142563" y="55719"/>
                  </a:lnTo>
                  <a:lnTo>
                    <a:pt x="137933" y="44732"/>
                  </a:lnTo>
                  <a:lnTo>
                    <a:pt x="135560" y="41728"/>
                  </a:lnTo>
                  <a:lnTo>
                    <a:pt x="130277" y="38389"/>
                  </a:lnTo>
                  <a:lnTo>
                    <a:pt x="118801" y="35254"/>
                  </a:lnTo>
                  <a:lnTo>
                    <a:pt x="109946" y="29738"/>
                  </a:lnTo>
                  <a:lnTo>
                    <a:pt x="98065" y="27372"/>
                  </a:lnTo>
                  <a:lnTo>
                    <a:pt x="95090" y="27177"/>
                  </a:lnTo>
                  <a:lnTo>
                    <a:pt x="94100" y="26056"/>
                  </a:lnTo>
                  <a:lnTo>
                    <a:pt x="94431" y="24316"/>
                  </a:lnTo>
                  <a:lnTo>
                    <a:pt x="95645" y="22164"/>
                  </a:lnTo>
                  <a:lnTo>
                    <a:pt x="95462" y="20729"/>
                  </a:lnTo>
                  <a:lnTo>
                    <a:pt x="94347" y="19772"/>
                  </a:lnTo>
                  <a:lnTo>
                    <a:pt x="92611" y="19135"/>
                  </a:lnTo>
                  <a:lnTo>
                    <a:pt x="91455" y="17718"/>
                  </a:lnTo>
                  <a:lnTo>
                    <a:pt x="89141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7" name="SMARTInkShape-125"/>
            <p:cNvSpPr/>
            <p:nvPr>
              <p:custDataLst>
                <p:tags r:id="rId160"/>
              </p:custDataLst>
            </p:nvPr>
          </p:nvSpPr>
          <p:spPr bwMode="auto">
            <a:xfrm>
              <a:off x="3920175" y="4205883"/>
              <a:ext cx="116044" cy="8930"/>
            </a:xfrm>
            <a:custGeom>
              <a:avLst/>
              <a:gdLst/>
              <a:ahLst/>
              <a:cxnLst/>
              <a:rect l="0" t="0" r="0" b="0"/>
              <a:pathLst>
                <a:path w="116044" h="8930">
                  <a:moveTo>
                    <a:pt x="17817" y="8929"/>
                  </a:moveTo>
                  <a:lnTo>
                    <a:pt x="13076" y="4189"/>
                  </a:lnTo>
                  <a:lnTo>
                    <a:pt x="8103" y="1862"/>
                  </a:lnTo>
                  <a:lnTo>
                    <a:pt x="0" y="10"/>
                  </a:lnTo>
                  <a:lnTo>
                    <a:pt x="4711" y="3"/>
                  </a:lnTo>
                  <a:lnTo>
                    <a:pt x="9677" y="2647"/>
                  </a:lnTo>
                  <a:lnTo>
                    <a:pt x="12390" y="4741"/>
                  </a:lnTo>
                  <a:lnTo>
                    <a:pt x="15191" y="5145"/>
                  </a:lnTo>
                  <a:lnTo>
                    <a:pt x="49741" y="172"/>
                  </a:lnTo>
                  <a:lnTo>
                    <a:pt x="92228" y="0"/>
                  </a:lnTo>
                  <a:lnTo>
                    <a:pt x="101160" y="0"/>
                  </a:lnTo>
                  <a:lnTo>
                    <a:pt x="103145" y="992"/>
                  </a:lnTo>
                  <a:lnTo>
                    <a:pt x="104468" y="2645"/>
                  </a:lnTo>
                  <a:lnTo>
                    <a:pt x="105350" y="4740"/>
                  </a:lnTo>
                  <a:lnTo>
                    <a:pt x="106930" y="6136"/>
                  </a:lnTo>
                  <a:lnTo>
                    <a:pt x="116043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8" name="SMARTInkShape-126"/>
            <p:cNvSpPr/>
            <p:nvPr>
              <p:custDataLst>
                <p:tags r:id="rId161"/>
              </p:custDataLst>
            </p:nvPr>
          </p:nvSpPr>
          <p:spPr bwMode="auto">
            <a:xfrm>
              <a:off x="4063376" y="4134446"/>
              <a:ext cx="79880" cy="125005"/>
            </a:xfrm>
            <a:custGeom>
              <a:avLst/>
              <a:gdLst/>
              <a:ahLst/>
              <a:cxnLst/>
              <a:rect l="0" t="0" r="0" b="0"/>
              <a:pathLst>
                <a:path w="79880" h="125005">
                  <a:moveTo>
                    <a:pt x="8561" y="8929"/>
                  </a:moveTo>
                  <a:lnTo>
                    <a:pt x="873" y="8929"/>
                  </a:lnTo>
                  <a:lnTo>
                    <a:pt x="459" y="7936"/>
                  </a:lnTo>
                  <a:lnTo>
                    <a:pt x="0" y="4188"/>
                  </a:lnTo>
                  <a:lnTo>
                    <a:pt x="869" y="2792"/>
                  </a:lnTo>
                  <a:lnTo>
                    <a:pt x="2441" y="1862"/>
                  </a:lnTo>
                  <a:lnTo>
                    <a:pt x="8748" y="245"/>
                  </a:lnTo>
                  <a:lnTo>
                    <a:pt x="33706" y="0"/>
                  </a:lnTo>
                  <a:lnTo>
                    <a:pt x="42154" y="6136"/>
                  </a:lnTo>
                  <a:lnTo>
                    <a:pt x="47635" y="7688"/>
                  </a:lnTo>
                  <a:lnTo>
                    <a:pt x="49493" y="9094"/>
                  </a:lnTo>
                  <a:lnTo>
                    <a:pt x="52720" y="16508"/>
                  </a:lnTo>
                  <a:lnTo>
                    <a:pt x="53065" y="22199"/>
                  </a:lnTo>
                  <a:lnTo>
                    <a:pt x="50500" y="27395"/>
                  </a:lnTo>
                  <a:lnTo>
                    <a:pt x="47044" y="33011"/>
                  </a:lnTo>
                  <a:lnTo>
                    <a:pt x="45508" y="38814"/>
                  </a:lnTo>
                  <a:lnTo>
                    <a:pt x="44107" y="40759"/>
                  </a:lnTo>
                  <a:lnTo>
                    <a:pt x="42180" y="42055"/>
                  </a:lnTo>
                  <a:lnTo>
                    <a:pt x="39904" y="42920"/>
                  </a:lnTo>
                  <a:lnTo>
                    <a:pt x="38386" y="44487"/>
                  </a:lnTo>
                  <a:lnTo>
                    <a:pt x="35750" y="52184"/>
                  </a:lnTo>
                  <a:lnTo>
                    <a:pt x="35351" y="62471"/>
                  </a:lnTo>
                  <a:lnTo>
                    <a:pt x="60780" y="62507"/>
                  </a:lnTo>
                  <a:lnTo>
                    <a:pt x="69709" y="70195"/>
                  </a:lnTo>
                  <a:lnTo>
                    <a:pt x="75407" y="71069"/>
                  </a:lnTo>
                  <a:lnTo>
                    <a:pt x="76937" y="72183"/>
                  </a:lnTo>
                  <a:lnTo>
                    <a:pt x="77958" y="73919"/>
                  </a:lnTo>
                  <a:lnTo>
                    <a:pt x="79394" y="81102"/>
                  </a:lnTo>
                  <a:lnTo>
                    <a:pt x="79879" y="92418"/>
                  </a:lnTo>
                  <a:lnTo>
                    <a:pt x="78927" y="94354"/>
                  </a:lnTo>
                  <a:lnTo>
                    <a:pt x="77300" y="95644"/>
                  </a:lnTo>
                  <a:lnTo>
                    <a:pt x="75223" y="96505"/>
                  </a:lnTo>
                  <a:lnTo>
                    <a:pt x="73838" y="98070"/>
                  </a:lnTo>
                  <a:lnTo>
                    <a:pt x="68971" y="107713"/>
                  </a:lnTo>
                  <a:lnTo>
                    <a:pt x="66693" y="110504"/>
                  </a:lnTo>
                  <a:lnTo>
                    <a:pt x="58872" y="113604"/>
                  </a:lnTo>
                  <a:lnTo>
                    <a:pt x="54008" y="114431"/>
                  </a:lnTo>
                  <a:lnTo>
                    <a:pt x="50766" y="115975"/>
                  </a:lnTo>
                  <a:lnTo>
                    <a:pt x="48604" y="117996"/>
                  </a:lnTo>
                  <a:lnTo>
                    <a:pt x="47162" y="120335"/>
                  </a:lnTo>
                  <a:lnTo>
                    <a:pt x="45209" y="121895"/>
                  </a:lnTo>
                  <a:lnTo>
                    <a:pt x="40394" y="123628"/>
                  </a:lnTo>
                  <a:lnTo>
                    <a:pt x="18880" y="125004"/>
                  </a:lnTo>
                  <a:lnTo>
                    <a:pt x="18417" y="124015"/>
                  </a:lnTo>
                  <a:lnTo>
                    <a:pt x="17491" y="10715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69" name="SMARTInkShape-127"/>
            <p:cNvSpPr/>
            <p:nvPr>
              <p:custDataLst>
                <p:tags r:id="rId162"/>
              </p:custDataLst>
            </p:nvPr>
          </p:nvSpPr>
          <p:spPr bwMode="auto">
            <a:xfrm>
              <a:off x="4152307" y="4134445"/>
              <a:ext cx="105794" cy="142876"/>
            </a:xfrm>
            <a:custGeom>
              <a:avLst/>
              <a:gdLst/>
              <a:ahLst/>
              <a:cxnLst/>
              <a:rect l="0" t="0" r="0" b="0"/>
              <a:pathLst>
                <a:path w="105794" h="142876">
                  <a:moveTo>
                    <a:pt x="44646" y="0"/>
                  </a:moveTo>
                  <a:lnTo>
                    <a:pt x="44646" y="8562"/>
                  </a:lnTo>
                  <a:lnTo>
                    <a:pt x="38509" y="15986"/>
                  </a:lnTo>
                  <a:lnTo>
                    <a:pt x="36958" y="21327"/>
                  </a:lnTo>
                  <a:lnTo>
                    <a:pt x="35552" y="23147"/>
                  </a:lnTo>
                  <a:lnTo>
                    <a:pt x="31344" y="25170"/>
                  </a:lnTo>
                  <a:lnTo>
                    <a:pt x="29825" y="26702"/>
                  </a:lnTo>
                  <a:lnTo>
                    <a:pt x="22446" y="39076"/>
                  </a:lnTo>
                  <a:lnTo>
                    <a:pt x="12626" y="50677"/>
                  </a:lnTo>
                  <a:lnTo>
                    <a:pt x="7012" y="62523"/>
                  </a:lnTo>
                  <a:lnTo>
                    <a:pt x="1383" y="69677"/>
                  </a:lnTo>
                  <a:lnTo>
                    <a:pt x="33" y="79954"/>
                  </a:lnTo>
                  <a:lnTo>
                    <a:pt x="0" y="88019"/>
                  </a:lnTo>
                  <a:lnTo>
                    <a:pt x="991" y="88445"/>
                  </a:lnTo>
                  <a:lnTo>
                    <a:pt x="45313" y="89297"/>
                  </a:lnTo>
                  <a:lnTo>
                    <a:pt x="49242" y="89297"/>
                  </a:lnTo>
                  <a:lnTo>
                    <a:pt x="50687" y="88305"/>
                  </a:lnTo>
                  <a:lnTo>
                    <a:pt x="51650" y="86651"/>
                  </a:lnTo>
                  <a:lnTo>
                    <a:pt x="52292" y="84556"/>
                  </a:lnTo>
                  <a:lnTo>
                    <a:pt x="53711" y="83160"/>
                  </a:lnTo>
                  <a:lnTo>
                    <a:pt x="57936" y="81609"/>
                  </a:lnTo>
                  <a:lnTo>
                    <a:pt x="59459" y="80203"/>
                  </a:lnTo>
                  <a:lnTo>
                    <a:pt x="66844" y="68047"/>
                  </a:lnTo>
                  <a:lnTo>
                    <a:pt x="76665" y="56473"/>
                  </a:lnTo>
                  <a:lnTo>
                    <a:pt x="82280" y="44632"/>
                  </a:lnTo>
                  <a:lnTo>
                    <a:pt x="95157" y="28938"/>
                  </a:lnTo>
                  <a:lnTo>
                    <a:pt x="96861" y="23444"/>
                  </a:lnTo>
                  <a:lnTo>
                    <a:pt x="98308" y="21583"/>
                  </a:lnTo>
                  <a:lnTo>
                    <a:pt x="105793" y="18350"/>
                  </a:lnTo>
                  <a:lnTo>
                    <a:pt x="103903" y="18078"/>
                  </a:lnTo>
                  <a:lnTo>
                    <a:pt x="99346" y="17902"/>
                  </a:lnTo>
                  <a:lnTo>
                    <a:pt x="98722" y="20524"/>
                  </a:lnTo>
                  <a:lnTo>
                    <a:pt x="98556" y="22612"/>
                  </a:lnTo>
                  <a:lnTo>
                    <a:pt x="95726" y="27579"/>
                  </a:lnTo>
                  <a:lnTo>
                    <a:pt x="92153" y="33093"/>
                  </a:lnTo>
                  <a:lnTo>
                    <a:pt x="89149" y="41776"/>
                  </a:lnTo>
                  <a:lnTo>
                    <a:pt x="83408" y="50632"/>
                  </a:lnTo>
                  <a:lnTo>
                    <a:pt x="80274" y="59541"/>
                  </a:lnTo>
                  <a:lnTo>
                    <a:pt x="74495" y="68464"/>
                  </a:lnTo>
                  <a:lnTo>
                    <a:pt x="72342" y="77391"/>
                  </a:lnTo>
                  <a:lnTo>
                    <a:pt x="71437" y="121047"/>
                  </a:lnTo>
                  <a:lnTo>
                    <a:pt x="71435" y="129234"/>
                  </a:lnTo>
                  <a:lnTo>
                    <a:pt x="72427" y="130804"/>
                  </a:lnTo>
                  <a:lnTo>
                    <a:pt x="74080" y="131851"/>
                  </a:lnTo>
                  <a:lnTo>
                    <a:pt x="76175" y="132550"/>
                  </a:lnTo>
                  <a:lnTo>
                    <a:pt x="77572" y="134007"/>
                  </a:lnTo>
                  <a:lnTo>
                    <a:pt x="80364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0" name="SMARTInkShape-128"/>
            <p:cNvSpPr/>
            <p:nvPr>
              <p:custDataLst>
                <p:tags r:id="rId163"/>
              </p:custDataLst>
            </p:nvPr>
          </p:nvSpPr>
          <p:spPr bwMode="auto">
            <a:xfrm>
              <a:off x="4290209" y="4223742"/>
              <a:ext cx="165586" cy="276186"/>
            </a:xfrm>
            <a:custGeom>
              <a:avLst/>
              <a:gdLst/>
              <a:ahLst/>
              <a:cxnLst/>
              <a:rect l="0" t="0" r="0" b="0"/>
              <a:pathLst>
                <a:path w="165586" h="276186">
                  <a:moveTo>
                    <a:pt x="112127" y="17859"/>
                  </a:moveTo>
                  <a:lnTo>
                    <a:pt x="129986" y="0"/>
                  </a:lnTo>
                  <a:lnTo>
                    <a:pt x="134727" y="4740"/>
                  </a:lnTo>
                  <a:lnTo>
                    <a:pt x="137054" y="9713"/>
                  </a:lnTo>
                  <a:lnTo>
                    <a:pt x="139662" y="23916"/>
                  </a:lnTo>
                  <a:lnTo>
                    <a:pt x="144980" y="33765"/>
                  </a:lnTo>
                  <a:lnTo>
                    <a:pt x="147988" y="47818"/>
                  </a:lnTo>
                  <a:lnTo>
                    <a:pt x="153731" y="59698"/>
                  </a:lnTo>
                  <a:lnTo>
                    <a:pt x="164345" y="104303"/>
                  </a:lnTo>
                  <a:lnTo>
                    <a:pt x="165585" y="139909"/>
                  </a:lnTo>
                  <a:lnTo>
                    <a:pt x="156603" y="180578"/>
                  </a:lnTo>
                  <a:lnTo>
                    <a:pt x="135817" y="220634"/>
                  </a:lnTo>
                  <a:lnTo>
                    <a:pt x="118069" y="243588"/>
                  </a:lnTo>
                  <a:lnTo>
                    <a:pt x="84843" y="269583"/>
                  </a:lnTo>
                  <a:lnTo>
                    <a:pt x="74865" y="273604"/>
                  </a:lnTo>
                  <a:lnTo>
                    <a:pt x="57031" y="276185"/>
                  </a:lnTo>
                  <a:lnTo>
                    <a:pt x="50267" y="273892"/>
                  </a:lnTo>
                  <a:lnTo>
                    <a:pt x="47075" y="271892"/>
                  </a:lnTo>
                  <a:lnTo>
                    <a:pt x="44947" y="269566"/>
                  </a:lnTo>
                  <a:lnTo>
                    <a:pt x="33934" y="252893"/>
                  </a:lnTo>
                  <a:lnTo>
                    <a:pt x="24576" y="244044"/>
                  </a:lnTo>
                  <a:lnTo>
                    <a:pt x="11662" y="235138"/>
                  </a:lnTo>
                  <a:lnTo>
                    <a:pt x="7945" y="229191"/>
                  </a:lnTo>
                  <a:lnTo>
                    <a:pt x="4566" y="217288"/>
                  </a:lnTo>
                  <a:lnTo>
                    <a:pt x="492" y="211336"/>
                  </a:lnTo>
                  <a:lnTo>
                    <a:pt x="0" y="209352"/>
                  </a:lnTo>
                  <a:lnTo>
                    <a:pt x="664" y="208028"/>
                  </a:lnTo>
                  <a:lnTo>
                    <a:pt x="2100" y="207147"/>
                  </a:lnTo>
                  <a:lnTo>
                    <a:pt x="3056" y="205566"/>
                  </a:lnTo>
                  <a:lnTo>
                    <a:pt x="5396" y="198602"/>
                  </a:lnTo>
                  <a:lnTo>
                    <a:pt x="13900" y="18752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1" name="SMARTInkShape-129"/>
            <p:cNvSpPr/>
            <p:nvPr>
              <p:custDataLst>
                <p:tags r:id="rId164"/>
              </p:custDataLst>
            </p:nvPr>
          </p:nvSpPr>
          <p:spPr bwMode="auto">
            <a:xfrm>
              <a:off x="4509492" y="4339863"/>
              <a:ext cx="129790" cy="147882"/>
            </a:xfrm>
            <a:custGeom>
              <a:avLst/>
              <a:gdLst/>
              <a:ahLst/>
              <a:cxnLst/>
              <a:rect l="0" t="0" r="0" b="0"/>
              <a:pathLst>
                <a:path w="129790" h="147882">
                  <a:moveTo>
                    <a:pt x="107156" y="17824"/>
                  </a:moveTo>
                  <a:lnTo>
                    <a:pt x="114844" y="10136"/>
                  </a:lnTo>
                  <a:lnTo>
                    <a:pt x="115976" y="1315"/>
                  </a:lnTo>
                  <a:lnTo>
                    <a:pt x="115021" y="865"/>
                  </a:lnTo>
                  <a:lnTo>
                    <a:pt x="102781" y="0"/>
                  </a:lnTo>
                  <a:lnTo>
                    <a:pt x="64052" y="13268"/>
                  </a:lnTo>
                  <a:lnTo>
                    <a:pt x="45244" y="24292"/>
                  </a:lnTo>
                  <a:lnTo>
                    <a:pt x="37600" y="26267"/>
                  </a:lnTo>
                  <a:lnTo>
                    <a:pt x="28195" y="34400"/>
                  </a:lnTo>
                  <a:lnTo>
                    <a:pt x="27414" y="37759"/>
                  </a:lnTo>
                  <a:lnTo>
                    <a:pt x="27206" y="40043"/>
                  </a:lnTo>
                  <a:lnTo>
                    <a:pt x="28059" y="41567"/>
                  </a:lnTo>
                  <a:lnTo>
                    <a:pt x="29620" y="42583"/>
                  </a:lnTo>
                  <a:lnTo>
                    <a:pt x="36558" y="44012"/>
                  </a:lnTo>
                  <a:lnTo>
                    <a:pt x="47791" y="44494"/>
                  </a:lnTo>
                  <a:lnTo>
                    <a:pt x="53652" y="47207"/>
                  </a:lnTo>
                  <a:lnTo>
                    <a:pt x="56603" y="49319"/>
                  </a:lnTo>
                  <a:lnTo>
                    <a:pt x="70239" y="52291"/>
                  </a:lnTo>
                  <a:lnTo>
                    <a:pt x="86488" y="54289"/>
                  </a:lnTo>
                  <a:lnTo>
                    <a:pt x="115486" y="64552"/>
                  </a:lnTo>
                  <a:lnTo>
                    <a:pt x="118662" y="66836"/>
                  </a:lnTo>
                  <a:lnTo>
                    <a:pt x="122192" y="72018"/>
                  </a:lnTo>
                  <a:lnTo>
                    <a:pt x="124753" y="77629"/>
                  </a:lnTo>
                  <a:lnTo>
                    <a:pt x="129199" y="83430"/>
                  </a:lnTo>
                  <a:lnTo>
                    <a:pt x="129789" y="85374"/>
                  </a:lnTo>
                  <a:lnTo>
                    <a:pt x="129190" y="86670"/>
                  </a:lnTo>
                  <a:lnTo>
                    <a:pt x="127799" y="87534"/>
                  </a:lnTo>
                  <a:lnTo>
                    <a:pt x="126871" y="89102"/>
                  </a:lnTo>
                  <a:lnTo>
                    <a:pt x="124573" y="96049"/>
                  </a:lnTo>
                  <a:lnTo>
                    <a:pt x="112660" y="110208"/>
                  </a:lnTo>
                  <a:lnTo>
                    <a:pt x="73005" y="136890"/>
                  </a:lnTo>
                  <a:lnTo>
                    <a:pt x="60877" y="141077"/>
                  </a:lnTo>
                  <a:lnTo>
                    <a:pt x="41754" y="143483"/>
                  </a:lnTo>
                  <a:lnTo>
                    <a:pt x="34102" y="147426"/>
                  </a:lnTo>
                  <a:lnTo>
                    <a:pt x="30672" y="147881"/>
                  </a:lnTo>
                  <a:lnTo>
                    <a:pt x="0" y="14284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2" name="SMARTInkShape-130"/>
            <p:cNvSpPr/>
            <p:nvPr>
              <p:custDataLst>
                <p:tags r:id="rId165"/>
              </p:custDataLst>
            </p:nvPr>
          </p:nvSpPr>
          <p:spPr bwMode="auto">
            <a:xfrm>
              <a:off x="2803922" y="4554139"/>
              <a:ext cx="1946668" cy="80369"/>
            </a:xfrm>
            <a:custGeom>
              <a:avLst/>
              <a:gdLst/>
              <a:ahLst/>
              <a:cxnLst/>
              <a:rect l="0" t="0" r="0" b="0"/>
              <a:pathLst>
                <a:path w="1946668" h="80369">
                  <a:moveTo>
                    <a:pt x="8929" y="62509"/>
                  </a:moveTo>
                  <a:lnTo>
                    <a:pt x="0" y="62509"/>
                  </a:lnTo>
                  <a:lnTo>
                    <a:pt x="4740" y="62509"/>
                  </a:lnTo>
                  <a:lnTo>
                    <a:pt x="6137" y="63500"/>
                  </a:lnTo>
                  <a:lnTo>
                    <a:pt x="7067" y="65155"/>
                  </a:lnTo>
                  <a:lnTo>
                    <a:pt x="8562" y="70197"/>
                  </a:lnTo>
                  <a:lnTo>
                    <a:pt x="11411" y="70887"/>
                  </a:lnTo>
                  <a:lnTo>
                    <a:pt x="16586" y="71329"/>
                  </a:lnTo>
                  <a:lnTo>
                    <a:pt x="24736" y="77554"/>
                  </a:lnTo>
                  <a:lnTo>
                    <a:pt x="33016" y="79535"/>
                  </a:lnTo>
                  <a:lnTo>
                    <a:pt x="77391" y="80367"/>
                  </a:lnTo>
                  <a:lnTo>
                    <a:pt x="121211" y="80368"/>
                  </a:lnTo>
                  <a:lnTo>
                    <a:pt x="162460" y="80368"/>
                  </a:lnTo>
                  <a:lnTo>
                    <a:pt x="189149" y="80368"/>
                  </a:lnTo>
                  <a:lnTo>
                    <a:pt x="195852" y="77723"/>
                  </a:lnTo>
                  <a:lnTo>
                    <a:pt x="199029" y="75628"/>
                  </a:lnTo>
                  <a:lnTo>
                    <a:pt x="212981" y="72681"/>
                  </a:lnTo>
                  <a:lnTo>
                    <a:pt x="255082" y="71461"/>
                  </a:lnTo>
                  <a:lnTo>
                    <a:pt x="297833" y="71439"/>
                  </a:lnTo>
                  <a:lnTo>
                    <a:pt x="341031" y="71439"/>
                  </a:lnTo>
                  <a:lnTo>
                    <a:pt x="378297" y="70447"/>
                  </a:lnTo>
                  <a:lnTo>
                    <a:pt x="412643" y="63061"/>
                  </a:lnTo>
                  <a:lnTo>
                    <a:pt x="452327" y="61539"/>
                  </a:lnTo>
                  <a:lnTo>
                    <a:pt x="479604" y="54824"/>
                  </a:lnTo>
                  <a:lnTo>
                    <a:pt x="518488" y="53628"/>
                  </a:lnTo>
                  <a:lnTo>
                    <a:pt x="547762" y="52593"/>
                  </a:lnTo>
                  <a:lnTo>
                    <a:pt x="586718" y="45202"/>
                  </a:lnTo>
                  <a:lnTo>
                    <a:pt x="628300" y="43679"/>
                  </a:lnTo>
                  <a:lnTo>
                    <a:pt x="667095" y="36273"/>
                  </a:lnTo>
                  <a:lnTo>
                    <a:pt x="707675" y="35742"/>
                  </a:lnTo>
                  <a:lnTo>
                    <a:pt x="747494" y="35722"/>
                  </a:lnTo>
                  <a:lnTo>
                    <a:pt x="780708" y="34728"/>
                  </a:lnTo>
                  <a:lnTo>
                    <a:pt x="797970" y="30575"/>
                  </a:lnTo>
                  <a:lnTo>
                    <a:pt x="815652" y="32762"/>
                  </a:lnTo>
                  <a:lnTo>
                    <a:pt x="855517" y="27081"/>
                  </a:lnTo>
                  <a:lnTo>
                    <a:pt x="896018" y="26808"/>
                  </a:lnTo>
                  <a:lnTo>
                    <a:pt x="937621" y="26792"/>
                  </a:lnTo>
                  <a:lnTo>
                    <a:pt x="980098" y="26790"/>
                  </a:lnTo>
                  <a:lnTo>
                    <a:pt x="1020378" y="26790"/>
                  </a:lnTo>
                  <a:lnTo>
                    <a:pt x="1037656" y="25799"/>
                  </a:lnTo>
                  <a:lnTo>
                    <a:pt x="1051484" y="20653"/>
                  </a:lnTo>
                  <a:lnTo>
                    <a:pt x="1091811" y="18106"/>
                  </a:lnTo>
                  <a:lnTo>
                    <a:pt x="1110084" y="16941"/>
                  </a:lnTo>
                  <a:lnTo>
                    <a:pt x="1145961" y="9765"/>
                  </a:lnTo>
                  <a:lnTo>
                    <a:pt x="1181694" y="8012"/>
                  </a:lnTo>
                  <a:lnTo>
                    <a:pt x="1220721" y="557"/>
                  </a:lnTo>
                  <a:lnTo>
                    <a:pt x="1262307" y="23"/>
                  </a:lnTo>
                  <a:lnTo>
                    <a:pt x="1303749" y="3"/>
                  </a:lnTo>
                  <a:lnTo>
                    <a:pt x="1345222" y="0"/>
                  </a:lnTo>
                  <a:lnTo>
                    <a:pt x="1385423" y="0"/>
                  </a:lnTo>
                  <a:lnTo>
                    <a:pt x="1428917" y="0"/>
                  </a:lnTo>
                  <a:lnTo>
                    <a:pt x="1468278" y="0"/>
                  </a:lnTo>
                  <a:lnTo>
                    <a:pt x="1509166" y="0"/>
                  </a:lnTo>
                  <a:lnTo>
                    <a:pt x="1538889" y="994"/>
                  </a:lnTo>
                  <a:lnTo>
                    <a:pt x="1556744" y="5146"/>
                  </a:lnTo>
                  <a:lnTo>
                    <a:pt x="1575594" y="2958"/>
                  </a:lnTo>
                  <a:lnTo>
                    <a:pt x="1617430" y="8276"/>
                  </a:lnTo>
                  <a:lnTo>
                    <a:pt x="1658280" y="8905"/>
                  </a:lnTo>
                  <a:lnTo>
                    <a:pt x="1701601" y="9922"/>
                  </a:lnTo>
                  <a:lnTo>
                    <a:pt x="1726467" y="15999"/>
                  </a:lnTo>
                  <a:lnTo>
                    <a:pt x="1741647" y="16041"/>
                  </a:lnTo>
                  <a:lnTo>
                    <a:pt x="1761349" y="12471"/>
                  </a:lnTo>
                  <a:lnTo>
                    <a:pt x="1798768" y="17258"/>
                  </a:lnTo>
                  <a:lnTo>
                    <a:pt x="1841658" y="17807"/>
                  </a:lnTo>
                  <a:lnTo>
                    <a:pt x="1885344" y="17859"/>
                  </a:lnTo>
                  <a:lnTo>
                    <a:pt x="1928628" y="17861"/>
                  </a:lnTo>
                  <a:lnTo>
                    <a:pt x="1931666" y="17861"/>
                  </a:lnTo>
                  <a:lnTo>
                    <a:pt x="1937687" y="20506"/>
                  </a:lnTo>
                  <a:lnTo>
                    <a:pt x="1946516" y="26681"/>
                  </a:lnTo>
                  <a:lnTo>
                    <a:pt x="1946667" y="40090"/>
                  </a:lnTo>
                  <a:lnTo>
                    <a:pt x="1945677" y="41610"/>
                  </a:lnTo>
                  <a:lnTo>
                    <a:pt x="1944024" y="42623"/>
                  </a:lnTo>
                  <a:lnTo>
                    <a:pt x="1941930" y="43299"/>
                  </a:lnTo>
                  <a:lnTo>
                    <a:pt x="1940534" y="44742"/>
                  </a:lnTo>
                  <a:lnTo>
                    <a:pt x="1937742" y="5357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80" name="SMARTInkShape-Group25"/>
          <p:cNvGrpSpPr/>
          <p:nvPr/>
        </p:nvGrpSpPr>
        <p:grpSpPr>
          <a:xfrm>
            <a:off x="1866305" y="4259461"/>
            <a:ext cx="687587" cy="803640"/>
            <a:chOff x="1866305" y="4259461"/>
            <a:chExt cx="687587" cy="803640"/>
          </a:xfrm>
        </p:grpSpPr>
        <p:sp>
          <p:nvSpPr>
            <p:cNvPr id="474" name="SMARTInkShape-131"/>
            <p:cNvSpPr/>
            <p:nvPr>
              <p:custDataLst>
                <p:tags r:id="rId146"/>
              </p:custDataLst>
            </p:nvPr>
          </p:nvSpPr>
          <p:spPr bwMode="auto">
            <a:xfrm>
              <a:off x="2009179" y="4259461"/>
              <a:ext cx="107158" cy="303610"/>
            </a:xfrm>
            <a:custGeom>
              <a:avLst/>
              <a:gdLst/>
              <a:ahLst/>
              <a:cxnLst/>
              <a:rect l="0" t="0" r="0" b="0"/>
              <a:pathLst>
                <a:path w="107158" h="303610">
                  <a:moveTo>
                    <a:pt x="8930" y="26789"/>
                  </a:moveTo>
                  <a:lnTo>
                    <a:pt x="1242" y="26789"/>
                  </a:lnTo>
                  <a:lnTo>
                    <a:pt x="828" y="25796"/>
                  </a:lnTo>
                  <a:lnTo>
                    <a:pt x="0" y="0"/>
                  </a:lnTo>
                  <a:lnTo>
                    <a:pt x="0" y="16608"/>
                  </a:lnTo>
                  <a:lnTo>
                    <a:pt x="6137" y="24741"/>
                  </a:lnTo>
                  <a:lnTo>
                    <a:pt x="8103" y="33017"/>
                  </a:lnTo>
                  <a:lnTo>
                    <a:pt x="8926" y="74084"/>
                  </a:lnTo>
                  <a:lnTo>
                    <a:pt x="9922" y="113029"/>
                  </a:lnTo>
                  <a:lnTo>
                    <a:pt x="16619" y="135539"/>
                  </a:lnTo>
                  <a:lnTo>
                    <a:pt x="10063" y="174777"/>
                  </a:lnTo>
                  <a:lnTo>
                    <a:pt x="8004" y="211103"/>
                  </a:lnTo>
                  <a:lnTo>
                    <a:pt x="1250" y="233745"/>
                  </a:lnTo>
                  <a:lnTo>
                    <a:pt x="15" y="276640"/>
                  </a:lnTo>
                  <a:lnTo>
                    <a:pt x="0" y="294678"/>
                  </a:lnTo>
                  <a:lnTo>
                    <a:pt x="0" y="282251"/>
                  </a:lnTo>
                  <a:lnTo>
                    <a:pt x="2646" y="276587"/>
                  </a:lnTo>
                  <a:lnTo>
                    <a:pt x="14822" y="261101"/>
                  </a:lnTo>
                  <a:lnTo>
                    <a:pt x="17952" y="252759"/>
                  </a:lnTo>
                  <a:lnTo>
                    <a:pt x="50626" y="211150"/>
                  </a:lnTo>
                  <a:lnTo>
                    <a:pt x="65488" y="193844"/>
                  </a:lnTo>
                  <a:lnTo>
                    <a:pt x="71440" y="190333"/>
                  </a:lnTo>
                  <a:lnTo>
                    <a:pt x="74416" y="189396"/>
                  </a:lnTo>
                  <a:lnTo>
                    <a:pt x="76400" y="187780"/>
                  </a:lnTo>
                  <a:lnTo>
                    <a:pt x="80184" y="181756"/>
                  </a:lnTo>
                  <a:lnTo>
                    <a:pt x="84586" y="179999"/>
                  </a:lnTo>
                  <a:lnTo>
                    <a:pt x="86156" y="178538"/>
                  </a:lnTo>
                  <a:lnTo>
                    <a:pt x="87901" y="174270"/>
                  </a:lnTo>
                  <a:lnTo>
                    <a:pt x="89359" y="172734"/>
                  </a:lnTo>
                  <a:lnTo>
                    <a:pt x="97823" y="169784"/>
                  </a:lnTo>
                  <a:lnTo>
                    <a:pt x="102848" y="174440"/>
                  </a:lnTo>
                  <a:lnTo>
                    <a:pt x="105242" y="179392"/>
                  </a:lnTo>
                  <a:lnTo>
                    <a:pt x="107082" y="200472"/>
                  </a:lnTo>
                  <a:lnTo>
                    <a:pt x="107156" y="242814"/>
                  </a:lnTo>
                  <a:lnTo>
                    <a:pt x="107157" y="270834"/>
                  </a:lnTo>
                  <a:lnTo>
                    <a:pt x="104511" y="276805"/>
                  </a:lnTo>
                  <a:lnTo>
                    <a:pt x="101020" y="282767"/>
                  </a:lnTo>
                  <a:lnTo>
                    <a:pt x="98336" y="294157"/>
                  </a:lnTo>
                  <a:lnTo>
                    <a:pt x="107157" y="30360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5" name="SMARTInkShape-132"/>
            <p:cNvSpPr/>
            <p:nvPr>
              <p:custDataLst>
                <p:tags r:id="rId147"/>
              </p:custDataLst>
            </p:nvPr>
          </p:nvSpPr>
          <p:spPr bwMode="auto">
            <a:xfrm>
              <a:off x="1866305" y="4625578"/>
              <a:ext cx="410766" cy="17860"/>
            </a:xfrm>
            <a:custGeom>
              <a:avLst/>
              <a:gdLst/>
              <a:ahLst/>
              <a:cxnLst/>
              <a:rect l="0" t="0" r="0" b="0"/>
              <a:pathLst>
                <a:path w="410766" h="17860">
                  <a:moveTo>
                    <a:pt x="44648" y="8929"/>
                  </a:moveTo>
                  <a:lnTo>
                    <a:pt x="1653" y="8929"/>
                  </a:lnTo>
                  <a:lnTo>
                    <a:pt x="1102" y="9922"/>
                  </a:lnTo>
                  <a:lnTo>
                    <a:pt x="43" y="17492"/>
                  </a:lnTo>
                  <a:lnTo>
                    <a:pt x="8" y="12642"/>
                  </a:lnTo>
                  <a:lnTo>
                    <a:pt x="0" y="17598"/>
                  </a:lnTo>
                  <a:lnTo>
                    <a:pt x="43190" y="17858"/>
                  </a:lnTo>
                  <a:lnTo>
                    <a:pt x="83623" y="17859"/>
                  </a:lnTo>
                  <a:lnTo>
                    <a:pt x="127163" y="15214"/>
                  </a:lnTo>
                  <a:lnTo>
                    <a:pt x="169946" y="9757"/>
                  </a:lnTo>
                  <a:lnTo>
                    <a:pt x="214349" y="9038"/>
                  </a:lnTo>
                  <a:lnTo>
                    <a:pt x="256320" y="8944"/>
                  </a:lnTo>
                  <a:lnTo>
                    <a:pt x="278683" y="6289"/>
                  </a:lnTo>
                  <a:lnTo>
                    <a:pt x="320848" y="552"/>
                  </a:lnTo>
                  <a:lnTo>
                    <a:pt x="365317" y="14"/>
                  </a:lnTo>
                  <a:lnTo>
                    <a:pt x="377865" y="3"/>
                  </a:lnTo>
                  <a:lnTo>
                    <a:pt x="383906" y="2647"/>
                  </a:lnTo>
                  <a:lnTo>
                    <a:pt x="391128" y="7688"/>
                  </a:lnTo>
                  <a:lnTo>
                    <a:pt x="401713" y="8919"/>
                  </a:lnTo>
                  <a:lnTo>
                    <a:pt x="410655" y="8929"/>
                  </a:lnTo>
                  <a:lnTo>
                    <a:pt x="410765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6" name="SMARTInkShape-133"/>
            <p:cNvSpPr/>
            <p:nvPr>
              <p:custDataLst>
                <p:tags r:id="rId148"/>
              </p:custDataLst>
            </p:nvPr>
          </p:nvSpPr>
          <p:spPr bwMode="auto">
            <a:xfrm>
              <a:off x="1982390" y="4750670"/>
              <a:ext cx="214314" cy="267812"/>
            </a:xfrm>
            <a:custGeom>
              <a:avLst/>
              <a:gdLst/>
              <a:ahLst/>
              <a:cxnLst/>
              <a:rect l="0" t="0" r="0" b="0"/>
              <a:pathLst>
                <a:path w="214314" h="267812">
                  <a:moveTo>
                    <a:pt x="35719" y="26712"/>
                  </a:moveTo>
                  <a:lnTo>
                    <a:pt x="28031" y="19025"/>
                  </a:lnTo>
                  <a:lnTo>
                    <a:pt x="22417" y="18151"/>
                  </a:lnTo>
                  <a:lnTo>
                    <a:pt x="20898" y="17036"/>
                  </a:lnTo>
                  <a:lnTo>
                    <a:pt x="19210" y="13151"/>
                  </a:lnTo>
                  <a:lnTo>
                    <a:pt x="17768" y="12711"/>
                  </a:lnTo>
                  <a:lnTo>
                    <a:pt x="13519" y="14867"/>
                  </a:lnTo>
                  <a:lnTo>
                    <a:pt x="11990" y="14847"/>
                  </a:lnTo>
                  <a:lnTo>
                    <a:pt x="10970" y="13841"/>
                  </a:lnTo>
                  <a:lnTo>
                    <a:pt x="10290" y="12178"/>
                  </a:lnTo>
                  <a:lnTo>
                    <a:pt x="8844" y="12062"/>
                  </a:lnTo>
                  <a:lnTo>
                    <a:pt x="4593" y="14579"/>
                  </a:lnTo>
                  <a:lnTo>
                    <a:pt x="4054" y="14655"/>
                  </a:lnTo>
                  <a:lnTo>
                    <a:pt x="7044" y="10021"/>
                  </a:lnTo>
                  <a:lnTo>
                    <a:pt x="8092" y="5073"/>
                  </a:lnTo>
                  <a:lnTo>
                    <a:pt x="7379" y="3356"/>
                  </a:lnTo>
                  <a:lnTo>
                    <a:pt x="5912" y="2212"/>
                  </a:lnTo>
                  <a:lnTo>
                    <a:pt x="347" y="57"/>
                  </a:lnTo>
                  <a:lnTo>
                    <a:pt x="69" y="5094"/>
                  </a:lnTo>
                  <a:lnTo>
                    <a:pt x="1" y="0"/>
                  </a:lnTo>
                  <a:lnTo>
                    <a:pt x="0" y="16176"/>
                  </a:lnTo>
                  <a:lnTo>
                    <a:pt x="33765" y="56684"/>
                  </a:lnTo>
                  <a:lnTo>
                    <a:pt x="51723" y="73460"/>
                  </a:lnTo>
                  <a:lnTo>
                    <a:pt x="69859" y="95589"/>
                  </a:lnTo>
                  <a:lnTo>
                    <a:pt x="95765" y="117926"/>
                  </a:lnTo>
                  <a:lnTo>
                    <a:pt x="104078" y="127775"/>
                  </a:lnTo>
                  <a:lnTo>
                    <a:pt x="136183" y="155607"/>
                  </a:lnTo>
                  <a:lnTo>
                    <a:pt x="163566" y="197624"/>
                  </a:lnTo>
                  <a:lnTo>
                    <a:pt x="196452" y="240453"/>
                  </a:lnTo>
                  <a:lnTo>
                    <a:pt x="212917" y="257479"/>
                  </a:lnTo>
                  <a:lnTo>
                    <a:pt x="214306" y="267734"/>
                  </a:lnTo>
                  <a:lnTo>
                    <a:pt x="214313" y="267811"/>
                  </a:lnTo>
                  <a:lnTo>
                    <a:pt x="214313" y="260125"/>
                  </a:lnTo>
                  <a:lnTo>
                    <a:pt x="213321" y="259712"/>
                  </a:lnTo>
                  <a:lnTo>
                    <a:pt x="209573" y="259252"/>
                  </a:lnTo>
                  <a:lnTo>
                    <a:pt x="208176" y="258137"/>
                  </a:lnTo>
                  <a:lnTo>
                    <a:pt x="205751" y="251228"/>
                  </a:lnTo>
                  <a:lnTo>
                    <a:pt x="205383" y="2320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7" name="SMARTInkShape-134"/>
            <p:cNvSpPr/>
            <p:nvPr>
              <p:custDataLst>
                <p:tags r:id="rId149"/>
              </p:custDataLst>
            </p:nvPr>
          </p:nvSpPr>
          <p:spPr bwMode="auto">
            <a:xfrm>
              <a:off x="2027039" y="4884910"/>
              <a:ext cx="62509" cy="178191"/>
            </a:xfrm>
            <a:custGeom>
              <a:avLst/>
              <a:gdLst/>
              <a:ahLst/>
              <a:cxnLst/>
              <a:rect l="0" t="0" r="0" b="0"/>
              <a:pathLst>
                <a:path w="62509" h="178191">
                  <a:moveTo>
                    <a:pt x="53578" y="26418"/>
                  </a:moveTo>
                  <a:lnTo>
                    <a:pt x="53578" y="12780"/>
                  </a:lnTo>
                  <a:lnTo>
                    <a:pt x="54570" y="11373"/>
                  </a:lnTo>
                  <a:lnTo>
                    <a:pt x="56224" y="10436"/>
                  </a:lnTo>
                  <a:lnTo>
                    <a:pt x="62140" y="8668"/>
                  </a:lnTo>
                  <a:lnTo>
                    <a:pt x="62498" y="0"/>
                  </a:lnTo>
                  <a:lnTo>
                    <a:pt x="62508" y="37487"/>
                  </a:lnTo>
                  <a:lnTo>
                    <a:pt x="49205" y="78393"/>
                  </a:lnTo>
                  <a:lnTo>
                    <a:pt x="26734" y="122053"/>
                  </a:lnTo>
                  <a:lnTo>
                    <a:pt x="21804" y="129446"/>
                  </a:lnTo>
                  <a:lnTo>
                    <a:pt x="15993" y="142277"/>
                  </a:lnTo>
                  <a:lnTo>
                    <a:pt x="12069" y="148356"/>
                  </a:lnTo>
                  <a:lnTo>
                    <a:pt x="9860" y="157356"/>
                  </a:lnTo>
                  <a:lnTo>
                    <a:pt x="9343" y="163326"/>
                  </a:lnTo>
                  <a:lnTo>
                    <a:pt x="8213" y="165315"/>
                  </a:lnTo>
                  <a:lnTo>
                    <a:pt x="6468" y="166642"/>
                  </a:lnTo>
                  <a:lnTo>
                    <a:pt x="33" y="169279"/>
                  </a:lnTo>
                  <a:lnTo>
                    <a:pt x="0" y="178190"/>
                  </a:lnTo>
                  <a:lnTo>
                    <a:pt x="0" y="1692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8" name="SMARTInkShape-135"/>
            <p:cNvSpPr/>
            <p:nvPr>
              <p:custDataLst>
                <p:tags r:id="rId150"/>
              </p:custDataLst>
            </p:nvPr>
          </p:nvSpPr>
          <p:spPr bwMode="auto">
            <a:xfrm>
              <a:off x="2428875" y="4607718"/>
              <a:ext cx="107157" cy="8931"/>
            </a:xfrm>
            <a:custGeom>
              <a:avLst/>
              <a:gdLst/>
              <a:ahLst/>
              <a:cxnLst/>
              <a:rect l="0" t="0" r="0" b="0"/>
              <a:pathLst>
                <a:path w="107157" h="8931">
                  <a:moveTo>
                    <a:pt x="8929" y="0"/>
                  </a:moveTo>
                  <a:lnTo>
                    <a:pt x="0" y="0"/>
                  </a:lnTo>
                  <a:lnTo>
                    <a:pt x="4741" y="0"/>
                  </a:lnTo>
                  <a:lnTo>
                    <a:pt x="6137" y="993"/>
                  </a:lnTo>
                  <a:lnTo>
                    <a:pt x="7068" y="2646"/>
                  </a:lnTo>
                  <a:lnTo>
                    <a:pt x="7688" y="4740"/>
                  </a:lnTo>
                  <a:lnTo>
                    <a:pt x="9094" y="6137"/>
                  </a:lnTo>
                  <a:lnTo>
                    <a:pt x="13302" y="7689"/>
                  </a:lnTo>
                  <a:lnTo>
                    <a:pt x="56665" y="8929"/>
                  </a:lnTo>
                  <a:lnTo>
                    <a:pt x="74785" y="8930"/>
                  </a:lnTo>
                  <a:lnTo>
                    <a:pt x="76646" y="7938"/>
                  </a:lnTo>
                  <a:lnTo>
                    <a:pt x="77886" y="6284"/>
                  </a:lnTo>
                  <a:lnTo>
                    <a:pt x="78713" y="4190"/>
                  </a:lnTo>
                  <a:lnTo>
                    <a:pt x="80257" y="2794"/>
                  </a:lnTo>
                  <a:lnTo>
                    <a:pt x="87910" y="369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79" name="SMARTInkShape-136"/>
            <p:cNvSpPr/>
            <p:nvPr>
              <p:custDataLst>
                <p:tags r:id="rId151"/>
              </p:custDataLst>
            </p:nvPr>
          </p:nvSpPr>
          <p:spPr bwMode="auto">
            <a:xfrm>
              <a:off x="2437804" y="4688086"/>
              <a:ext cx="116088" cy="26790"/>
            </a:xfrm>
            <a:custGeom>
              <a:avLst/>
              <a:gdLst/>
              <a:ahLst/>
              <a:cxnLst/>
              <a:rect l="0" t="0" r="0" b="0"/>
              <a:pathLst>
                <a:path w="116088" h="26790">
                  <a:moveTo>
                    <a:pt x="0" y="0"/>
                  </a:moveTo>
                  <a:lnTo>
                    <a:pt x="0" y="8562"/>
                  </a:lnTo>
                  <a:lnTo>
                    <a:pt x="42744" y="9921"/>
                  </a:lnTo>
                  <a:lnTo>
                    <a:pt x="67641" y="17031"/>
                  </a:lnTo>
                  <a:lnTo>
                    <a:pt x="111743" y="17858"/>
                  </a:lnTo>
                  <a:lnTo>
                    <a:pt x="115705" y="17859"/>
                  </a:lnTo>
                  <a:lnTo>
                    <a:pt x="116087" y="2678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85" name="SMARTInkShape-Group26"/>
          <p:cNvGrpSpPr/>
          <p:nvPr/>
        </p:nvGrpSpPr>
        <p:grpSpPr>
          <a:xfrm>
            <a:off x="1410924" y="4580937"/>
            <a:ext cx="357155" cy="383967"/>
            <a:chOff x="1410924" y="4580937"/>
            <a:chExt cx="357155" cy="383967"/>
          </a:xfrm>
        </p:grpSpPr>
        <p:sp>
          <p:nvSpPr>
            <p:cNvPr id="481" name="SMARTInkShape-137"/>
            <p:cNvSpPr/>
            <p:nvPr>
              <p:custDataLst>
                <p:tags r:id="rId142"/>
              </p:custDataLst>
            </p:nvPr>
          </p:nvSpPr>
          <p:spPr bwMode="auto">
            <a:xfrm>
              <a:off x="1428750" y="4589861"/>
              <a:ext cx="17860" cy="375043"/>
            </a:xfrm>
            <a:custGeom>
              <a:avLst/>
              <a:gdLst/>
              <a:ahLst/>
              <a:cxnLst/>
              <a:rect l="0" t="0" r="0" b="0"/>
              <a:pathLst>
                <a:path w="17860" h="375043">
                  <a:moveTo>
                    <a:pt x="0" y="44646"/>
                  </a:moveTo>
                  <a:lnTo>
                    <a:pt x="0" y="0"/>
                  </a:lnTo>
                  <a:lnTo>
                    <a:pt x="0" y="42839"/>
                  </a:lnTo>
                  <a:lnTo>
                    <a:pt x="0" y="85059"/>
                  </a:lnTo>
                  <a:lnTo>
                    <a:pt x="2646" y="127288"/>
                  </a:lnTo>
                  <a:lnTo>
                    <a:pt x="8378" y="169078"/>
                  </a:lnTo>
                  <a:lnTo>
                    <a:pt x="9677" y="181308"/>
                  </a:lnTo>
                  <a:lnTo>
                    <a:pt x="17010" y="223402"/>
                  </a:lnTo>
                  <a:lnTo>
                    <a:pt x="17810" y="267724"/>
                  </a:lnTo>
                  <a:lnTo>
                    <a:pt x="17857" y="309551"/>
                  </a:lnTo>
                  <a:lnTo>
                    <a:pt x="17859" y="353919"/>
                  </a:lnTo>
                  <a:lnTo>
                    <a:pt x="17859" y="375042"/>
                  </a:lnTo>
                  <a:lnTo>
                    <a:pt x="17859" y="3571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82" name="SMARTInkShape-138"/>
            <p:cNvSpPr/>
            <p:nvPr>
              <p:custDataLst>
                <p:tags r:id="rId143"/>
              </p:custDataLst>
            </p:nvPr>
          </p:nvSpPr>
          <p:spPr bwMode="auto">
            <a:xfrm>
              <a:off x="1410924" y="4580937"/>
              <a:ext cx="160689" cy="160714"/>
            </a:xfrm>
            <a:custGeom>
              <a:avLst/>
              <a:gdLst/>
              <a:ahLst/>
              <a:cxnLst/>
              <a:rect l="0" t="0" r="0" b="0"/>
              <a:pathLst>
                <a:path w="160689" h="160714">
                  <a:moveTo>
                    <a:pt x="26756" y="62500"/>
                  </a:moveTo>
                  <a:lnTo>
                    <a:pt x="22015" y="62500"/>
                  </a:lnTo>
                  <a:lnTo>
                    <a:pt x="17042" y="59855"/>
                  </a:lnTo>
                  <a:lnTo>
                    <a:pt x="9373" y="53939"/>
                  </a:lnTo>
                  <a:lnTo>
                    <a:pt x="1250" y="53603"/>
                  </a:lnTo>
                  <a:lnTo>
                    <a:pt x="822" y="52600"/>
                  </a:lnTo>
                  <a:lnTo>
                    <a:pt x="0" y="40269"/>
                  </a:lnTo>
                  <a:lnTo>
                    <a:pt x="2627" y="35091"/>
                  </a:lnTo>
                  <a:lnTo>
                    <a:pt x="7658" y="28423"/>
                  </a:lnTo>
                  <a:lnTo>
                    <a:pt x="8529" y="22527"/>
                  </a:lnTo>
                  <a:lnTo>
                    <a:pt x="9644" y="20969"/>
                  </a:lnTo>
                  <a:lnTo>
                    <a:pt x="11379" y="19929"/>
                  </a:lnTo>
                  <a:lnTo>
                    <a:pt x="13528" y="19237"/>
                  </a:lnTo>
                  <a:lnTo>
                    <a:pt x="14961" y="17783"/>
                  </a:lnTo>
                  <a:lnTo>
                    <a:pt x="16553" y="13522"/>
                  </a:lnTo>
                  <a:lnTo>
                    <a:pt x="17969" y="11988"/>
                  </a:lnTo>
                  <a:lnTo>
                    <a:pt x="34043" y="1353"/>
                  </a:lnTo>
                  <a:lnTo>
                    <a:pt x="78299" y="0"/>
                  </a:lnTo>
                  <a:lnTo>
                    <a:pt x="92409" y="986"/>
                  </a:lnTo>
                  <a:lnTo>
                    <a:pt x="115888" y="11017"/>
                  </a:lnTo>
                  <a:lnTo>
                    <a:pt x="130914" y="23089"/>
                  </a:lnTo>
                  <a:lnTo>
                    <a:pt x="136879" y="25140"/>
                  </a:lnTo>
                  <a:lnTo>
                    <a:pt x="138866" y="26680"/>
                  </a:lnTo>
                  <a:lnTo>
                    <a:pt x="158218" y="53621"/>
                  </a:lnTo>
                  <a:lnTo>
                    <a:pt x="160374" y="68460"/>
                  </a:lnTo>
                  <a:lnTo>
                    <a:pt x="160688" y="92266"/>
                  </a:lnTo>
                  <a:lnTo>
                    <a:pt x="158050" y="98219"/>
                  </a:lnTo>
                  <a:lnTo>
                    <a:pt x="155957" y="101195"/>
                  </a:lnTo>
                  <a:lnTo>
                    <a:pt x="149677" y="123146"/>
                  </a:lnTo>
                  <a:lnTo>
                    <a:pt x="139451" y="136546"/>
                  </a:lnTo>
                  <a:lnTo>
                    <a:pt x="110903" y="156737"/>
                  </a:lnTo>
                  <a:lnTo>
                    <a:pt x="101408" y="159544"/>
                  </a:lnTo>
                  <a:lnTo>
                    <a:pt x="68430" y="160713"/>
                  </a:lnTo>
                  <a:lnTo>
                    <a:pt x="62476" y="158075"/>
                  </a:lnTo>
                  <a:lnTo>
                    <a:pt x="55309" y="153036"/>
                  </a:lnTo>
                  <a:lnTo>
                    <a:pt x="49327" y="152164"/>
                  </a:lnTo>
                  <a:lnTo>
                    <a:pt x="47756" y="151050"/>
                  </a:lnTo>
                  <a:lnTo>
                    <a:pt x="46709" y="149315"/>
                  </a:lnTo>
                  <a:lnTo>
                    <a:pt x="45236" y="142132"/>
                  </a:lnTo>
                  <a:lnTo>
                    <a:pt x="44738" y="135557"/>
                  </a:lnTo>
                  <a:lnTo>
                    <a:pt x="53545" y="1250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83" name="SMARTInkShape-139"/>
            <p:cNvSpPr/>
            <p:nvPr>
              <p:custDataLst>
                <p:tags r:id="rId144"/>
              </p:custDataLst>
            </p:nvPr>
          </p:nvSpPr>
          <p:spPr bwMode="auto">
            <a:xfrm>
              <a:off x="1678782" y="4625687"/>
              <a:ext cx="71438" cy="35610"/>
            </a:xfrm>
            <a:custGeom>
              <a:avLst/>
              <a:gdLst/>
              <a:ahLst/>
              <a:cxnLst/>
              <a:rect l="0" t="0" r="0" b="0"/>
              <a:pathLst>
                <a:path w="71438" h="35610">
                  <a:moveTo>
                    <a:pt x="8929" y="8820"/>
                  </a:moveTo>
                  <a:lnTo>
                    <a:pt x="108" y="0"/>
                  </a:lnTo>
                  <a:lnTo>
                    <a:pt x="0" y="8712"/>
                  </a:lnTo>
                  <a:lnTo>
                    <a:pt x="7688" y="8810"/>
                  </a:lnTo>
                  <a:lnTo>
                    <a:pt x="15813" y="14955"/>
                  </a:lnTo>
                  <a:lnTo>
                    <a:pt x="24088" y="16921"/>
                  </a:lnTo>
                  <a:lnTo>
                    <a:pt x="56923" y="17747"/>
                  </a:lnTo>
                  <a:lnTo>
                    <a:pt x="58784" y="18741"/>
                  </a:lnTo>
                  <a:lnTo>
                    <a:pt x="60025" y="20395"/>
                  </a:lnTo>
                  <a:lnTo>
                    <a:pt x="62017" y="25438"/>
                  </a:lnTo>
                  <a:lnTo>
                    <a:pt x="64935" y="26128"/>
                  </a:lnTo>
                  <a:lnTo>
                    <a:pt x="70152" y="26571"/>
                  </a:lnTo>
                  <a:lnTo>
                    <a:pt x="70581" y="27600"/>
                  </a:lnTo>
                  <a:lnTo>
                    <a:pt x="71437" y="3560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84" name="SMARTInkShape-140"/>
            <p:cNvSpPr/>
            <p:nvPr>
              <p:custDataLst>
                <p:tags r:id="rId145"/>
              </p:custDataLst>
            </p:nvPr>
          </p:nvSpPr>
          <p:spPr bwMode="auto">
            <a:xfrm>
              <a:off x="1669862" y="4688086"/>
              <a:ext cx="98217" cy="8929"/>
            </a:xfrm>
            <a:custGeom>
              <a:avLst/>
              <a:gdLst/>
              <a:ahLst/>
              <a:cxnLst/>
              <a:rect l="0" t="0" r="0" b="0"/>
              <a:pathLst>
                <a:path w="98217" h="8929">
                  <a:moveTo>
                    <a:pt x="26778" y="0"/>
                  </a:moveTo>
                  <a:lnTo>
                    <a:pt x="22038" y="0"/>
                  </a:lnTo>
                  <a:lnTo>
                    <a:pt x="17065" y="2645"/>
                  </a:lnTo>
                  <a:lnTo>
                    <a:pt x="10528" y="7688"/>
                  </a:lnTo>
                  <a:lnTo>
                    <a:pt x="0" y="8928"/>
                  </a:lnTo>
                  <a:lnTo>
                    <a:pt x="16240" y="8928"/>
                  </a:lnTo>
                  <a:lnTo>
                    <a:pt x="37825" y="1241"/>
                  </a:lnTo>
                  <a:lnTo>
                    <a:pt x="82218" y="1"/>
                  </a:lnTo>
                  <a:lnTo>
                    <a:pt x="9821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88" name="SMARTInkShape-Group27"/>
          <p:cNvGrpSpPr/>
          <p:nvPr/>
        </p:nvGrpSpPr>
        <p:grpSpPr>
          <a:xfrm>
            <a:off x="776883" y="4429128"/>
            <a:ext cx="267468" cy="401834"/>
            <a:chOff x="776883" y="4429128"/>
            <a:chExt cx="267468" cy="401834"/>
          </a:xfrm>
        </p:grpSpPr>
        <p:sp>
          <p:nvSpPr>
            <p:cNvPr id="486" name="SMARTInkShape-141"/>
            <p:cNvSpPr/>
            <p:nvPr>
              <p:custDataLst>
                <p:tags r:id="rId140"/>
              </p:custDataLst>
            </p:nvPr>
          </p:nvSpPr>
          <p:spPr bwMode="auto">
            <a:xfrm>
              <a:off x="776883" y="4509492"/>
              <a:ext cx="116086" cy="267772"/>
            </a:xfrm>
            <a:custGeom>
              <a:avLst/>
              <a:gdLst/>
              <a:ahLst/>
              <a:cxnLst/>
              <a:rect l="0" t="0" r="0" b="0"/>
              <a:pathLst>
                <a:path w="116086" h="267772">
                  <a:moveTo>
                    <a:pt x="17859" y="26789"/>
                  </a:moveTo>
                  <a:lnTo>
                    <a:pt x="8962" y="17892"/>
                  </a:lnTo>
                  <a:lnTo>
                    <a:pt x="8929" y="3"/>
                  </a:lnTo>
                  <a:lnTo>
                    <a:pt x="32" y="0"/>
                  </a:lnTo>
                  <a:lnTo>
                    <a:pt x="5151" y="0"/>
                  </a:lnTo>
                  <a:lnTo>
                    <a:pt x="0" y="0"/>
                  </a:lnTo>
                  <a:lnTo>
                    <a:pt x="8820" y="8820"/>
                  </a:lnTo>
                  <a:lnTo>
                    <a:pt x="8927" y="25177"/>
                  </a:lnTo>
                  <a:lnTo>
                    <a:pt x="4188" y="31051"/>
                  </a:lnTo>
                  <a:lnTo>
                    <a:pt x="3784" y="33600"/>
                  </a:lnTo>
                  <a:lnTo>
                    <a:pt x="4507" y="36291"/>
                  </a:lnTo>
                  <a:lnTo>
                    <a:pt x="5981" y="39076"/>
                  </a:lnTo>
                  <a:lnTo>
                    <a:pt x="8671" y="64277"/>
                  </a:lnTo>
                  <a:lnTo>
                    <a:pt x="9871" y="84281"/>
                  </a:lnTo>
                  <a:lnTo>
                    <a:pt x="17027" y="113008"/>
                  </a:lnTo>
                  <a:lnTo>
                    <a:pt x="18605" y="128844"/>
                  </a:lnTo>
                  <a:lnTo>
                    <a:pt x="25940" y="157649"/>
                  </a:lnTo>
                  <a:lnTo>
                    <a:pt x="26767" y="199340"/>
                  </a:lnTo>
                  <a:lnTo>
                    <a:pt x="26789" y="243126"/>
                  </a:lnTo>
                  <a:lnTo>
                    <a:pt x="26789" y="248667"/>
                  </a:lnTo>
                  <a:lnTo>
                    <a:pt x="26789" y="242223"/>
                  </a:lnTo>
                  <a:lnTo>
                    <a:pt x="24143" y="241601"/>
                  </a:lnTo>
                  <a:lnTo>
                    <a:pt x="19100" y="241201"/>
                  </a:lnTo>
                  <a:lnTo>
                    <a:pt x="18411" y="238499"/>
                  </a:lnTo>
                  <a:lnTo>
                    <a:pt x="17860" y="202370"/>
                  </a:lnTo>
                  <a:lnTo>
                    <a:pt x="18852" y="200398"/>
                  </a:lnTo>
                  <a:lnTo>
                    <a:pt x="20505" y="199083"/>
                  </a:lnTo>
                  <a:lnTo>
                    <a:pt x="25548" y="196973"/>
                  </a:lnTo>
                  <a:lnTo>
                    <a:pt x="26237" y="194038"/>
                  </a:lnTo>
                  <a:lnTo>
                    <a:pt x="26421" y="191866"/>
                  </a:lnTo>
                  <a:lnTo>
                    <a:pt x="27536" y="190419"/>
                  </a:lnTo>
                  <a:lnTo>
                    <a:pt x="37798" y="185047"/>
                  </a:lnTo>
                  <a:lnTo>
                    <a:pt x="43295" y="179869"/>
                  </a:lnTo>
                  <a:lnTo>
                    <a:pt x="48988" y="178972"/>
                  </a:lnTo>
                  <a:lnTo>
                    <a:pt x="83354" y="178597"/>
                  </a:lnTo>
                  <a:lnTo>
                    <a:pt x="89301" y="181241"/>
                  </a:lnTo>
                  <a:lnTo>
                    <a:pt x="96463" y="186282"/>
                  </a:lnTo>
                  <a:lnTo>
                    <a:pt x="105007" y="187278"/>
                  </a:lnTo>
                  <a:lnTo>
                    <a:pt x="110500" y="187414"/>
                  </a:lnTo>
                  <a:lnTo>
                    <a:pt x="112362" y="188443"/>
                  </a:lnTo>
                  <a:lnTo>
                    <a:pt x="113603" y="190121"/>
                  </a:lnTo>
                  <a:lnTo>
                    <a:pt x="114982" y="194631"/>
                  </a:lnTo>
                  <a:lnTo>
                    <a:pt x="116085" y="238371"/>
                  </a:lnTo>
                  <a:lnTo>
                    <a:pt x="116085" y="244187"/>
                  </a:lnTo>
                  <a:lnTo>
                    <a:pt x="115093" y="246136"/>
                  </a:lnTo>
                  <a:lnTo>
                    <a:pt x="113440" y="247434"/>
                  </a:lnTo>
                  <a:lnTo>
                    <a:pt x="111345" y="248300"/>
                  </a:lnTo>
                  <a:lnTo>
                    <a:pt x="109949" y="249869"/>
                  </a:lnTo>
                  <a:lnTo>
                    <a:pt x="108397" y="254259"/>
                  </a:lnTo>
                  <a:lnTo>
                    <a:pt x="106991" y="255826"/>
                  </a:lnTo>
                  <a:lnTo>
                    <a:pt x="102783" y="257568"/>
                  </a:lnTo>
                  <a:lnTo>
                    <a:pt x="101264" y="259024"/>
                  </a:lnTo>
                  <a:lnTo>
                    <a:pt x="99577" y="263288"/>
                  </a:lnTo>
                  <a:lnTo>
                    <a:pt x="98134" y="264823"/>
                  </a:lnTo>
                  <a:lnTo>
                    <a:pt x="93886" y="266527"/>
                  </a:lnTo>
                  <a:lnTo>
                    <a:pt x="77271" y="267771"/>
                  </a:lnTo>
                  <a:lnTo>
                    <a:pt x="71384" y="265191"/>
                  </a:lnTo>
                  <a:lnTo>
                    <a:pt x="65460" y="261730"/>
                  </a:lnTo>
                  <a:lnTo>
                    <a:pt x="53573" y="259508"/>
                  </a:lnTo>
                  <a:lnTo>
                    <a:pt x="46411" y="259068"/>
                  </a:lnTo>
                  <a:lnTo>
                    <a:pt x="37115" y="251282"/>
                  </a:lnTo>
                  <a:lnTo>
                    <a:pt x="36339" y="247940"/>
                  </a:lnTo>
                  <a:lnTo>
                    <a:pt x="36132" y="245661"/>
                  </a:lnTo>
                  <a:lnTo>
                    <a:pt x="35002" y="244141"/>
                  </a:lnTo>
                  <a:lnTo>
                    <a:pt x="31101" y="242452"/>
                  </a:lnTo>
                  <a:lnTo>
                    <a:pt x="29663" y="241010"/>
                  </a:lnTo>
                  <a:lnTo>
                    <a:pt x="26789" y="23217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87" name="SMARTInkShape-142"/>
            <p:cNvSpPr/>
            <p:nvPr>
              <p:custDataLst>
                <p:tags r:id="rId141"/>
              </p:custDataLst>
            </p:nvPr>
          </p:nvSpPr>
          <p:spPr bwMode="auto">
            <a:xfrm>
              <a:off x="875110" y="4429128"/>
              <a:ext cx="169241" cy="401834"/>
            </a:xfrm>
            <a:custGeom>
              <a:avLst/>
              <a:gdLst/>
              <a:ahLst/>
              <a:cxnLst/>
              <a:rect l="0" t="0" r="0" b="0"/>
              <a:pathLst>
                <a:path w="169241" h="401834">
                  <a:moveTo>
                    <a:pt x="8929" y="17856"/>
                  </a:moveTo>
                  <a:lnTo>
                    <a:pt x="1241" y="10168"/>
                  </a:lnTo>
                  <a:lnTo>
                    <a:pt x="0" y="1"/>
                  </a:lnTo>
                  <a:lnTo>
                    <a:pt x="0" y="0"/>
                  </a:lnTo>
                  <a:lnTo>
                    <a:pt x="12428" y="12426"/>
                  </a:lnTo>
                  <a:lnTo>
                    <a:pt x="20737" y="15443"/>
                  </a:lnTo>
                  <a:lnTo>
                    <a:pt x="25731" y="16248"/>
                  </a:lnTo>
                  <a:lnTo>
                    <a:pt x="42240" y="26860"/>
                  </a:lnTo>
                  <a:lnTo>
                    <a:pt x="86702" y="64165"/>
                  </a:lnTo>
                  <a:lnTo>
                    <a:pt x="117331" y="98602"/>
                  </a:lnTo>
                  <a:lnTo>
                    <a:pt x="141510" y="138949"/>
                  </a:lnTo>
                  <a:lnTo>
                    <a:pt x="153494" y="162215"/>
                  </a:lnTo>
                  <a:lnTo>
                    <a:pt x="164839" y="206751"/>
                  </a:lnTo>
                  <a:lnTo>
                    <a:pt x="169240" y="251389"/>
                  </a:lnTo>
                  <a:lnTo>
                    <a:pt x="162540" y="294855"/>
                  </a:lnTo>
                  <a:lnTo>
                    <a:pt x="158623" y="318872"/>
                  </a:lnTo>
                  <a:lnTo>
                    <a:pt x="145573" y="349897"/>
                  </a:lnTo>
                  <a:lnTo>
                    <a:pt x="113105" y="386900"/>
                  </a:lnTo>
                  <a:lnTo>
                    <a:pt x="107154" y="390236"/>
                  </a:lnTo>
                  <a:lnTo>
                    <a:pt x="101202" y="392709"/>
                  </a:lnTo>
                  <a:lnTo>
                    <a:pt x="89819" y="401419"/>
                  </a:lnTo>
                  <a:lnTo>
                    <a:pt x="80366" y="40183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91" name="SMARTInkShape-Group28"/>
          <p:cNvGrpSpPr/>
          <p:nvPr/>
        </p:nvGrpSpPr>
        <p:grpSpPr>
          <a:xfrm>
            <a:off x="7527726" y="3741539"/>
            <a:ext cx="1134071" cy="178594"/>
            <a:chOff x="7527726" y="3741539"/>
            <a:chExt cx="1134071" cy="178594"/>
          </a:xfrm>
        </p:grpSpPr>
        <p:sp>
          <p:nvSpPr>
            <p:cNvPr id="489" name="SMARTInkShape-143"/>
            <p:cNvSpPr/>
            <p:nvPr>
              <p:custDataLst>
                <p:tags r:id="rId138"/>
              </p:custDataLst>
            </p:nvPr>
          </p:nvSpPr>
          <p:spPr bwMode="auto">
            <a:xfrm>
              <a:off x="7625955" y="3741539"/>
              <a:ext cx="1035842" cy="35719"/>
            </a:xfrm>
            <a:custGeom>
              <a:avLst/>
              <a:gdLst/>
              <a:ahLst/>
              <a:cxnLst/>
              <a:rect l="0" t="0" r="0" b="0"/>
              <a:pathLst>
                <a:path w="1035842" h="35719">
                  <a:moveTo>
                    <a:pt x="8927" y="35718"/>
                  </a:moveTo>
                  <a:lnTo>
                    <a:pt x="4188" y="35718"/>
                  </a:lnTo>
                  <a:lnTo>
                    <a:pt x="2791" y="34726"/>
                  </a:lnTo>
                  <a:lnTo>
                    <a:pt x="1860" y="33073"/>
                  </a:lnTo>
                  <a:lnTo>
                    <a:pt x="7" y="26821"/>
                  </a:lnTo>
                  <a:lnTo>
                    <a:pt x="0" y="22058"/>
                  </a:lnTo>
                  <a:lnTo>
                    <a:pt x="992" y="20658"/>
                  </a:lnTo>
                  <a:lnTo>
                    <a:pt x="2645" y="19725"/>
                  </a:lnTo>
                  <a:lnTo>
                    <a:pt x="12427" y="18228"/>
                  </a:lnTo>
                  <a:lnTo>
                    <a:pt x="48808" y="16873"/>
                  </a:lnTo>
                  <a:lnTo>
                    <a:pt x="77545" y="10172"/>
                  </a:lnTo>
                  <a:lnTo>
                    <a:pt x="116888" y="9093"/>
                  </a:lnTo>
                  <a:lnTo>
                    <a:pt x="151962" y="8962"/>
                  </a:lnTo>
                  <a:lnTo>
                    <a:pt x="194682" y="8936"/>
                  </a:lnTo>
                  <a:lnTo>
                    <a:pt x="229552" y="8931"/>
                  </a:lnTo>
                  <a:lnTo>
                    <a:pt x="265018" y="8930"/>
                  </a:lnTo>
                  <a:lnTo>
                    <a:pt x="301653" y="8929"/>
                  </a:lnTo>
                  <a:lnTo>
                    <a:pt x="343488" y="8929"/>
                  </a:lnTo>
                  <a:lnTo>
                    <a:pt x="387302" y="8929"/>
                  </a:lnTo>
                  <a:lnTo>
                    <a:pt x="431704" y="8929"/>
                  </a:lnTo>
                  <a:lnTo>
                    <a:pt x="461411" y="8929"/>
                  </a:lnTo>
                  <a:lnTo>
                    <a:pt x="493797" y="8929"/>
                  </a:lnTo>
                  <a:lnTo>
                    <a:pt x="527042" y="8929"/>
                  </a:lnTo>
                  <a:lnTo>
                    <a:pt x="558354" y="8929"/>
                  </a:lnTo>
                  <a:lnTo>
                    <a:pt x="591453" y="8929"/>
                  </a:lnTo>
                  <a:lnTo>
                    <a:pt x="626007" y="8929"/>
                  </a:lnTo>
                  <a:lnTo>
                    <a:pt x="661209" y="8929"/>
                  </a:lnTo>
                  <a:lnTo>
                    <a:pt x="694052" y="11576"/>
                  </a:lnTo>
                  <a:lnTo>
                    <a:pt x="737786" y="15997"/>
                  </a:lnTo>
                  <a:lnTo>
                    <a:pt x="778527" y="17308"/>
                  </a:lnTo>
                  <a:lnTo>
                    <a:pt x="819371" y="17695"/>
                  </a:lnTo>
                  <a:lnTo>
                    <a:pt x="856609" y="17811"/>
                  </a:lnTo>
                  <a:lnTo>
                    <a:pt x="900006" y="13109"/>
                  </a:lnTo>
                  <a:lnTo>
                    <a:pt x="937241" y="9755"/>
                  </a:lnTo>
                  <a:lnTo>
                    <a:pt x="977473" y="9038"/>
                  </a:lnTo>
                  <a:lnTo>
                    <a:pt x="1010105" y="8939"/>
                  </a:lnTo>
                  <a:lnTo>
                    <a:pt x="1017128" y="6288"/>
                  </a:lnTo>
                  <a:lnTo>
                    <a:pt x="1023555" y="2795"/>
                  </a:lnTo>
                  <a:lnTo>
                    <a:pt x="1035841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0" name="SMARTInkShape-144"/>
            <p:cNvSpPr/>
            <p:nvPr>
              <p:custDataLst>
                <p:tags r:id="rId139"/>
              </p:custDataLst>
            </p:nvPr>
          </p:nvSpPr>
          <p:spPr bwMode="auto">
            <a:xfrm>
              <a:off x="7527726" y="3830836"/>
              <a:ext cx="1080493" cy="89297"/>
            </a:xfrm>
            <a:custGeom>
              <a:avLst/>
              <a:gdLst/>
              <a:ahLst/>
              <a:cxnLst/>
              <a:rect l="0" t="0" r="0" b="0"/>
              <a:pathLst>
                <a:path w="1080493" h="89297">
                  <a:moveTo>
                    <a:pt x="0" y="89296"/>
                  </a:moveTo>
                  <a:lnTo>
                    <a:pt x="4741" y="84556"/>
                  </a:lnTo>
                  <a:lnTo>
                    <a:pt x="7068" y="79583"/>
                  </a:lnTo>
                  <a:lnTo>
                    <a:pt x="7688" y="76868"/>
                  </a:lnTo>
                  <a:lnTo>
                    <a:pt x="13670" y="71205"/>
                  </a:lnTo>
                  <a:lnTo>
                    <a:pt x="33678" y="59485"/>
                  </a:lnTo>
                  <a:lnTo>
                    <a:pt x="75462" y="47787"/>
                  </a:lnTo>
                  <a:lnTo>
                    <a:pt x="116616" y="40321"/>
                  </a:lnTo>
                  <a:lnTo>
                    <a:pt x="159038" y="30491"/>
                  </a:lnTo>
                  <a:lnTo>
                    <a:pt x="194848" y="27886"/>
                  </a:lnTo>
                  <a:lnTo>
                    <a:pt x="236437" y="26122"/>
                  </a:lnTo>
                  <a:lnTo>
                    <a:pt x="265487" y="22193"/>
                  </a:lnTo>
                  <a:lnTo>
                    <a:pt x="297580" y="19785"/>
                  </a:lnTo>
                  <a:lnTo>
                    <a:pt x="332679" y="18715"/>
                  </a:lnTo>
                  <a:lnTo>
                    <a:pt x="371430" y="18240"/>
                  </a:lnTo>
                  <a:lnTo>
                    <a:pt x="409158" y="18028"/>
                  </a:lnTo>
                  <a:lnTo>
                    <a:pt x="446762" y="17934"/>
                  </a:lnTo>
                  <a:lnTo>
                    <a:pt x="486626" y="17892"/>
                  </a:lnTo>
                  <a:lnTo>
                    <a:pt x="527495" y="17874"/>
                  </a:lnTo>
                  <a:lnTo>
                    <a:pt x="568809" y="16874"/>
                  </a:lnTo>
                  <a:lnTo>
                    <a:pt x="610322" y="13122"/>
                  </a:lnTo>
                  <a:lnTo>
                    <a:pt x="651924" y="10793"/>
                  </a:lnTo>
                  <a:lnTo>
                    <a:pt x="693564" y="9757"/>
                  </a:lnTo>
                  <a:lnTo>
                    <a:pt x="735222" y="9297"/>
                  </a:lnTo>
                  <a:lnTo>
                    <a:pt x="776888" y="6448"/>
                  </a:lnTo>
                  <a:lnTo>
                    <a:pt x="817564" y="2865"/>
                  </a:lnTo>
                  <a:lnTo>
                    <a:pt x="855487" y="1273"/>
                  </a:lnTo>
                  <a:lnTo>
                    <a:pt x="892186" y="566"/>
                  </a:lnTo>
                  <a:lnTo>
                    <a:pt x="926356" y="251"/>
                  </a:lnTo>
                  <a:lnTo>
                    <a:pt x="967905" y="74"/>
                  </a:lnTo>
                  <a:lnTo>
                    <a:pt x="1004359" y="22"/>
                  </a:lnTo>
                  <a:lnTo>
                    <a:pt x="1048345" y="3"/>
                  </a:lnTo>
                  <a:lnTo>
                    <a:pt x="1073808" y="0"/>
                  </a:lnTo>
                  <a:lnTo>
                    <a:pt x="1076036" y="992"/>
                  </a:lnTo>
                  <a:lnTo>
                    <a:pt x="1077522" y="2646"/>
                  </a:lnTo>
                  <a:lnTo>
                    <a:pt x="1080492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498" name="SMARTInkShape-Group29"/>
          <p:cNvGrpSpPr/>
          <p:nvPr/>
        </p:nvGrpSpPr>
        <p:grpSpPr>
          <a:xfrm>
            <a:off x="7611888" y="3312926"/>
            <a:ext cx="1228503" cy="437507"/>
            <a:chOff x="7611888" y="3312926"/>
            <a:chExt cx="1228503" cy="437507"/>
          </a:xfrm>
        </p:grpSpPr>
        <p:sp>
          <p:nvSpPr>
            <p:cNvPr id="492" name="SMARTInkShape-145"/>
            <p:cNvSpPr/>
            <p:nvPr>
              <p:custDataLst>
                <p:tags r:id="rId132"/>
              </p:custDataLst>
            </p:nvPr>
          </p:nvSpPr>
          <p:spPr bwMode="auto">
            <a:xfrm>
              <a:off x="7611888" y="3312926"/>
              <a:ext cx="183729" cy="276809"/>
            </a:xfrm>
            <a:custGeom>
              <a:avLst/>
              <a:gdLst/>
              <a:ahLst/>
              <a:cxnLst/>
              <a:rect l="0" t="0" r="0" b="0"/>
              <a:pathLst>
                <a:path w="183729" h="276809">
                  <a:moveTo>
                    <a:pt x="76572" y="35706"/>
                  </a:moveTo>
                  <a:lnTo>
                    <a:pt x="85500" y="35706"/>
                  </a:lnTo>
                  <a:lnTo>
                    <a:pt x="94432" y="26777"/>
                  </a:lnTo>
                  <a:lnTo>
                    <a:pt x="85502" y="35706"/>
                  </a:lnTo>
                  <a:lnTo>
                    <a:pt x="85502" y="43395"/>
                  </a:lnTo>
                  <a:lnTo>
                    <a:pt x="86494" y="43809"/>
                  </a:lnTo>
                  <a:lnTo>
                    <a:pt x="93191" y="44527"/>
                  </a:lnTo>
                  <a:lnTo>
                    <a:pt x="86634" y="52315"/>
                  </a:lnTo>
                  <a:lnTo>
                    <a:pt x="85837" y="53195"/>
                  </a:lnTo>
                  <a:lnTo>
                    <a:pt x="85502" y="88908"/>
                  </a:lnTo>
                  <a:lnTo>
                    <a:pt x="63302" y="111484"/>
                  </a:lnTo>
                  <a:lnTo>
                    <a:pt x="58107" y="114034"/>
                  </a:lnTo>
                  <a:lnTo>
                    <a:pt x="25116" y="116039"/>
                  </a:lnTo>
                  <a:lnTo>
                    <a:pt x="15492" y="108382"/>
                  </a:lnTo>
                  <a:lnTo>
                    <a:pt x="14699" y="105049"/>
                  </a:lnTo>
                  <a:lnTo>
                    <a:pt x="14488" y="102771"/>
                  </a:lnTo>
                  <a:lnTo>
                    <a:pt x="11607" y="97593"/>
                  </a:lnTo>
                  <a:lnTo>
                    <a:pt x="8011" y="91985"/>
                  </a:lnTo>
                  <a:lnTo>
                    <a:pt x="5987" y="83250"/>
                  </a:lnTo>
                  <a:lnTo>
                    <a:pt x="5247" y="68438"/>
                  </a:lnTo>
                  <a:lnTo>
                    <a:pt x="7831" y="62491"/>
                  </a:lnTo>
                  <a:lnTo>
                    <a:pt x="11294" y="56540"/>
                  </a:lnTo>
                  <a:lnTo>
                    <a:pt x="13517" y="44636"/>
                  </a:lnTo>
                  <a:lnTo>
                    <a:pt x="13701" y="41660"/>
                  </a:lnTo>
                  <a:lnTo>
                    <a:pt x="16549" y="35706"/>
                  </a:lnTo>
                  <a:lnTo>
                    <a:pt x="44211" y="5573"/>
                  </a:lnTo>
                  <a:lnTo>
                    <a:pt x="49952" y="2470"/>
                  </a:lnTo>
                  <a:lnTo>
                    <a:pt x="64689" y="314"/>
                  </a:lnTo>
                  <a:lnTo>
                    <a:pt x="80791" y="0"/>
                  </a:lnTo>
                  <a:lnTo>
                    <a:pt x="86055" y="2639"/>
                  </a:lnTo>
                  <a:lnTo>
                    <a:pt x="88847" y="4732"/>
                  </a:lnTo>
                  <a:lnTo>
                    <a:pt x="97241" y="7057"/>
                  </a:lnTo>
                  <a:lnTo>
                    <a:pt x="106595" y="9083"/>
                  </a:lnTo>
                  <a:lnTo>
                    <a:pt x="114059" y="13290"/>
                  </a:lnTo>
                  <a:lnTo>
                    <a:pt x="118037" y="18468"/>
                  </a:lnTo>
                  <a:lnTo>
                    <a:pt x="120798" y="24076"/>
                  </a:lnTo>
                  <a:lnTo>
                    <a:pt x="126938" y="32812"/>
                  </a:lnTo>
                  <a:lnTo>
                    <a:pt x="129198" y="41684"/>
                  </a:lnTo>
                  <a:lnTo>
                    <a:pt x="129728" y="47624"/>
                  </a:lnTo>
                  <a:lnTo>
                    <a:pt x="132608" y="53570"/>
                  </a:lnTo>
                  <a:lnTo>
                    <a:pt x="134766" y="56546"/>
                  </a:lnTo>
                  <a:lnTo>
                    <a:pt x="137801" y="70214"/>
                  </a:lnTo>
                  <a:lnTo>
                    <a:pt x="135866" y="78493"/>
                  </a:lnTo>
                  <a:lnTo>
                    <a:pt x="132690" y="86473"/>
                  </a:lnTo>
                  <a:lnTo>
                    <a:pt x="127654" y="122541"/>
                  </a:lnTo>
                  <a:lnTo>
                    <a:pt x="106241" y="163951"/>
                  </a:lnTo>
                  <a:lnTo>
                    <a:pt x="96386" y="180641"/>
                  </a:lnTo>
                  <a:lnTo>
                    <a:pt x="78428" y="198318"/>
                  </a:lnTo>
                  <a:lnTo>
                    <a:pt x="70452" y="208189"/>
                  </a:lnTo>
                  <a:lnTo>
                    <a:pt x="51808" y="225256"/>
                  </a:lnTo>
                  <a:lnTo>
                    <a:pt x="43739" y="235045"/>
                  </a:lnTo>
                  <a:lnTo>
                    <a:pt x="17948" y="254710"/>
                  </a:lnTo>
                  <a:lnTo>
                    <a:pt x="5184" y="258935"/>
                  </a:lnTo>
                  <a:lnTo>
                    <a:pt x="409" y="258945"/>
                  </a:lnTo>
                  <a:lnTo>
                    <a:pt x="0" y="257954"/>
                  </a:lnTo>
                  <a:lnTo>
                    <a:pt x="4263" y="251260"/>
                  </a:lnTo>
                  <a:lnTo>
                    <a:pt x="7393" y="250571"/>
                  </a:lnTo>
                  <a:lnTo>
                    <a:pt x="35021" y="250022"/>
                  </a:lnTo>
                  <a:lnTo>
                    <a:pt x="40907" y="252666"/>
                  </a:lnTo>
                  <a:lnTo>
                    <a:pt x="43866" y="254760"/>
                  </a:lnTo>
                  <a:lnTo>
                    <a:pt x="57512" y="257708"/>
                  </a:lnTo>
                  <a:lnTo>
                    <a:pt x="95053" y="261547"/>
                  </a:lnTo>
                  <a:lnTo>
                    <a:pt x="113626" y="266628"/>
                  </a:lnTo>
                  <a:lnTo>
                    <a:pt x="145005" y="268849"/>
                  </a:lnTo>
                  <a:lnTo>
                    <a:pt x="150974" y="272609"/>
                  </a:lnTo>
                  <a:lnTo>
                    <a:pt x="153955" y="273017"/>
                  </a:lnTo>
                  <a:lnTo>
                    <a:pt x="159912" y="270824"/>
                  </a:lnTo>
                  <a:lnTo>
                    <a:pt x="161898" y="270834"/>
                  </a:lnTo>
                  <a:lnTo>
                    <a:pt x="163222" y="271833"/>
                  </a:lnTo>
                  <a:lnTo>
                    <a:pt x="164105" y="273492"/>
                  </a:lnTo>
                  <a:lnTo>
                    <a:pt x="165685" y="274597"/>
                  </a:lnTo>
                  <a:lnTo>
                    <a:pt x="173403" y="276517"/>
                  </a:lnTo>
                  <a:lnTo>
                    <a:pt x="183728" y="2768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3" name="SMARTInkShape-146"/>
            <p:cNvSpPr/>
            <p:nvPr>
              <p:custDataLst>
                <p:tags r:id="rId133"/>
              </p:custDataLst>
            </p:nvPr>
          </p:nvSpPr>
          <p:spPr bwMode="auto">
            <a:xfrm>
              <a:off x="7835149" y="3617765"/>
              <a:ext cx="49765" cy="132668"/>
            </a:xfrm>
            <a:custGeom>
              <a:avLst/>
              <a:gdLst/>
              <a:ahLst/>
              <a:cxnLst/>
              <a:rect l="0" t="0" r="0" b="0"/>
              <a:pathLst>
                <a:path w="49765" h="132668">
                  <a:moveTo>
                    <a:pt x="49764" y="7688"/>
                  </a:moveTo>
                  <a:lnTo>
                    <a:pt x="45025" y="2947"/>
                  </a:lnTo>
                  <a:lnTo>
                    <a:pt x="44620" y="1551"/>
                  </a:lnTo>
                  <a:lnTo>
                    <a:pt x="45343" y="620"/>
                  </a:lnTo>
                  <a:lnTo>
                    <a:pt x="46816" y="0"/>
                  </a:lnTo>
                  <a:lnTo>
                    <a:pt x="47799" y="578"/>
                  </a:lnTo>
                  <a:lnTo>
                    <a:pt x="48891" y="3867"/>
                  </a:lnTo>
                  <a:lnTo>
                    <a:pt x="49743" y="23839"/>
                  </a:lnTo>
                  <a:lnTo>
                    <a:pt x="40669" y="56883"/>
                  </a:lnTo>
                  <a:lnTo>
                    <a:pt x="25437" y="86111"/>
                  </a:lnTo>
                  <a:lnTo>
                    <a:pt x="23078" y="93144"/>
                  </a:lnTo>
                  <a:lnTo>
                    <a:pt x="7594" y="114794"/>
                  </a:lnTo>
                  <a:lnTo>
                    <a:pt x="5334" y="125631"/>
                  </a:lnTo>
                  <a:lnTo>
                    <a:pt x="5261" y="127989"/>
                  </a:lnTo>
                  <a:lnTo>
                    <a:pt x="4221" y="129560"/>
                  </a:lnTo>
                  <a:lnTo>
                    <a:pt x="2535" y="130608"/>
                  </a:lnTo>
                  <a:lnTo>
                    <a:pt x="418" y="131307"/>
                  </a:lnTo>
                  <a:lnTo>
                    <a:pt x="0" y="131772"/>
                  </a:lnTo>
                  <a:lnTo>
                    <a:pt x="713" y="132082"/>
                  </a:lnTo>
                  <a:lnTo>
                    <a:pt x="4859" y="132667"/>
                  </a:lnTo>
                  <a:lnTo>
                    <a:pt x="14046" y="12377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4" name="SMARTInkShape-147"/>
            <p:cNvSpPr/>
            <p:nvPr>
              <p:custDataLst>
                <p:tags r:id="rId134"/>
              </p:custDataLst>
            </p:nvPr>
          </p:nvSpPr>
          <p:spPr bwMode="auto">
            <a:xfrm>
              <a:off x="7965281" y="3331142"/>
              <a:ext cx="160735" cy="142507"/>
            </a:xfrm>
            <a:custGeom>
              <a:avLst/>
              <a:gdLst/>
              <a:ahLst/>
              <a:cxnLst/>
              <a:rect l="0" t="0" r="0" b="0"/>
              <a:pathLst>
                <a:path w="160735" h="142507">
                  <a:moveTo>
                    <a:pt x="53578" y="17490"/>
                  </a:moveTo>
                  <a:lnTo>
                    <a:pt x="53578" y="8593"/>
                  </a:lnTo>
                  <a:lnTo>
                    <a:pt x="62140" y="0"/>
                  </a:lnTo>
                  <a:lnTo>
                    <a:pt x="62399" y="4481"/>
                  </a:lnTo>
                  <a:lnTo>
                    <a:pt x="63428" y="5841"/>
                  </a:lnTo>
                  <a:lnTo>
                    <a:pt x="67216" y="7352"/>
                  </a:lnTo>
                  <a:lnTo>
                    <a:pt x="67630" y="7755"/>
                  </a:lnTo>
                  <a:lnTo>
                    <a:pt x="66915" y="8024"/>
                  </a:lnTo>
                  <a:lnTo>
                    <a:pt x="65445" y="8203"/>
                  </a:lnTo>
                  <a:lnTo>
                    <a:pt x="64466" y="9314"/>
                  </a:lnTo>
                  <a:lnTo>
                    <a:pt x="63379" y="13195"/>
                  </a:lnTo>
                  <a:lnTo>
                    <a:pt x="62531" y="33629"/>
                  </a:lnTo>
                  <a:lnTo>
                    <a:pt x="56375" y="43131"/>
                  </a:lnTo>
                  <a:lnTo>
                    <a:pt x="53415" y="56617"/>
                  </a:lnTo>
                  <a:lnTo>
                    <a:pt x="44028" y="70566"/>
                  </a:lnTo>
                  <a:lnTo>
                    <a:pt x="30677" y="85885"/>
                  </a:lnTo>
                  <a:lnTo>
                    <a:pt x="24911" y="97844"/>
                  </a:lnTo>
                  <a:lnTo>
                    <a:pt x="2889" y="131600"/>
                  </a:lnTo>
                  <a:lnTo>
                    <a:pt x="0" y="142502"/>
                  </a:lnTo>
                  <a:lnTo>
                    <a:pt x="13303" y="142506"/>
                  </a:lnTo>
                  <a:lnTo>
                    <a:pt x="18479" y="139860"/>
                  </a:lnTo>
                  <a:lnTo>
                    <a:pt x="24088" y="136369"/>
                  </a:lnTo>
                  <a:lnTo>
                    <a:pt x="35773" y="134128"/>
                  </a:lnTo>
                  <a:lnTo>
                    <a:pt x="77914" y="133586"/>
                  </a:lnTo>
                  <a:lnTo>
                    <a:pt x="121700" y="124892"/>
                  </a:lnTo>
                  <a:lnTo>
                    <a:pt x="127841" y="124756"/>
                  </a:lnTo>
                  <a:lnTo>
                    <a:pt x="133877" y="122050"/>
                  </a:lnTo>
                  <a:lnTo>
                    <a:pt x="141097" y="116968"/>
                  </a:lnTo>
                  <a:lnTo>
                    <a:pt x="151390" y="115750"/>
                  </a:lnTo>
                  <a:lnTo>
                    <a:pt x="151802" y="124538"/>
                  </a:lnTo>
                  <a:lnTo>
                    <a:pt x="159493" y="124637"/>
                  </a:lnTo>
                  <a:lnTo>
                    <a:pt x="159906" y="123648"/>
                  </a:lnTo>
                  <a:lnTo>
                    <a:pt x="160734" y="11571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5" name="SMARTInkShape-148"/>
            <p:cNvSpPr/>
            <p:nvPr>
              <p:custDataLst>
                <p:tags r:id="rId135"/>
              </p:custDataLst>
            </p:nvPr>
          </p:nvSpPr>
          <p:spPr bwMode="auto">
            <a:xfrm>
              <a:off x="8082762" y="3331141"/>
              <a:ext cx="96832" cy="285383"/>
            </a:xfrm>
            <a:custGeom>
              <a:avLst/>
              <a:gdLst/>
              <a:ahLst/>
              <a:cxnLst/>
              <a:rect l="0" t="0" r="0" b="0"/>
              <a:pathLst>
                <a:path w="96832" h="285383">
                  <a:moveTo>
                    <a:pt x="96831" y="8562"/>
                  </a:moveTo>
                  <a:lnTo>
                    <a:pt x="89143" y="8562"/>
                  </a:lnTo>
                  <a:lnTo>
                    <a:pt x="88728" y="7570"/>
                  </a:lnTo>
                  <a:lnTo>
                    <a:pt x="87934" y="0"/>
                  </a:lnTo>
                  <a:lnTo>
                    <a:pt x="87902" y="12944"/>
                  </a:lnTo>
                  <a:lnTo>
                    <a:pt x="74599" y="56407"/>
                  </a:lnTo>
                  <a:lnTo>
                    <a:pt x="74714" y="67199"/>
                  </a:lnTo>
                  <a:lnTo>
                    <a:pt x="76133" y="71466"/>
                  </a:lnTo>
                  <a:lnTo>
                    <a:pt x="71034" y="111797"/>
                  </a:lnTo>
                  <a:lnTo>
                    <a:pt x="57701" y="148377"/>
                  </a:lnTo>
                  <a:lnTo>
                    <a:pt x="40238" y="188912"/>
                  </a:lnTo>
                  <a:lnTo>
                    <a:pt x="19438" y="233543"/>
                  </a:lnTo>
                  <a:lnTo>
                    <a:pt x="11502" y="245438"/>
                  </a:lnTo>
                  <a:lnTo>
                    <a:pt x="5672" y="258346"/>
                  </a:lnTo>
                  <a:lnTo>
                    <a:pt x="1745" y="264437"/>
                  </a:lnTo>
                  <a:lnTo>
                    <a:pt x="0" y="270451"/>
                  </a:lnTo>
                  <a:lnTo>
                    <a:pt x="527" y="272451"/>
                  </a:lnTo>
                  <a:lnTo>
                    <a:pt x="1871" y="273785"/>
                  </a:lnTo>
                  <a:lnTo>
                    <a:pt x="3758" y="274674"/>
                  </a:lnTo>
                  <a:lnTo>
                    <a:pt x="5017" y="276259"/>
                  </a:lnTo>
                  <a:lnTo>
                    <a:pt x="7203" y="283985"/>
                  </a:lnTo>
                  <a:lnTo>
                    <a:pt x="10033" y="284761"/>
                  </a:lnTo>
                  <a:lnTo>
                    <a:pt x="34323" y="28538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6" name="SMARTInkShape-149"/>
            <p:cNvSpPr/>
            <p:nvPr>
              <p:custDataLst>
                <p:tags r:id="rId136"/>
              </p:custDataLst>
            </p:nvPr>
          </p:nvSpPr>
          <p:spPr bwMode="auto">
            <a:xfrm>
              <a:off x="8331443" y="3482579"/>
              <a:ext cx="169620" cy="133912"/>
            </a:xfrm>
            <a:custGeom>
              <a:avLst/>
              <a:gdLst/>
              <a:ahLst/>
              <a:cxnLst/>
              <a:rect l="0" t="0" r="0" b="0"/>
              <a:pathLst>
                <a:path w="169620" h="133912">
                  <a:moveTo>
                    <a:pt x="35673" y="44647"/>
                  </a:moveTo>
                  <a:lnTo>
                    <a:pt x="30529" y="44647"/>
                  </a:lnTo>
                  <a:lnTo>
                    <a:pt x="32726" y="44647"/>
                  </a:lnTo>
                  <a:lnTo>
                    <a:pt x="32715" y="45640"/>
                  </a:lnTo>
                  <a:lnTo>
                    <a:pt x="27727" y="52336"/>
                  </a:lnTo>
                  <a:lnTo>
                    <a:pt x="28390" y="52750"/>
                  </a:lnTo>
                  <a:lnTo>
                    <a:pt x="71412" y="53577"/>
                  </a:lnTo>
                  <a:lnTo>
                    <a:pt x="92230" y="53577"/>
                  </a:lnTo>
                  <a:lnTo>
                    <a:pt x="98183" y="50931"/>
                  </a:lnTo>
                  <a:lnTo>
                    <a:pt x="104135" y="47440"/>
                  </a:lnTo>
                  <a:lnTo>
                    <a:pt x="113065" y="44483"/>
                  </a:lnTo>
                  <a:lnTo>
                    <a:pt x="121995" y="38756"/>
                  </a:lnTo>
                  <a:lnTo>
                    <a:pt x="127947" y="37068"/>
                  </a:lnTo>
                  <a:lnTo>
                    <a:pt x="129931" y="35625"/>
                  </a:lnTo>
                  <a:lnTo>
                    <a:pt x="131254" y="33672"/>
                  </a:lnTo>
                  <a:lnTo>
                    <a:pt x="133378" y="28148"/>
                  </a:lnTo>
                  <a:lnTo>
                    <a:pt x="141543" y="19218"/>
                  </a:lnTo>
                  <a:lnTo>
                    <a:pt x="142449" y="13521"/>
                  </a:lnTo>
                  <a:lnTo>
                    <a:pt x="140016" y="8324"/>
                  </a:lnTo>
                  <a:lnTo>
                    <a:pt x="135108" y="1644"/>
                  </a:lnTo>
                  <a:lnTo>
                    <a:pt x="131791" y="730"/>
                  </a:lnTo>
                  <a:lnTo>
                    <a:pt x="87146" y="0"/>
                  </a:lnTo>
                  <a:lnTo>
                    <a:pt x="80709" y="2645"/>
                  </a:lnTo>
                  <a:lnTo>
                    <a:pt x="74541" y="6136"/>
                  </a:lnTo>
                  <a:lnTo>
                    <a:pt x="65491" y="9094"/>
                  </a:lnTo>
                  <a:lnTo>
                    <a:pt x="28876" y="33990"/>
                  </a:lnTo>
                  <a:lnTo>
                    <a:pt x="14503" y="55684"/>
                  </a:lnTo>
                  <a:lnTo>
                    <a:pt x="8736" y="59474"/>
                  </a:lnTo>
                  <a:lnTo>
                    <a:pt x="5809" y="60485"/>
                  </a:lnTo>
                  <a:lnTo>
                    <a:pt x="3858" y="62151"/>
                  </a:lnTo>
                  <a:lnTo>
                    <a:pt x="1689" y="66648"/>
                  </a:lnTo>
                  <a:lnTo>
                    <a:pt x="0" y="95251"/>
                  </a:lnTo>
                  <a:lnTo>
                    <a:pt x="2621" y="99549"/>
                  </a:lnTo>
                  <a:lnTo>
                    <a:pt x="4709" y="102084"/>
                  </a:lnTo>
                  <a:lnTo>
                    <a:pt x="9675" y="104902"/>
                  </a:lnTo>
                  <a:lnTo>
                    <a:pt x="15189" y="107146"/>
                  </a:lnTo>
                  <a:lnTo>
                    <a:pt x="35694" y="122542"/>
                  </a:lnTo>
                  <a:lnTo>
                    <a:pt x="60603" y="127443"/>
                  </a:lnTo>
                  <a:lnTo>
                    <a:pt x="68581" y="131055"/>
                  </a:lnTo>
                  <a:lnTo>
                    <a:pt x="110005" y="133870"/>
                  </a:lnTo>
                  <a:lnTo>
                    <a:pt x="117658" y="133911"/>
                  </a:lnTo>
                  <a:lnTo>
                    <a:pt x="160510" y="125178"/>
                  </a:lnTo>
                  <a:lnTo>
                    <a:pt x="169619" y="12501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497" name="SMARTInkShape-150"/>
            <p:cNvSpPr/>
            <p:nvPr>
              <p:custDataLst>
                <p:tags r:id="rId137"/>
              </p:custDataLst>
            </p:nvPr>
          </p:nvSpPr>
          <p:spPr bwMode="auto">
            <a:xfrm>
              <a:off x="8572499" y="3366529"/>
              <a:ext cx="267892" cy="205343"/>
            </a:xfrm>
            <a:custGeom>
              <a:avLst/>
              <a:gdLst/>
              <a:ahLst/>
              <a:cxnLst/>
              <a:rect l="0" t="0" r="0" b="0"/>
              <a:pathLst>
                <a:path w="267892" h="205343">
                  <a:moveTo>
                    <a:pt x="8930" y="8892"/>
                  </a:moveTo>
                  <a:lnTo>
                    <a:pt x="368" y="8892"/>
                  </a:lnTo>
                  <a:lnTo>
                    <a:pt x="10" y="331"/>
                  </a:lnTo>
                  <a:lnTo>
                    <a:pt x="0" y="29852"/>
                  </a:lnTo>
                  <a:lnTo>
                    <a:pt x="2647" y="35737"/>
                  </a:lnTo>
                  <a:lnTo>
                    <a:pt x="4741" y="38695"/>
                  </a:lnTo>
                  <a:lnTo>
                    <a:pt x="7690" y="52339"/>
                  </a:lnTo>
                  <a:lnTo>
                    <a:pt x="9678" y="67598"/>
                  </a:lnTo>
                  <a:lnTo>
                    <a:pt x="14995" y="78101"/>
                  </a:lnTo>
                  <a:lnTo>
                    <a:pt x="20339" y="113621"/>
                  </a:lnTo>
                  <a:lnTo>
                    <a:pt x="23922" y="120923"/>
                  </a:lnTo>
                  <a:lnTo>
                    <a:pt x="26223" y="136341"/>
                  </a:lnTo>
                  <a:lnTo>
                    <a:pt x="26775" y="177836"/>
                  </a:lnTo>
                  <a:lnTo>
                    <a:pt x="26786" y="190321"/>
                  </a:lnTo>
                  <a:lnTo>
                    <a:pt x="29434" y="196353"/>
                  </a:lnTo>
                  <a:lnTo>
                    <a:pt x="35687" y="205299"/>
                  </a:lnTo>
                  <a:lnTo>
                    <a:pt x="43405" y="205342"/>
                  </a:lnTo>
                  <a:lnTo>
                    <a:pt x="52524" y="192079"/>
                  </a:lnTo>
                  <a:lnTo>
                    <a:pt x="72406" y="173585"/>
                  </a:lnTo>
                  <a:lnTo>
                    <a:pt x="107242" y="131610"/>
                  </a:lnTo>
                  <a:lnTo>
                    <a:pt x="127687" y="109084"/>
                  </a:lnTo>
                  <a:lnTo>
                    <a:pt x="169024" y="71475"/>
                  </a:lnTo>
                  <a:lnTo>
                    <a:pt x="208043" y="33965"/>
                  </a:lnTo>
                  <a:lnTo>
                    <a:pt x="240300" y="11787"/>
                  </a:lnTo>
                  <a:lnTo>
                    <a:pt x="243543" y="10822"/>
                  </a:lnTo>
                  <a:lnTo>
                    <a:pt x="245706" y="9187"/>
                  </a:lnTo>
                  <a:lnTo>
                    <a:pt x="249920" y="242"/>
                  </a:lnTo>
                  <a:lnTo>
                    <a:pt x="250017" y="0"/>
                  </a:lnTo>
                  <a:lnTo>
                    <a:pt x="258593" y="8526"/>
                  </a:lnTo>
                  <a:lnTo>
                    <a:pt x="267891" y="889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01" name="SMARTInkShape-Group30"/>
          <p:cNvGrpSpPr/>
          <p:nvPr/>
        </p:nvGrpSpPr>
        <p:grpSpPr>
          <a:xfrm>
            <a:off x="7018734" y="3370285"/>
            <a:ext cx="383977" cy="353395"/>
            <a:chOff x="7018734" y="3370285"/>
            <a:chExt cx="383977" cy="353395"/>
          </a:xfrm>
        </p:grpSpPr>
        <p:sp>
          <p:nvSpPr>
            <p:cNvPr id="499" name="SMARTInkShape-151"/>
            <p:cNvSpPr/>
            <p:nvPr>
              <p:custDataLst>
                <p:tags r:id="rId130"/>
              </p:custDataLst>
            </p:nvPr>
          </p:nvSpPr>
          <p:spPr bwMode="auto">
            <a:xfrm>
              <a:off x="7018734" y="3370285"/>
              <a:ext cx="375047" cy="148012"/>
            </a:xfrm>
            <a:custGeom>
              <a:avLst/>
              <a:gdLst/>
              <a:ahLst/>
              <a:cxnLst/>
              <a:rect l="0" t="0" r="0" b="0"/>
              <a:pathLst>
                <a:path w="375047" h="148012">
                  <a:moveTo>
                    <a:pt x="0" y="139082"/>
                  </a:moveTo>
                  <a:lnTo>
                    <a:pt x="0" y="146770"/>
                  </a:lnTo>
                  <a:lnTo>
                    <a:pt x="992" y="147184"/>
                  </a:lnTo>
                  <a:lnTo>
                    <a:pt x="16615" y="148011"/>
                  </a:lnTo>
                  <a:lnTo>
                    <a:pt x="17030" y="147019"/>
                  </a:lnTo>
                  <a:lnTo>
                    <a:pt x="17750" y="140324"/>
                  </a:lnTo>
                  <a:lnTo>
                    <a:pt x="22567" y="134710"/>
                  </a:lnTo>
                  <a:lnTo>
                    <a:pt x="27558" y="132178"/>
                  </a:lnTo>
                  <a:lnTo>
                    <a:pt x="30278" y="131502"/>
                  </a:lnTo>
                  <a:lnTo>
                    <a:pt x="35947" y="125461"/>
                  </a:lnTo>
                  <a:lnTo>
                    <a:pt x="74085" y="82891"/>
                  </a:lnTo>
                  <a:lnTo>
                    <a:pt x="83529" y="74421"/>
                  </a:lnTo>
                  <a:lnTo>
                    <a:pt x="110072" y="54973"/>
                  </a:lnTo>
                  <a:lnTo>
                    <a:pt x="130702" y="36089"/>
                  </a:lnTo>
                  <a:lnTo>
                    <a:pt x="142822" y="30102"/>
                  </a:lnTo>
                  <a:lnTo>
                    <a:pt x="157750" y="17795"/>
                  </a:lnTo>
                  <a:lnTo>
                    <a:pt x="169663" y="12157"/>
                  </a:lnTo>
                  <a:lnTo>
                    <a:pt x="175617" y="8257"/>
                  </a:lnTo>
                  <a:lnTo>
                    <a:pt x="185760" y="5548"/>
                  </a:lnTo>
                  <a:lnTo>
                    <a:pt x="199798" y="5173"/>
                  </a:lnTo>
                  <a:lnTo>
                    <a:pt x="205547" y="2507"/>
                  </a:lnTo>
                  <a:lnTo>
                    <a:pt x="208468" y="407"/>
                  </a:lnTo>
                  <a:lnTo>
                    <a:pt x="211408" y="0"/>
                  </a:lnTo>
                  <a:lnTo>
                    <a:pt x="230410" y="4878"/>
                  </a:lnTo>
                  <a:lnTo>
                    <a:pt x="245428" y="18432"/>
                  </a:lnTo>
                  <a:lnTo>
                    <a:pt x="247985" y="23614"/>
                  </a:lnTo>
                  <a:lnTo>
                    <a:pt x="249911" y="43868"/>
                  </a:lnTo>
                  <a:lnTo>
                    <a:pt x="249995" y="52772"/>
                  </a:lnTo>
                  <a:lnTo>
                    <a:pt x="252661" y="58719"/>
                  </a:lnTo>
                  <a:lnTo>
                    <a:pt x="254761" y="61695"/>
                  </a:lnTo>
                  <a:lnTo>
                    <a:pt x="255169" y="65662"/>
                  </a:lnTo>
                  <a:lnTo>
                    <a:pt x="250904" y="87239"/>
                  </a:lnTo>
                  <a:lnTo>
                    <a:pt x="253065" y="93882"/>
                  </a:lnTo>
                  <a:lnTo>
                    <a:pt x="256341" y="100142"/>
                  </a:lnTo>
                  <a:lnTo>
                    <a:pt x="258859" y="119449"/>
                  </a:lnTo>
                  <a:lnTo>
                    <a:pt x="263671" y="125438"/>
                  </a:lnTo>
                  <a:lnTo>
                    <a:pt x="268661" y="128057"/>
                  </a:lnTo>
                  <a:lnTo>
                    <a:pt x="275208" y="129738"/>
                  </a:lnTo>
                  <a:lnTo>
                    <a:pt x="286322" y="123030"/>
                  </a:lnTo>
                  <a:lnTo>
                    <a:pt x="289108" y="122428"/>
                  </a:lnTo>
                  <a:lnTo>
                    <a:pt x="297769" y="116839"/>
                  </a:lnTo>
                  <a:lnTo>
                    <a:pt x="309585" y="105070"/>
                  </a:lnTo>
                  <a:lnTo>
                    <a:pt x="324448" y="83732"/>
                  </a:lnTo>
                  <a:lnTo>
                    <a:pt x="341497" y="70859"/>
                  </a:lnTo>
                  <a:lnTo>
                    <a:pt x="362321" y="43838"/>
                  </a:lnTo>
                  <a:lnTo>
                    <a:pt x="365618" y="33691"/>
                  </a:lnTo>
                  <a:lnTo>
                    <a:pt x="372155" y="25145"/>
                  </a:lnTo>
                  <a:lnTo>
                    <a:pt x="374191" y="16798"/>
                  </a:lnTo>
                  <a:lnTo>
                    <a:pt x="375046" y="51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0" name="SMARTInkShape-152"/>
            <p:cNvSpPr/>
            <p:nvPr>
              <p:custDataLst>
                <p:tags r:id="rId131"/>
              </p:custDataLst>
            </p:nvPr>
          </p:nvSpPr>
          <p:spPr bwMode="auto">
            <a:xfrm>
              <a:off x="7036604" y="3589737"/>
              <a:ext cx="366107" cy="133943"/>
            </a:xfrm>
            <a:custGeom>
              <a:avLst/>
              <a:gdLst/>
              <a:ahLst/>
              <a:cxnLst/>
              <a:rect l="0" t="0" r="0" b="0"/>
              <a:pathLst>
                <a:path w="366107" h="133943">
                  <a:moveTo>
                    <a:pt x="17848" y="133942"/>
                  </a:moveTo>
                  <a:lnTo>
                    <a:pt x="1339" y="133942"/>
                  </a:lnTo>
                  <a:lnTo>
                    <a:pt x="889" y="132950"/>
                  </a:lnTo>
                  <a:lnTo>
                    <a:pt x="0" y="112693"/>
                  </a:lnTo>
                  <a:lnTo>
                    <a:pt x="2640" y="106970"/>
                  </a:lnTo>
                  <a:lnTo>
                    <a:pt x="44644" y="62504"/>
                  </a:lnTo>
                  <a:lnTo>
                    <a:pt x="53569" y="50930"/>
                  </a:lnTo>
                  <a:lnTo>
                    <a:pt x="65473" y="33981"/>
                  </a:lnTo>
                  <a:lnTo>
                    <a:pt x="71426" y="29984"/>
                  </a:lnTo>
                  <a:lnTo>
                    <a:pt x="77380" y="27215"/>
                  </a:lnTo>
                  <a:lnTo>
                    <a:pt x="98216" y="11423"/>
                  </a:lnTo>
                  <a:lnTo>
                    <a:pt x="104169" y="9044"/>
                  </a:lnTo>
                  <a:lnTo>
                    <a:pt x="113099" y="3119"/>
                  </a:lnTo>
                  <a:lnTo>
                    <a:pt x="122029" y="922"/>
                  </a:lnTo>
                  <a:lnTo>
                    <a:pt x="166649" y="0"/>
                  </a:lnTo>
                  <a:lnTo>
                    <a:pt x="170964" y="2645"/>
                  </a:lnTo>
                  <a:lnTo>
                    <a:pt x="199442" y="29809"/>
                  </a:lnTo>
                  <a:lnTo>
                    <a:pt x="211330" y="46823"/>
                  </a:lnTo>
                  <a:lnTo>
                    <a:pt x="239106" y="67639"/>
                  </a:lnTo>
                  <a:lnTo>
                    <a:pt x="260685" y="70935"/>
                  </a:lnTo>
                  <a:lnTo>
                    <a:pt x="280716" y="64207"/>
                  </a:lnTo>
                  <a:lnTo>
                    <a:pt x="321513" y="44571"/>
                  </a:lnTo>
                  <a:lnTo>
                    <a:pt x="366106" y="178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22" name="SMARTInkShape-Group31"/>
          <p:cNvGrpSpPr/>
          <p:nvPr/>
        </p:nvGrpSpPr>
        <p:grpSpPr>
          <a:xfrm>
            <a:off x="3750470" y="3062884"/>
            <a:ext cx="3098488" cy="821531"/>
            <a:chOff x="3750470" y="3062884"/>
            <a:chExt cx="3098488" cy="821531"/>
          </a:xfrm>
        </p:grpSpPr>
        <p:sp>
          <p:nvSpPr>
            <p:cNvPr id="502" name="SMARTInkShape-153"/>
            <p:cNvSpPr/>
            <p:nvPr>
              <p:custDataLst>
                <p:tags r:id="rId110"/>
              </p:custDataLst>
            </p:nvPr>
          </p:nvSpPr>
          <p:spPr bwMode="auto">
            <a:xfrm>
              <a:off x="5795367" y="3295054"/>
              <a:ext cx="8930" cy="8922"/>
            </a:xfrm>
            <a:custGeom>
              <a:avLst/>
              <a:gdLst/>
              <a:ahLst/>
              <a:cxnLst/>
              <a:rect l="0" t="0" r="0" b="0"/>
              <a:pathLst>
                <a:path w="8930" h="8922">
                  <a:moveTo>
                    <a:pt x="8929" y="0"/>
                  </a:moveTo>
                  <a:lnTo>
                    <a:pt x="32" y="0"/>
                  </a:lnTo>
                  <a:lnTo>
                    <a:pt x="0" y="8921"/>
                  </a:lnTo>
                  <a:lnTo>
                    <a:pt x="0" y="1241"/>
                  </a:lnTo>
                  <a:lnTo>
                    <a:pt x="992" y="827"/>
                  </a:lnTo>
                  <a:lnTo>
                    <a:pt x="8920" y="1"/>
                  </a:lnTo>
                  <a:lnTo>
                    <a:pt x="1239" y="0"/>
                  </a:lnTo>
                  <a:lnTo>
                    <a:pt x="827" y="993"/>
                  </a:lnTo>
                  <a:lnTo>
                    <a:pt x="9" y="8821"/>
                  </a:lnTo>
                  <a:lnTo>
                    <a:pt x="2" y="4157"/>
                  </a:lnTo>
                  <a:lnTo>
                    <a:pt x="994" y="277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3" name="SMARTInkShape-154"/>
            <p:cNvSpPr/>
            <p:nvPr>
              <p:custDataLst>
                <p:tags r:id="rId111"/>
              </p:custDataLst>
            </p:nvPr>
          </p:nvSpPr>
          <p:spPr bwMode="auto">
            <a:xfrm>
              <a:off x="5929312" y="3152179"/>
              <a:ext cx="115934" cy="232163"/>
            </a:xfrm>
            <a:custGeom>
              <a:avLst/>
              <a:gdLst/>
              <a:ahLst/>
              <a:cxnLst/>
              <a:rect l="0" t="0" r="0" b="0"/>
              <a:pathLst>
                <a:path w="115934" h="232163">
                  <a:moveTo>
                    <a:pt x="17859" y="17860"/>
                  </a:moveTo>
                  <a:lnTo>
                    <a:pt x="13119" y="17860"/>
                  </a:lnTo>
                  <a:lnTo>
                    <a:pt x="11723" y="16868"/>
                  </a:lnTo>
                  <a:lnTo>
                    <a:pt x="10792" y="15214"/>
                  </a:lnTo>
                  <a:lnTo>
                    <a:pt x="8962" y="9039"/>
                  </a:lnTo>
                  <a:lnTo>
                    <a:pt x="1" y="8930"/>
                  </a:lnTo>
                  <a:lnTo>
                    <a:pt x="0" y="110"/>
                  </a:lnTo>
                  <a:lnTo>
                    <a:pt x="25436" y="0"/>
                  </a:lnTo>
                  <a:lnTo>
                    <a:pt x="33651" y="6138"/>
                  </a:lnTo>
                  <a:lnTo>
                    <a:pt x="43004" y="8562"/>
                  </a:lnTo>
                  <a:lnTo>
                    <a:pt x="56933" y="8898"/>
                  </a:lnTo>
                  <a:lnTo>
                    <a:pt x="62676" y="11562"/>
                  </a:lnTo>
                  <a:lnTo>
                    <a:pt x="68536" y="15060"/>
                  </a:lnTo>
                  <a:lnTo>
                    <a:pt x="77413" y="18023"/>
                  </a:lnTo>
                  <a:lnTo>
                    <a:pt x="86327" y="23751"/>
                  </a:lnTo>
                  <a:lnTo>
                    <a:pt x="95252" y="26881"/>
                  </a:lnTo>
                  <a:lnTo>
                    <a:pt x="104180" y="32659"/>
                  </a:lnTo>
                  <a:lnTo>
                    <a:pt x="110133" y="34359"/>
                  </a:lnTo>
                  <a:lnTo>
                    <a:pt x="112118" y="35805"/>
                  </a:lnTo>
                  <a:lnTo>
                    <a:pt x="113440" y="37761"/>
                  </a:lnTo>
                  <a:lnTo>
                    <a:pt x="115302" y="45254"/>
                  </a:lnTo>
                  <a:lnTo>
                    <a:pt x="115930" y="51934"/>
                  </a:lnTo>
                  <a:lnTo>
                    <a:pt x="108998" y="63076"/>
                  </a:lnTo>
                  <a:lnTo>
                    <a:pt x="108383" y="65863"/>
                  </a:lnTo>
                  <a:lnTo>
                    <a:pt x="102779" y="74527"/>
                  </a:lnTo>
                  <a:lnTo>
                    <a:pt x="97604" y="77772"/>
                  </a:lnTo>
                  <a:lnTo>
                    <a:pt x="91997" y="80206"/>
                  </a:lnTo>
                  <a:lnTo>
                    <a:pt x="71421" y="95746"/>
                  </a:lnTo>
                  <a:lnTo>
                    <a:pt x="65478" y="98117"/>
                  </a:lnTo>
                  <a:lnTo>
                    <a:pt x="55342" y="105771"/>
                  </a:lnTo>
                  <a:lnTo>
                    <a:pt x="44664" y="107155"/>
                  </a:lnTo>
                  <a:lnTo>
                    <a:pt x="44649" y="107157"/>
                  </a:lnTo>
                  <a:lnTo>
                    <a:pt x="52337" y="114845"/>
                  </a:lnTo>
                  <a:lnTo>
                    <a:pt x="57951" y="115719"/>
                  </a:lnTo>
                  <a:lnTo>
                    <a:pt x="59470" y="116833"/>
                  </a:lnTo>
                  <a:lnTo>
                    <a:pt x="61158" y="120718"/>
                  </a:lnTo>
                  <a:lnTo>
                    <a:pt x="62600" y="122151"/>
                  </a:lnTo>
                  <a:lnTo>
                    <a:pt x="72044" y="127096"/>
                  </a:lnTo>
                  <a:lnTo>
                    <a:pt x="110243" y="163824"/>
                  </a:lnTo>
                  <a:lnTo>
                    <a:pt x="113489" y="169714"/>
                  </a:lnTo>
                  <a:lnTo>
                    <a:pt x="115573" y="181581"/>
                  </a:lnTo>
                  <a:lnTo>
                    <a:pt x="115933" y="190504"/>
                  </a:lnTo>
                  <a:lnTo>
                    <a:pt x="113372" y="196455"/>
                  </a:lnTo>
                  <a:lnTo>
                    <a:pt x="109919" y="202407"/>
                  </a:lnTo>
                  <a:lnTo>
                    <a:pt x="107702" y="214313"/>
                  </a:lnTo>
                  <a:lnTo>
                    <a:pt x="107520" y="217290"/>
                  </a:lnTo>
                  <a:lnTo>
                    <a:pt x="106405" y="219274"/>
                  </a:lnTo>
                  <a:lnTo>
                    <a:pt x="104673" y="220597"/>
                  </a:lnTo>
                  <a:lnTo>
                    <a:pt x="100099" y="223059"/>
                  </a:lnTo>
                  <a:lnTo>
                    <a:pt x="91947" y="229031"/>
                  </a:lnTo>
                  <a:lnTo>
                    <a:pt x="83247" y="231242"/>
                  </a:lnTo>
                  <a:lnTo>
                    <a:pt x="58287" y="232162"/>
                  </a:lnTo>
                  <a:lnTo>
                    <a:pt x="53026" y="229522"/>
                  </a:lnTo>
                  <a:lnTo>
                    <a:pt x="46303" y="224483"/>
                  </a:lnTo>
                  <a:lnTo>
                    <a:pt x="37846" y="222496"/>
                  </a:lnTo>
                  <a:lnTo>
                    <a:pt x="32366" y="218611"/>
                  </a:lnTo>
                  <a:lnTo>
                    <a:pt x="29267" y="213578"/>
                  </a:lnTo>
                  <a:lnTo>
                    <a:pt x="27116" y="205470"/>
                  </a:lnTo>
                  <a:lnTo>
                    <a:pt x="26789" y="1964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4" name="SMARTInkShape-155"/>
            <p:cNvSpPr/>
            <p:nvPr>
              <p:custDataLst>
                <p:tags r:id="rId112"/>
              </p:custDataLst>
            </p:nvPr>
          </p:nvSpPr>
          <p:spPr bwMode="auto">
            <a:xfrm>
              <a:off x="6179343" y="3250406"/>
              <a:ext cx="8931" cy="1"/>
            </a:xfrm>
            <a:custGeom>
              <a:avLst/>
              <a:gdLst/>
              <a:ahLst/>
              <a:cxnLst/>
              <a:rect l="0" t="0" r="0" b="0"/>
              <a:pathLst>
                <a:path w="8931" h="1">
                  <a:moveTo>
                    <a:pt x="8930" y="0"/>
                  </a:moveTo>
                  <a:lnTo>
                    <a:pt x="0" y="0"/>
                  </a:lnTo>
                </a:path>
              </a:pathLst>
            </a:custGeom>
            <a:solidFill>
              <a:srgbClr val="00B8FF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5" name="SMARTInkShape-156"/>
            <p:cNvSpPr/>
            <p:nvPr>
              <p:custDataLst>
                <p:tags r:id="rId113"/>
              </p:custDataLst>
            </p:nvPr>
          </p:nvSpPr>
          <p:spPr bwMode="auto">
            <a:xfrm>
              <a:off x="6250781" y="3178969"/>
              <a:ext cx="35720" cy="187513"/>
            </a:xfrm>
            <a:custGeom>
              <a:avLst/>
              <a:gdLst/>
              <a:ahLst/>
              <a:cxnLst/>
              <a:rect l="0" t="0" r="0" b="0"/>
              <a:pathLst>
                <a:path w="35720" h="187513">
                  <a:moveTo>
                    <a:pt x="35719" y="0"/>
                  </a:moveTo>
                  <a:lnTo>
                    <a:pt x="35719" y="4740"/>
                  </a:lnTo>
                  <a:lnTo>
                    <a:pt x="34727" y="6137"/>
                  </a:lnTo>
                  <a:lnTo>
                    <a:pt x="33073" y="7067"/>
                  </a:lnTo>
                  <a:lnTo>
                    <a:pt x="30979" y="7688"/>
                  </a:lnTo>
                  <a:lnTo>
                    <a:pt x="29582" y="9094"/>
                  </a:lnTo>
                  <a:lnTo>
                    <a:pt x="28031" y="13302"/>
                  </a:lnTo>
                  <a:lnTo>
                    <a:pt x="24306" y="36686"/>
                  </a:lnTo>
                  <a:lnTo>
                    <a:pt x="19770" y="53864"/>
                  </a:lnTo>
                  <a:lnTo>
                    <a:pt x="17717" y="64619"/>
                  </a:lnTo>
                  <a:lnTo>
                    <a:pt x="11974" y="77244"/>
                  </a:lnTo>
                  <a:lnTo>
                    <a:pt x="6461" y="113605"/>
                  </a:lnTo>
                  <a:lnTo>
                    <a:pt x="4307" y="117408"/>
                  </a:lnTo>
                  <a:lnTo>
                    <a:pt x="3864" y="121928"/>
                  </a:lnTo>
                  <a:lnTo>
                    <a:pt x="5995" y="136779"/>
                  </a:lnTo>
                  <a:lnTo>
                    <a:pt x="130" y="169610"/>
                  </a:lnTo>
                  <a:lnTo>
                    <a:pt x="0" y="187512"/>
                  </a:lnTo>
                  <a:lnTo>
                    <a:pt x="8930" y="1785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6" name="SMARTInkShape-157"/>
            <p:cNvSpPr/>
            <p:nvPr>
              <p:custDataLst>
                <p:tags r:id="rId114"/>
              </p:custDataLst>
            </p:nvPr>
          </p:nvSpPr>
          <p:spPr bwMode="auto">
            <a:xfrm>
              <a:off x="6326085" y="3214690"/>
              <a:ext cx="108405" cy="160719"/>
            </a:xfrm>
            <a:custGeom>
              <a:avLst/>
              <a:gdLst/>
              <a:ahLst/>
              <a:cxnLst/>
              <a:rect l="0" t="0" r="0" b="0"/>
              <a:pathLst>
                <a:path w="108405" h="160719">
                  <a:moveTo>
                    <a:pt x="76501" y="8927"/>
                  </a:moveTo>
                  <a:lnTo>
                    <a:pt x="67573" y="0"/>
                  </a:lnTo>
                  <a:lnTo>
                    <a:pt x="62831" y="4739"/>
                  </a:lnTo>
                  <a:lnTo>
                    <a:pt x="60503" y="9711"/>
                  </a:lnTo>
                  <a:lnTo>
                    <a:pt x="59883" y="12426"/>
                  </a:lnTo>
                  <a:lnTo>
                    <a:pt x="54269" y="20988"/>
                  </a:lnTo>
                  <a:lnTo>
                    <a:pt x="49092" y="24209"/>
                  </a:lnTo>
                  <a:lnTo>
                    <a:pt x="46321" y="25068"/>
                  </a:lnTo>
                  <a:lnTo>
                    <a:pt x="40598" y="31314"/>
                  </a:lnTo>
                  <a:lnTo>
                    <a:pt x="17955" y="65494"/>
                  </a:lnTo>
                  <a:lnTo>
                    <a:pt x="5994" y="103272"/>
                  </a:lnTo>
                  <a:lnTo>
                    <a:pt x="5477" y="109728"/>
                  </a:lnTo>
                  <a:lnTo>
                    <a:pt x="2602" y="115905"/>
                  </a:lnTo>
                  <a:lnTo>
                    <a:pt x="445" y="118941"/>
                  </a:lnTo>
                  <a:lnTo>
                    <a:pt x="0" y="121957"/>
                  </a:lnTo>
                  <a:lnTo>
                    <a:pt x="696" y="124960"/>
                  </a:lnTo>
                  <a:lnTo>
                    <a:pt x="3121" y="130943"/>
                  </a:lnTo>
                  <a:lnTo>
                    <a:pt x="4987" y="154778"/>
                  </a:lnTo>
                  <a:lnTo>
                    <a:pt x="6004" y="156762"/>
                  </a:lnTo>
                  <a:lnTo>
                    <a:pt x="7675" y="158085"/>
                  </a:lnTo>
                  <a:lnTo>
                    <a:pt x="12745" y="160209"/>
                  </a:lnTo>
                  <a:lnTo>
                    <a:pt x="34952" y="160718"/>
                  </a:lnTo>
                  <a:lnTo>
                    <a:pt x="40836" y="158080"/>
                  </a:lnTo>
                  <a:lnTo>
                    <a:pt x="46759" y="154592"/>
                  </a:lnTo>
                  <a:lnTo>
                    <a:pt x="55671" y="151637"/>
                  </a:lnTo>
                  <a:lnTo>
                    <a:pt x="70548" y="139482"/>
                  </a:lnTo>
                  <a:lnTo>
                    <a:pt x="99320" y="100447"/>
                  </a:lnTo>
                  <a:lnTo>
                    <a:pt x="102941" y="75260"/>
                  </a:lnTo>
                  <a:lnTo>
                    <a:pt x="103135" y="68836"/>
                  </a:lnTo>
                  <a:lnTo>
                    <a:pt x="105867" y="62673"/>
                  </a:lnTo>
                  <a:lnTo>
                    <a:pt x="107984" y="59640"/>
                  </a:lnTo>
                  <a:lnTo>
                    <a:pt x="108404" y="56627"/>
                  </a:lnTo>
                  <a:lnTo>
                    <a:pt x="106224" y="50632"/>
                  </a:lnTo>
                  <a:lnTo>
                    <a:pt x="87959" y="26787"/>
                  </a:lnTo>
                  <a:lnTo>
                    <a:pt x="87115" y="23811"/>
                  </a:lnTo>
                  <a:lnTo>
                    <a:pt x="85561" y="21826"/>
                  </a:lnTo>
                  <a:lnTo>
                    <a:pt x="67715" y="9050"/>
                  </a:lnTo>
                  <a:lnTo>
                    <a:pt x="58641" y="89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7" name="SMARTInkShape-158"/>
            <p:cNvSpPr/>
            <p:nvPr>
              <p:custDataLst>
                <p:tags r:id="rId115"/>
              </p:custDataLst>
            </p:nvPr>
          </p:nvSpPr>
          <p:spPr bwMode="auto">
            <a:xfrm>
              <a:off x="6438718" y="3062884"/>
              <a:ext cx="62095" cy="112278"/>
            </a:xfrm>
            <a:custGeom>
              <a:avLst/>
              <a:gdLst/>
              <a:ahLst/>
              <a:cxnLst/>
              <a:rect l="0" t="0" r="0" b="0"/>
              <a:pathLst>
                <a:path w="62095" h="112278">
                  <a:moveTo>
                    <a:pt x="44235" y="35717"/>
                  </a:moveTo>
                  <a:lnTo>
                    <a:pt x="44235" y="30977"/>
                  </a:lnTo>
                  <a:lnTo>
                    <a:pt x="46880" y="26004"/>
                  </a:lnTo>
                  <a:lnTo>
                    <a:pt x="59056" y="11047"/>
                  </a:lnTo>
                  <a:lnTo>
                    <a:pt x="60744" y="5571"/>
                  </a:lnTo>
                  <a:lnTo>
                    <a:pt x="60202" y="3713"/>
                  </a:lnTo>
                  <a:lnTo>
                    <a:pt x="58848" y="2475"/>
                  </a:lnTo>
                  <a:lnTo>
                    <a:pt x="53263" y="41"/>
                  </a:lnTo>
                  <a:lnTo>
                    <a:pt x="32176" y="0"/>
                  </a:lnTo>
                  <a:lnTo>
                    <a:pt x="26309" y="2645"/>
                  </a:lnTo>
                  <a:lnTo>
                    <a:pt x="20393" y="6136"/>
                  </a:lnTo>
                  <a:lnTo>
                    <a:pt x="14456" y="7687"/>
                  </a:lnTo>
                  <a:lnTo>
                    <a:pt x="12476" y="9093"/>
                  </a:lnTo>
                  <a:lnTo>
                    <a:pt x="11157" y="11022"/>
                  </a:lnTo>
                  <a:lnTo>
                    <a:pt x="10276" y="13301"/>
                  </a:lnTo>
                  <a:lnTo>
                    <a:pt x="8697" y="14820"/>
                  </a:lnTo>
                  <a:lnTo>
                    <a:pt x="4295" y="16508"/>
                  </a:lnTo>
                  <a:lnTo>
                    <a:pt x="2726" y="17950"/>
                  </a:lnTo>
                  <a:lnTo>
                    <a:pt x="0" y="25428"/>
                  </a:lnTo>
                  <a:lnTo>
                    <a:pt x="6710" y="36322"/>
                  </a:lnTo>
                  <a:lnTo>
                    <a:pt x="8159" y="43003"/>
                  </a:lnTo>
                  <a:lnTo>
                    <a:pt x="9270" y="43551"/>
                  </a:lnTo>
                  <a:lnTo>
                    <a:pt x="13151" y="44160"/>
                  </a:lnTo>
                  <a:lnTo>
                    <a:pt x="18183" y="47077"/>
                  </a:lnTo>
                  <a:lnTo>
                    <a:pt x="42095" y="68323"/>
                  </a:lnTo>
                  <a:lnTo>
                    <a:pt x="47583" y="70053"/>
                  </a:lnTo>
                  <a:lnTo>
                    <a:pt x="49444" y="71506"/>
                  </a:lnTo>
                  <a:lnTo>
                    <a:pt x="51511" y="75766"/>
                  </a:lnTo>
                  <a:lnTo>
                    <a:pt x="53054" y="77300"/>
                  </a:lnTo>
                  <a:lnTo>
                    <a:pt x="57415" y="79003"/>
                  </a:lnTo>
                  <a:lnTo>
                    <a:pt x="58974" y="80450"/>
                  </a:lnTo>
                  <a:lnTo>
                    <a:pt x="61684" y="87935"/>
                  </a:lnTo>
                  <a:lnTo>
                    <a:pt x="62091" y="102847"/>
                  </a:lnTo>
                  <a:lnTo>
                    <a:pt x="61100" y="104283"/>
                  </a:lnTo>
                  <a:lnTo>
                    <a:pt x="59447" y="105240"/>
                  </a:lnTo>
                  <a:lnTo>
                    <a:pt x="52380" y="106588"/>
                  </a:lnTo>
                  <a:lnTo>
                    <a:pt x="41104" y="107043"/>
                  </a:lnTo>
                  <a:lnTo>
                    <a:pt x="35236" y="109750"/>
                  </a:lnTo>
                  <a:lnTo>
                    <a:pt x="32284" y="111862"/>
                  </a:lnTo>
                  <a:lnTo>
                    <a:pt x="29321" y="112277"/>
                  </a:lnTo>
                  <a:lnTo>
                    <a:pt x="13226" y="107413"/>
                  </a:lnTo>
                  <a:lnTo>
                    <a:pt x="11656" y="106335"/>
                  </a:lnTo>
                  <a:lnTo>
                    <a:pt x="10609" y="104624"/>
                  </a:lnTo>
                  <a:lnTo>
                    <a:pt x="9910" y="102491"/>
                  </a:lnTo>
                  <a:lnTo>
                    <a:pt x="10438" y="101069"/>
                  </a:lnTo>
                  <a:lnTo>
                    <a:pt x="11782" y="100121"/>
                  </a:lnTo>
                  <a:lnTo>
                    <a:pt x="13669" y="99489"/>
                  </a:lnTo>
                  <a:lnTo>
                    <a:pt x="14927" y="97084"/>
                  </a:lnTo>
                  <a:lnTo>
                    <a:pt x="17113" y="82959"/>
                  </a:lnTo>
                  <a:lnTo>
                    <a:pt x="27116" y="70994"/>
                  </a:lnTo>
                  <a:lnTo>
                    <a:pt x="40364" y="56495"/>
                  </a:lnTo>
                  <a:lnTo>
                    <a:pt x="42514" y="50575"/>
                  </a:lnTo>
                  <a:lnTo>
                    <a:pt x="44080" y="48598"/>
                  </a:lnTo>
                  <a:lnTo>
                    <a:pt x="60440" y="37113"/>
                  </a:lnTo>
                  <a:lnTo>
                    <a:pt x="61360" y="33692"/>
                  </a:lnTo>
                  <a:lnTo>
                    <a:pt x="62094" y="892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8" name="SMARTInkShape-159"/>
            <p:cNvSpPr/>
            <p:nvPr>
              <p:custDataLst>
                <p:tags r:id="rId116"/>
              </p:custDataLst>
            </p:nvPr>
          </p:nvSpPr>
          <p:spPr bwMode="auto">
            <a:xfrm>
              <a:off x="6518671" y="3232550"/>
              <a:ext cx="151806" cy="125012"/>
            </a:xfrm>
            <a:custGeom>
              <a:avLst/>
              <a:gdLst/>
              <a:ahLst/>
              <a:cxnLst/>
              <a:rect l="0" t="0" r="0" b="0"/>
              <a:pathLst>
                <a:path w="151806" h="125012">
                  <a:moveTo>
                    <a:pt x="26789" y="35715"/>
                  </a:moveTo>
                  <a:lnTo>
                    <a:pt x="19101" y="28027"/>
                  </a:lnTo>
                  <a:lnTo>
                    <a:pt x="17969" y="19206"/>
                  </a:lnTo>
                  <a:lnTo>
                    <a:pt x="17859" y="0"/>
                  </a:lnTo>
                  <a:lnTo>
                    <a:pt x="17859" y="7686"/>
                  </a:lnTo>
                  <a:lnTo>
                    <a:pt x="18852" y="8099"/>
                  </a:lnTo>
                  <a:lnTo>
                    <a:pt x="22600" y="8559"/>
                  </a:lnTo>
                  <a:lnTo>
                    <a:pt x="23004" y="9674"/>
                  </a:lnTo>
                  <a:lnTo>
                    <a:pt x="19170" y="18592"/>
                  </a:lnTo>
                  <a:lnTo>
                    <a:pt x="18118" y="29907"/>
                  </a:lnTo>
                  <a:lnTo>
                    <a:pt x="20621" y="35780"/>
                  </a:lnTo>
                  <a:lnTo>
                    <a:pt x="22677" y="38735"/>
                  </a:lnTo>
                  <a:lnTo>
                    <a:pt x="23056" y="41697"/>
                  </a:lnTo>
                  <a:lnTo>
                    <a:pt x="11775" y="83524"/>
                  </a:lnTo>
                  <a:lnTo>
                    <a:pt x="9304" y="100832"/>
                  </a:lnTo>
                  <a:lnTo>
                    <a:pt x="8188" y="102939"/>
                  </a:lnTo>
                  <a:lnTo>
                    <a:pt x="6451" y="104344"/>
                  </a:lnTo>
                  <a:lnTo>
                    <a:pt x="4301" y="105280"/>
                  </a:lnTo>
                  <a:lnTo>
                    <a:pt x="2867" y="106897"/>
                  </a:lnTo>
                  <a:lnTo>
                    <a:pt x="1274" y="111339"/>
                  </a:lnTo>
                  <a:lnTo>
                    <a:pt x="0" y="125011"/>
                  </a:lnTo>
                  <a:lnTo>
                    <a:pt x="0" y="120272"/>
                  </a:lnTo>
                  <a:lnTo>
                    <a:pt x="2646" y="115299"/>
                  </a:lnTo>
                  <a:lnTo>
                    <a:pt x="7689" y="108762"/>
                  </a:lnTo>
                  <a:lnTo>
                    <a:pt x="8562" y="102889"/>
                  </a:lnTo>
                  <a:lnTo>
                    <a:pt x="9677" y="101334"/>
                  </a:lnTo>
                  <a:lnTo>
                    <a:pt x="11413" y="100297"/>
                  </a:lnTo>
                  <a:lnTo>
                    <a:pt x="13562" y="99606"/>
                  </a:lnTo>
                  <a:lnTo>
                    <a:pt x="14995" y="98153"/>
                  </a:lnTo>
                  <a:lnTo>
                    <a:pt x="19940" y="88692"/>
                  </a:lnTo>
                  <a:lnTo>
                    <a:pt x="32659" y="73560"/>
                  </a:lnTo>
                  <a:lnTo>
                    <a:pt x="34358" y="68079"/>
                  </a:lnTo>
                  <a:lnTo>
                    <a:pt x="35804" y="66221"/>
                  </a:lnTo>
                  <a:lnTo>
                    <a:pt x="62499" y="44655"/>
                  </a:lnTo>
                  <a:lnTo>
                    <a:pt x="62506" y="44648"/>
                  </a:lnTo>
                  <a:lnTo>
                    <a:pt x="70197" y="44645"/>
                  </a:lnTo>
                  <a:lnTo>
                    <a:pt x="66330" y="44645"/>
                  </a:lnTo>
                  <a:lnTo>
                    <a:pt x="65056" y="45638"/>
                  </a:lnTo>
                  <a:lnTo>
                    <a:pt x="63641" y="49386"/>
                  </a:lnTo>
                  <a:lnTo>
                    <a:pt x="62509" y="79001"/>
                  </a:lnTo>
                  <a:lnTo>
                    <a:pt x="67249" y="84701"/>
                  </a:lnTo>
                  <a:lnTo>
                    <a:pt x="72222" y="87252"/>
                  </a:lnTo>
                  <a:lnTo>
                    <a:pt x="89367" y="89114"/>
                  </a:lnTo>
                  <a:lnTo>
                    <a:pt x="92320" y="89174"/>
                  </a:lnTo>
                  <a:lnTo>
                    <a:pt x="98248" y="86594"/>
                  </a:lnTo>
                  <a:lnTo>
                    <a:pt x="104190" y="83133"/>
                  </a:lnTo>
                  <a:lnTo>
                    <a:pt x="115564" y="80472"/>
                  </a:lnTo>
                  <a:lnTo>
                    <a:pt x="124903" y="80364"/>
                  </a:lnTo>
                  <a:lnTo>
                    <a:pt x="124982" y="85104"/>
                  </a:lnTo>
                  <a:lnTo>
                    <a:pt x="124002" y="86501"/>
                  </a:lnTo>
                  <a:lnTo>
                    <a:pt x="122355" y="87431"/>
                  </a:lnTo>
                  <a:lnTo>
                    <a:pt x="120266" y="88052"/>
                  </a:lnTo>
                  <a:lnTo>
                    <a:pt x="118873" y="89458"/>
                  </a:lnTo>
                  <a:lnTo>
                    <a:pt x="116195" y="97823"/>
                  </a:lnTo>
                  <a:lnTo>
                    <a:pt x="116087" y="107041"/>
                  </a:lnTo>
                  <a:lnTo>
                    <a:pt x="138309" y="107153"/>
                  </a:lnTo>
                  <a:lnTo>
                    <a:pt x="143492" y="104507"/>
                  </a:lnTo>
                  <a:lnTo>
                    <a:pt x="146262" y="102412"/>
                  </a:lnTo>
                  <a:lnTo>
                    <a:pt x="149342" y="97439"/>
                  </a:lnTo>
                  <a:lnTo>
                    <a:pt x="151805" y="892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09" name="SMARTInkShape-160"/>
            <p:cNvSpPr/>
            <p:nvPr>
              <p:custDataLst>
                <p:tags r:id="rId117"/>
              </p:custDataLst>
            </p:nvPr>
          </p:nvSpPr>
          <p:spPr bwMode="auto">
            <a:xfrm>
              <a:off x="6652621" y="3161218"/>
              <a:ext cx="151801" cy="303488"/>
            </a:xfrm>
            <a:custGeom>
              <a:avLst/>
              <a:gdLst/>
              <a:ahLst/>
              <a:cxnLst/>
              <a:rect l="0" t="0" r="0" b="0"/>
              <a:pathLst>
                <a:path w="151801" h="303488">
                  <a:moveTo>
                    <a:pt x="151800" y="8821"/>
                  </a:moveTo>
                  <a:lnTo>
                    <a:pt x="151800" y="0"/>
                  </a:lnTo>
                  <a:lnTo>
                    <a:pt x="136569" y="16121"/>
                  </a:lnTo>
                  <a:lnTo>
                    <a:pt x="128877" y="30938"/>
                  </a:lnTo>
                  <a:lnTo>
                    <a:pt x="126730" y="42132"/>
                  </a:lnTo>
                  <a:lnTo>
                    <a:pt x="124173" y="46903"/>
                  </a:lnTo>
                  <a:lnTo>
                    <a:pt x="98609" y="80832"/>
                  </a:lnTo>
                  <a:lnTo>
                    <a:pt x="76262" y="117228"/>
                  </a:lnTo>
                  <a:lnTo>
                    <a:pt x="52213" y="156050"/>
                  </a:lnTo>
                  <a:lnTo>
                    <a:pt x="35928" y="194272"/>
                  </a:lnTo>
                  <a:lnTo>
                    <a:pt x="20520" y="231881"/>
                  </a:lnTo>
                  <a:lnTo>
                    <a:pt x="18047" y="242896"/>
                  </a:lnTo>
                  <a:lnTo>
                    <a:pt x="1651" y="278289"/>
                  </a:lnTo>
                  <a:lnTo>
                    <a:pt x="0" y="303342"/>
                  </a:lnTo>
                  <a:lnTo>
                    <a:pt x="12425" y="303487"/>
                  </a:lnTo>
                  <a:lnTo>
                    <a:pt x="14236" y="302499"/>
                  </a:lnTo>
                  <a:lnTo>
                    <a:pt x="15442" y="300849"/>
                  </a:lnTo>
                  <a:lnTo>
                    <a:pt x="17855" y="29457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0" name="SMARTInkShape-161"/>
            <p:cNvSpPr/>
            <p:nvPr>
              <p:custDataLst>
                <p:tags r:id="rId118"/>
              </p:custDataLst>
            </p:nvPr>
          </p:nvSpPr>
          <p:spPr bwMode="auto">
            <a:xfrm>
              <a:off x="6750843" y="3299985"/>
              <a:ext cx="92429" cy="137935"/>
            </a:xfrm>
            <a:custGeom>
              <a:avLst/>
              <a:gdLst/>
              <a:ahLst/>
              <a:cxnLst/>
              <a:rect l="0" t="0" r="0" b="0"/>
              <a:pathLst>
                <a:path w="92429" h="137935">
                  <a:moveTo>
                    <a:pt x="71437" y="30788"/>
                  </a:moveTo>
                  <a:lnTo>
                    <a:pt x="71437" y="26048"/>
                  </a:lnTo>
                  <a:lnTo>
                    <a:pt x="74084" y="21075"/>
                  </a:lnTo>
                  <a:lnTo>
                    <a:pt x="92428" y="977"/>
                  </a:lnTo>
                  <a:lnTo>
                    <a:pt x="92377" y="0"/>
                  </a:lnTo>
                  <a:lnTo>
                    <a:pt x="70396" y="4949"/>
                  </a:lnTo>
                  <a:lnTo>
                    <a:pt x="54843" y="11059"/>
                  </a:lnTo>
                  <a:lnTo>
                    <a:pt x="46662" y="12559"/>
                  </a:lnTo>
                  <a:lnTo>
                    <a:pt x="37137" y="20585"/>
                  </a:lnTo>
                  <a:lnTo>
                    <a:pt x="36349" y="23938"/>
                  </a:lnTo>
                  <a:lnTo>
                    <a:pt x="35756" y="38076"/>
                  </a:lnTo>
                  <a:lnTo>
                    <a:pt x="40471" y="43972"/>
                  </a:lnTo>
                  <a:lnTo>
                    <a:pt x="45438" y="46570"/>
                  </a:lnTo>
                  <a:lnTo>
                    <a:pt x="48151" y="47262"/>
                  </a:lnTo>
                  <a:lnTo>
                    <a:pt x="56710" y="52978"/>
                  </a:lnTo>
                  <a:lnTo>
                    <a:pt x="75660" y="70760"/>
                  </a:lnTo>
                  <a:lnTo>
                    <a:pt x="78275" y="76004"/>
                  </a:lnTo>
                  <a:lnTo>
                    <a:pt x="78972" y="78792"/>
                  </a:lnTo>
                  <a:lnTo>
                    <a:pt x="87251" y="93346"/>
                  </a:lnTo>
                  <a:lnTo>
                    <a:pt x="87933" y="96306"/>
                  </a:lnTo>
                  <a:lnTo>
                    <a:pt x="87395" y="99271"/>
                  </a:lnTo>
                  <a:lnTo>
                    <a:pt x="82050" y="111160"/>
                  </a:lnTo>
                  <a:lnTo>
                    <a:pt x="80699" y="118322"/>
                  </a:lnTo>
                  <a:lnTo>
                    <a:pt x="75726" y="124303"/>
                  </a:lnTo>
                  <a:lnTo>
                    <a:pt x="70698" y="126921"/>
                  </a:lnTo>
                  <a:lnTo>
                    <a:pt x="67968" y="127619"/>
                  </a:lnTo>
                  <a:lnTo>
                    <a:pt x="53514" y="135899"/>
                  </a:lnTo>
                  <a:lnTo>
                    <a:pt x="26237" y="137929"/>
                  </a:lnTo>
                  <a:lnTo>
                    <a:pt x="23445" y="137934"/>
                  </a:lnTo>
                  <a:lnTo>
                    <a:pt x="17697" y="135294"/>
                  </a:lnTo>
                  <a:lnTo>
                    <a:pt x="10661" y="130255"/>
                  </a:lnTo>
                  <a:lnTo>
                    <a:pt x="0" y="12901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1" name="SMARTInkShape-162"/>
            <p:cNvSpPr/>
            <p:nvPr>
              <p:custDataLst>
                <p:tags r:id="rId119"/>
              </p:custDataLst>
            </p:nvPr>
          </p:nvSpPr>
          <p:spPr bwMode="auto">
            <a:xfrm>
              <a:off x="3750470" y="3500470"/>
              <a:ext cx="3098488" cy="80335"/>
            </a:xfrm>
            <a:custGeom>
              <a:avLst/>
              <a:gdLst/>
              <a:ahLst/>
              <a:cxnLst/>
              <a:rect l="0" t="0" r="0" b="0"/>
              <a:pathLst>
                <a:path w="3098488" h="80335">
                  <a:moveTo>
                    <a:pt x="17858" y="8897"/>
                  </a:moveTo>
                  <a:lnTo>
                    <a:pt x="17858" y="4156"/>
                  </a:lnTo>
                  <a:lnTo>
                    <a:pt x="16866" y="2760"/>
                  </a:lnTo>
                  <a:lnTo>
                    <a:pt x="15212" y="1829"/>
                  </a:lnTo>
                  <a:lnTo>
                    <a:pt x="8764" y="212"/>
                  </a:lnTo>
                  <a:lnTo>
                    <a:pt x="1349" y="0"/>
                  </a:lnTo>
                  <a:lnTo>
                    <a:pt x="899" y="981"/>
                  </a:lnTo>
                  <a:lnTo>
                    <a:pt x="0" y="8887"/>
                  </a:lnTo>
                  <a:lnTo>
                    <a:pt x="7687" y="16585"/>
                  </a:lnTo>
                  <a:lnTo>
                    <a:pt x="13301" y="17459"/>
                  </a:lnTo>
                  <a:lnTo>
                    <a:pt x="21248" y="17717"/>
                  </a:lnTo>
                  <a:lnTo>
                    <a:pt x="26972" y="20424"/>
                  </a:lnTo>
                  <a:lnTo>
                    <a:pt x="33990" y="25505"/>
                  </a:lnTo>
                  <a:lnTo>
                    <a:pt x="73967" y="29388"/>
                  </a:lnTo>
                  <a:lnTo>
                    <a:pt x="91008" y="34442"/>
                  </a:lnTo>
                  <a:lnTo>
                    <a:pt x="94406" y="33865"/>
                  </a:lnTo>
                  <a:lnTo>
                    <a:pt x="109634" y="28455"/>
                  </a:lnTo>
                  <a:lnTo>
                    <a:pt x="153729" y="26801"/>
                  </a:lnTo>
                  <a:lnTo>
                    <a:pt x="198065" y="26757"/>
                  </a:lnTo>
                  <a:lnTo>
                    <a:pt x="240921" y="26756"/>
                  </a:lnTo>
                  <a:lnTo>
                    <a:pt x="261926" y="26756"/>
                  </a:lnTo>
                  <a:lnTo>
                    <a:pt x="267884" y="29403"/>
                  </a:lnTo>
                  <a:lnTo>
                    <a:pt x="275054" y="34445"/>
                  </a:lnTo>
                  <a:lnTo>
                    <a:pt x="283599" y="35441"/>
                  </a:lnTo>
                  <a:lnTo>
                    <a:pt x="297764" y="35654"/>
                  </a:lnTo>
                  <a:lnTo>
                    <a:pt x="299711" y="36657"/>
                  </a:lnTo>
                  <a:lnTo>
                    <a:pt x="301010" y="38317"/>
                  </a:lnTo>
                  <a:lnTo>
                    <a:pt x="301876" y="40417"/>
                  </a:lnTo>
                  <a:lnTo>
                    <a:pt x="303446" y="41816"/>
                  </a:lnTo>
                  <a:lnTo>
                    <a:pt x="307835" y="43372"/>
                  </a:lnTo>
                  <a:lnTo>
                    <a:pt x="352475" y="44615"/>
                  </a:lnTo>
                  <a:lnTo>
                    <a:pt x="354045" y="45607"/>
                  </a:lnTo>
                  <a:lnTo>
                    <a:pt x="355092" y="47262"/>
                  </a:lnTo>
                  <a:lnTo>
                    <a:pt x="355790" y="49356"/>
                  </a:lnTo>
                  <a:lnTo>
                    <a:pt x="357247" y="50752"/>
                  </a:lnTo>
                  <a:lnTo>
                    <a:pt x="361513" y="52304"/>
                  </a:lnTo>
                  <a:lnTo>
                    <a:pt x="404485" y="53541"/>
                  </a:lnTo>
                  <a:lnTo>
                    <a:pt x="441461" y="52553"/>
                  </a:lnTo>
                  <a:lnTo>
                    <a:pt x="470193" y="45443"/>
                  </a:lnTo>
                  <a:lnTo>
                    <a:pt x="514835" y="44637"/>
                  </a:lnTo>
                  <a:lnTo>
                    <a:pt x="559483" y="44616"/>
                  </a:lnTo>
                  <a:lnTo>
                    <a:pt x="574332" y="45608"/>
                  </a:lnTo>
                  <a:lnTo>
                    <a:pt x="591388" y="51683"/>
                  </a:lnTo>
                  <a:lnTo>
                    <a:pt x="621831" y="54465"/>
                  </a:lnTo>
                  <a:lnTo>
                    <a:pt x="631943" y="59661"/>
                  </a:lnTo>
                  <a:lnTo>
                    <a:pt x="666501" y="63394"/>
                  </a:lnTo>
                  <a:lnTo>
                    <a:pt x="676597" y="68590"/>
                  </a:lnTo>
                  <a:lnTo>
                    <a:pt x="716854" y="74002"/>
                  </a:lnTo>
                  <a:lnTo>
                    <a:pt x="733937" y="79084"/>
                  </a:lnTo>
                  <a:lnTo>
                    <a:pt x="774630" y="80313"/>
                  </a:lnTo>
                  <a:lnTo>
                    <a:pt x="815507" y="80334"/>
                  </a:lnTo>
                  <a:lnTo>
                    <a:pt x="859289" y="80334"/>
                  </a:lnTo>
                  <a:lnTo>
                    <a:pt x="899040" y="80334"/>
                  </a:lnTo>
                  <a:lnTo>
                    <a:pt x="943633" y="80334"/>
                  </a:lnTo>
                  <a:lnTo>
                    <a:pt x="988113" y="80334"/>
                  </a:lnTo>
                  <a:lnTo>
                    <a:pt x="1032757" y="80334"/>
                  </a:lnTo>
                  <a:lnTo>
                    <a:pt x="1077405" y="80334"/>
                  </a:lnTo>
                  <a:lnTo>
                    <a:pt x="1121061" y="80334"/>
                  </a:lnTo>
                  <a:lnTo>
                    <a:pt x="1163161" y="80334"/>
                  </a:lnTo>
                  <a:lnTo>
                    <a:pt x="1207536" y="80334"/>
                  </a:lnTo>
                  <a:lnTo>
                    <a:pt x="1252069" y="80334"/>
                  </a:lnTo>
                  <a:lnTo>
                    <a:pt x="1296715" y="80334"/>
                  </a:lnTo>
                  <a:lnTo>
                    <a:pt x="1341363" y="80334"/>
                  </a:lnTo>
                  <a:lnTo>
                    <a:pt x="1381235" y="80334"/>
                  </a:lnTo>
                  <a:lnTo>
                    <a:pt x="1414700" y="79342"/>
                  </a:lnTo>
                  <a:lnTo>
                    <a:pt x="1449658" y="72232"/>
                  </a:lnTo>
                  <a:lnTo>
                    <a:pt x="1491261" y="71453"/>
                  </a:lnTo>
                  <a:lnTo>
                    <a:pt x="1530779" y="71407"/>
                  </a:lnTo>
                  <a:lnTo>
                    <a:pt x="1571672" y="71405"/>
                  </a:lnTo>
                  <a:lnTo>
                    <a:pt x="1613299" y="71405"/>
                  </a:lnTo>
                  <a:lnTo>
                    <a:pt x="1656499" y="71405"/>
                  </a:lnTo>
                  <a:lnTo>
                    <a:pt x="1699385" y="71405"/>
                  </a:lnTo>
                  <a:lnTo>
                    <a:pt x="1738029" y="71405"/>
                  </a:lnTo>
                  <a:lnTo>
                    <a:pt x="1779966" y="71405"/>
                  </a:lnTo>
                  <a:lnTo>
                    <a:pt x="1797837" y="70412"/>
                  </a:lnTo>
                  <a:lnTo>
                    <a:pt x="1833561" y="63303"/>
                  </a:lnTo>
                  <a:lnTo>
                    <a:pt x="1869280" y="63540"/>
                  </a:lnTo>
                  <a:lnTo>
                    <a:pt x="1910951" y="70857"/>
                  </a:lnTo>
                  <a:lnTo>
                    <a:pt x="1950475" y="71383"/>
                  </a:lnTo>
                  <a:lnTo>
                    <a:pt x="1991367" y="71404"/>
                  </a:lnTo>
                  <a:lnTo>
                    <a:pt x="2030843" y="71405"/>
                  </a:lnTo>
                  <a:lnTo>
                    <a:pt x="2071734" y="71405"/>
                  </a:lnTo>
                  <a:lnTo>
                    <a:pt x="2113360" y="71405"/>
                  </a:lnTo>
                  <a:lnTo>
                    <a:pt x="2155030" y="71405"/>
                  </a:lnTo>
                  <a:lnTo>
                    <a:pt x="2190748" y="70412"/>
                  </a:lnTo>
                  <a:lnTo>
                    <a:pt x="2226467" y="63303"/>
                  </a:lnTo>
                  <a:lnTo>
                    <a:pt x="2268139" y="62524"/>
                  </a:lnTo>
                  <a:lnTo>
                    <a:pt x="2309811" y="62478"/>
                  </a:lnTo>
                  <a:lnTo>
                    <a:pt x="2351483" y="62475"/>
                  </a:lnTo>
                  <a:lnTo>
                    <a:pt x="2393155" y="62475"/>
                  </a:lnTo>
                  <a:lnTo>
                    <a:pt x="2435636" y="62475"/>
                  </a:lnTo>
                  <a:lnTo>
                    <a:pt x="2477641" y="62475"/>
                  </a:lnTo>
                  <a:lnTo>
                    <a:pt x="2517748" y="62475"/>
                  </a:lnTo>
                  <a:lnTo>
                    <a:pt x="2560920" y="62475"/>
                  </a:lnTo>
                  <a:lnTo>
                    <a:pt x="2601017" y="62475"/>
                  </a:lnTo>
                  <a:lnTo>
                    <a:pt x="2643512" y="62475"/>
                  </a:lnTo>
                  <a:lnTo>
                    <a:pt x="2687877" y="62475"/>
                  </a:lnTo>
                  <a:lnTo>
                    <a:pt x="2725420" y="62475"/>
                  </a:lnTo>
                  <a:lnTo>
                    <a:pt x="2769440" y="62475"/>
                  </a:lnTo>
                  <a:lnTo>
                    <a:pt x="2811036" y="62475"/>
                  </a:lnTo>
                  <a:lnTo>
                    <a:pt x="2848210" y="62475"/>
                  </a:lnTo>
                  <a:lnTo>
                    <a:pt x="2886102" y="59829"/>
                  </a:lnTo>
                  <a:lnTo>
                    <a:pt x="2928182" y="54373"/>
                  </a:lnTo>
                  <a:lnTo>
                    <a:pt x="2965927" y="53655"/>
                  </a:lnTo>
                  <a:lnTo>
                    <a:pt x="3005916" y="53555"/>
                  </a:lnTo>
                  <a:lnTo>
                    <a:pt x="3050037" y="53545"/>
                  </a:lnTo>
                  <a:lnTo>
                    <a:pt x="3087903" y="53545"/>
                  </a:lnTo>
                  <a:lnTo>
                    <a:pt x="3088492" y="54538"/>
                  </a:lnTo>
                  <a:lnTo>
                    <a:pt x="3089147" y="58286"/>
                  </a:lnTo>
                  <a:lnTo>
                    <a:pt x="3090313" y="59682"/>
                  </a:lnTo>
                  <a:lnTo>
                    <a:pt x="3098487" y="62443"/>
                  </a:lnTo>
                  <a:lnTo>
                    <a:pt x="3089670" y="624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2" name="SMARTInkShape-163"/>
            <p:cNvSpPr/>
            <p:nvPr>
              <p:custDataLst>
                <p:tags r:id="rId120"/>
              </p:custDataLst>
            </p:nvPr>
          </p:nvSpPr>
          <p:spPr bwMode="auto">
            <a:xfrm>
              <a:off x="4509870" y="3687993"/>
              <a:ext cx="106776" cy="151770"/>
            </a:xfrm>
            <a:custGeom>
              <a:avLst/>
              <a:gdLst/>
              <a:ahLst/>
              <a:cxnLst/>
              <a:rect l="0" t="0" r="0" b="0"/>
              <a:pathLst>
                <a:path w="106776" h="151770">
                  <a:moveTo>
                    <a:pt x="97848" y="17827"/>
                  </a:moveTo>
                  <a:lnTo>
                    <a:pt x="97848" y="22568"/>
                  </a:lnTo>
                  <a:lnTo>
                    <a:pt x="98841" y="23964"/>
                  </a:lnTo>
                  <a:lnTo>
                    <a:pt x="100494" y="24895"/>
                  </a:lnTo>
                  <a:lnTo>
                    <a:pt x="106775" y="26756"/>
                  </a:lnTo>
                  <a:lnTo>
                    <a:pt x="64255" y="26757"/>
                  </a:lnTo>
                  <a:lnTo>
                    <a:pt x="54852" y="26757"/>
                  </a:lnTo>
                  <a:lnTo>
                    <a:pt x="45657" y="19069"/>
                  </a:lnTo>
                  <a:lnTo>
                    <a:pt x="39940" y="18195"/>
                  </a:lnTo>
                  <a:lnTo>
                    <a:pt x="38407" y="17080"/>
                  </a:lnTo>
                  <a:lnTo>
                    <a:pt x="37385" y="15345"/>
                  </a:lnTo>
                  <a:lnTo>
                    <a:pt x="35744" y="10171"/>
                  </a:lnTo>
                  <a:lnTo>
                    <a:pt x="32874" y="9463"/>
                  </a:lnTo>
                  <a:lnTo>
                    <a:pt x="27688" y="9009"/>
                  </a:lnTo>
                  <a:lnTo>
                    <a:pt x="27262" y="7979"/>
                  </a:lnTo>
                  <a:lnTo>
                    <a:pt x="26414" y="0"/>
                  </a:lnTo>
                  <a:lnTo>
                    <a:pt x="26411" y="13271"/>
                  </a:lnTo>
                  <a:lnTo>
                    <a:pt x="23765" y="18448"/>
                  </a:lnTo>
                  <a:lnTo>
                    <a:pt x="20274" y="24056"/>
                  </a:lnTo>
                  <a:lnTo>
                    <a:pt x="18033" y="35741"/>
                  </a:lnTo>
                  <a:lnTo>
                    <a:pt x="17590" y="47603"/>
                  </a:lnTo>
                  <a:lnTo>
                    <a:pt x="14884" y="53550"/>
                  </a:lnTo>
                  <a:lnTo>
                    <a:pt x="12773" y="56526"/>
                  </a:lnTo>
                  <a:lnTo>
                    <a:pt x="12358" y="59501"/>
                  </a:lnTo>
                  <a:lnTo>
                    <a:pt x="14543" y="65453"/>
                  </a:lnTo>
                  <a:lnTo>
                    <a:pt x="14531" y="68429"/>
                  </a:lnTo>
                  <a:lnTo>
                    <a:pt x="9535" y="83312"/>
                  </a:lnTo>
                  <a:lnTo>
                    <a:pt x="10199" y="85296"/>
                  </a:lnTo>
                  <a:lnTo>
                    <a:pt x="11634" y="86619"/>
                  </a:lnTo>
                  <a:lnTo>
                    <a:pt x="17139" y="89109"/>
                  </a:lnTo>
                  <a:lnTo>
                    <a:pt x="22120" y="89219"/>
                  </a:lnTo>
                  <a:lnTo>
                    <a:pt x="23551" y="90226"/>
                  </a:lnTo>
                  <a:lnTo>
                    <a:pt x="24504" y="91890"/>
                  </a:lnTo>
                  <a:lnTo>
                    <a:pt x="25140" y="93992"/>
                  </a:lnTo>
                  <a:lnTo>
                    <a:pt x="26556" y="95393"/>
                  </a:lnTo>
                  <a:lnTo>
                    <a:pt x="33988" y="97826"/>
                  </a:lnTo>
                  <a:lnTo>
                    <a:pt x="39680" y="98085"/>
                  </a:lnTo>
                  <a:lnTo>
                    <a:pt x="44876" y="100792"/>
                  </a:lnTo>
                  <a:lnTo>
                    <a:pt x="68985" y="121924"/>
                  </a:lnTo>
                  <a:lnTo>
                    <a:pt x="74437" y="123624"/>
                  </a:lnTo>
                  <a:lnTo>
                    <a:pt x="76287" y="125069"/>
                  </a:lnTo>
                  <a:lnTo>
                    <a:pt x="79501" y="132552"/>
                  </a:lnTo>
                  <a:lnTo>
                    <a:pt x="72258" y="141482"/>
                  </a:lnTo>
                  <a:lnTo>
                    <a:pt x="71415" y="147180"/>
                  </a:lnTo>
                  <a:lnTo>
                    <a:pt x="70304" y="148711"/>
                  </a:lnTo>
                  <a:lnTo>
                    <a:pt x="68572" y="149731"/>
                  </a:lnTo>
                  <a:lnTo>
                    <a:pt x="61392" y="151168"/>
                  </a:lnTo>
                  <a:lnTo>
                    <a:pt x="23430" y="151769"/>
                  </a:lnTo>
                  <a:lnTo>
                    <a:pt x="21448" y="150778"/>
                  </a:lnTo>
                  <a:lnTo>
                    <a:pt x="20125" y="149125"/>
                  </a:lnTo>
                  <a:lnTo>
                    <a:pt x="19244" y="147031"/>
                  </a:lnTo>
                  <a:lnTo>
                    <a:pt x="17664" y="145635"/>
                  </a:lnTo>
                  <a:lnTo>
                    <a:pt x="13263" y="144084"/>
                  </a:lnTo>
                  <a:lnTo>
                    <a:pt x="11693" y="142678"/>
                  </a:lnTo>
                  <a:lnTo>
                    <a:pt x="7834" y="133821"/>
                  </a:lnTo>
                  <a:lnTo>
                    <a:pt x="0" y="125386"/>
                  </a:lnTo>
                  <a:lnTo>
                    <a:pt x="7344" y="117330"/>
                  </a:lnTo>
                  <a:lnTo>
                    <a:pt x="17481" y="1160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3" name="SMARTInkShape-164"/>
            <p:cNvSpPr/>
            <p:nvPr>
              <p:custDataLst>
                <p:tags r:id="rId121"/>
              </p:custDataLst>
            </p:nvPr>
          </p:nvSpPr>
          <p:spPr bwMode="auto">
            <a:xfrm>
              <a:off x="4643439" y="3723690"/>
              <a:ext cx="115930" cy="124995"/>
            </a:xfrm>
            <a:custGeom>
              <a:avLst/>
              <a:gdLst/>
              <a:ahLst/>
              <a:cxnLst/>
              <a:rect l="0" t="0" r="0" b="0"/>
              <a:pathLst>
                <a:path w="115930" h="124995">
                  <a:moveTo>
                    <a:pt x="35717" y="35708"/>
                  </a:moveTo>
                  <a:lnTo>
                    <a:pt x="40457" y="35708"/>
                  </a:lnTo>
                  <a:lnTo>
                    <a:pt x="41853" y="34716"/>
                  </a:lnTo>
                  <a:lnTo>
                    <a:pt x="42785" y="33062"/>
                  </a:lnTo>
                  <a:lnTo>
                    <a:pt x="43405" y="30968"/>
                  </a:lnTo>
                  <a:lnTo>
                    <a:pt x="44811" y="29571"/>
                  </a:lnTo>
                  <a:lnTo>
                    <a:pt x="52226" y="27147"/>
                  </a:lnTo>
                  <a:lnTo>
                    <a:pt x="52976" y="24297"/>
                  </a:lnTo>
                  <a:lnTo>
                    <a:pt x="53574" y="17882"/>
                  </a:lnTo>
                  <a:lnTo>
                    <a:pt x="45888" y="17852"/>
                  </a:lnTo>
                  <a:lnTo>
                    <a:pt x="14762" y="47738"/>
                  </a:lnTo>
                  <a:lnTo>
                    <a:pt x="11520" y="53622"/>
                  </a:lnTo>
                  <a:lnTo>
                    <a:pt x="8277" y="68457"/>
                  </a:lnTo>
                  <a:lnTo>
                    <a:pt x="1927" y="80358"/>
                  </a:lnTo>
                  <a:lnTo>
                    <a:pt x="0" y="120293"/>
                  </a:lnTo>
                  <a:lnTo>
                    <a:pt x="1984" y="121864"/>
                  </a:lnTo>
                  <a:lnTo>
                    <a:pt x="16779" y="124385"/>
                  </a:lnTo>
                  <a:lnTo>
                    <a:pt x="41991" y="124994"/>
                  </a:lnTo>
                  <a:lnTo>
                    <a:pt x="57388" y="117874"/>
                  </a:lnTo>
                  <a:lnTo>
                    <a:pt x="92247" y="86296"/>
                  </a:lnTo>
                  <a:lnTo>
                    <a:pt x="112114" y="57371"/>
                  </a:lnTo>
                  <a:lnTo>
                    <a:pt x="114907" y="47859"/>
                  </a:lnTo>
                  <a:lnTo>
                    <a:pt x="115929" y="32764"/>
                  </a:lnTo>
                  <a:lnTo>
                    <a:pt x="113369" y="26793"/>
                  </a:lnTo>
                  <a:lnTo>
                    <a:pt x="103642" y="14875"/>
                  </a:lnTo>
                  <a:lnTo>
                    <a:pt x="95340" y="11566"/>
                  </a:lnTo>
                  <a:lnTo>
                    <a:pt x="86029" y="9103"/>
                  </a:lnTo>
                  <a:lnTo>
                    <a:pt x="71967" y="2084"/>
                  </a:lnTo>
                  <a:lnTo>
                    <a:pt x="37483" y="0"/>
                  </a:lnTo>
                  <a:lnTo>
                    <a:pt x="36895" y="988"/>
                  </a:lnTo>
                  <a:lnTo>
                    <a:pt x="35717" y="891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4" name="SMARTInkShape-165"/>
            <p:cNvSpPr/>
            <p:nvPr>
              <p:custDataLst>
                <p:tags r:id="rId122"/>
              </p:custDataLst>
            </p:nvPr>
          </p:nvSpPr>
          <p:spPr bwMode="auto">
            <a:xfrm>
              <a:off x="4607720" y="3705830"/>
              <a:ext cx="35718" cy="169655"/>
            </a:xfrm>
            <a:custGeom>
              <a:avLst/>
              <a:gdLst/>
              <a:ahLst/>
              <a:cxnLst/>
              <a:rect l="0" t="0" r="0" b="0"/>
              <a:pathLst>
                <a:path w="35718" h="169655">
                  <a:moveTo>
                    <a:pt x="35717" y="8920"/>
                  </a:moveTo>
                  <a:lnTo>
                    <a:pt x="35717" y="0"/>
                  </a:lnTo>
                  <a:lnTo>
                    <a:pt x="35717" y="4733"/>
                  </a:lnTo>
                  <a:lnTo>
                    <a:pt x="33072" y="9705"/>
                  </a:lnTo>
                  <a:lnTo>
                    <a:pt x="28029" y="16240"/>
                  </a:lnTo>
                  <a:lnTo>
                    <a:pt x="22080" y="59789"/>
                  </a:lnTo>
                  <a:lnTo>
                    <a:pt x="15376" y="100089"/>
                  </a:lnTo>
                  <a:lnTo>
                    <a:pt x="1617" y="135258"/>
                  </a:lnTo>
                  <a:lnTo>
                    <a:pt x="0" y="168289"/>
                  </a:lnTo>
                  <a:lnTo>
                    <a:pt x="991" y="168744"/>
                  </a:lnTo>
                  <a:lnTo>
                    <a:pt x="26787" y="16965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5" name="SMARTInkShape-166"/>
            <p:cNvSpPr/>
            <p:nvPr>
              <p:custDataLst>
                <p:tags r:id="rId123"/>
              </p:custDataLst>
            </p:nvPr>
          </p:nvSpPr>
          <p:spPr bwMode="auto">
            <a:xfrm>
              <a:off x="4884539" y="3777257"/>
              <a:ext cx="17860" cy="8931"/>
            </a:xfrm>
            <a:custGeom>
              <a:avLst/>
              <a:gdLst/>
              <a:ahLst/>
              <a:cxnLst/>
              <a:rect l="0" t="0" r="0" b="0"/>
              <a:pathLst>
                <a:path w="17860" h="8931">
                  <a:moveTo>
                    <a:pt x="0" y="0"/>
                  </a:moveTo>
                  <a:lnTo>
                    <a:pt x="0" y="8930"/>
                  </a:lnTo>
                  <a:lnTo>
                    <a:pt x="17859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6" name="SMARTInkShape-167"/>
            <p:cNvSpPr/>
            <p:nvPr>
              <p:custDataLst>
                <p:tags r:id="rId124"/>
              </p:custDataLst>
            </p:nvPr>
          </p:nvSpPr>
          <p:spPr bwMode="auto">
            <a:xfrm>
              <a:off x="4991708" y="3697291"/>
              <a:ext cx="35707" cy="160335"/>
            </a:xfrm>
            <a:custGeom>
              <a:avLst/>
              <a:gdLst/>
              <a:ahLst/>
              <a:cxnLst/>
              <a:rect l="0" t="0" r="0" b="0"/>
              <a:pathLst>
                <a:path w="35707" h="160335">
                  <a:moveTo>
                    <a:pt x="26776" y="26388"/>
                  </a:moveTo>
                  <a:lnTo>
                    <a:pt x="26776" y="17827"/>
                  </a:lnTo>
                  <a:lnTo>
                    <a:pt x="34464" y="9802"/>
                  </a:lnTo>
                  <a:lnTo>
                    <a:pt x="35674" y="0"/>
                  </a:lnTo>
                  <a:lnTo>
                    <a:pt x="35706" y="29488"/>
                  </a:lnTo>
                  <a:lnTo>
                    <a:pt x="20884" y="73954"/>
                  </a:lnTo>
                  <a:lnTo>
                    <a:pt x="15380" y="104716"/>
                  </a:lnTo>
                  <a:lnTo>
                    <a:pt x="2415" y="124436"/>
                  </a:lnTo>
                  <a:lnTo>
                    <a:pt x="129" y="140700"/>
                  </a:lnTo>
                  <a:lnTo>
                    <a:pt x="0" y="150007"/>
                  </a:lnTo>
                  <a:lnTo>
                    <a:pt x="8884" y="160298"/>
                  </a:lnTo>
                  <a:lnTo>
                    <a:pt x="17847" y="1603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7" name="SMARTInkShape-168"/>
            <p:cNvSpPr/>
            <p:nvPr>
              <p:custDataLst>
                <p:tags r:id="rId125"/>
              </p:custDataLst>
            </p:nvPr>
          </p:nvSpPr>
          <p:spPr bwMode="auto">
            <a:xfrm>
              <a:off x="5098855" y="3741539"/>
              <a:ext cx="116037" cy="133801"/>
            </a:xfrm>
            <a:custGeom>
              <a:avLst/>
              <a:gdLst/>
              <a:ahLst/>
              <a:cxnLst/>
              <a:rect l="0" t="0" r="0" b="0"/>
              <a:pathLst>
                <a:path w="116037" h="133801">
                  <a:moveTo>
                    <a:pt x="44645" y="0"/>
                  </a:moveTo>
                  <a:lnTo>
                    <a:pt x="30406" y="15231"/>
                  </a:lnTo>
                  <a:lnTo>
                    <a:pt x="24855" y="26858"/>
                  </a:lnTo>
                  <a:lnTo>
                    <a:pt x="20967" y="32773"/>
                  </a:lnTo>
                  <a:lnTo>
                    <a:pt x="17785" y="41681"/>
                  </a:lnTo>
                  <a:lnTo>
                    <a:pt x="2465" y="62508"/>
                  </a:lnTo>
                  <a:lnTo>
                    <a:pt x="485" y="79155"/>
                  </a:lnTo>
                  <a:lnTo>
                    <a:pt x="0" y="114289"/>
                  </a:lnTo>
                  <a:lnTo>
                    <a:pt x="16247" y="132290"/>
                  </a:lnTo>
                  <a:lnTo>
                    <a:pt x="37832" y="133800"/>
                  </a:lnTo>
                  <a:lnTo>
                    <a:pt x="52107" y="129162"/>
                  </a:lnTo>
                  <a:lnTo>
                    <a:pt x="68571" y="119698"/>
                  </a:lnTo>
                  <a:lnTo>
                    <a:pt x="78762" y="117691"/>
                  </a:lnTo>
                  <a:lnTo>
                    <a:pt x="83264" y="115172"/>
                  </a:lnTo>
                  <a:lnTo>
                    <a:pt x="110010" y="86575"/>
                  </a:lnTo>
                  <a:lnTo>
                    <a:pt x="113384" y="77834"/>
                  </a:lnTo>
                  <a:lnTo>
                    <a:pt x="116036" y="41783"/>
                  </a:lnTo>
                  <a:lnTo>
                    <a:pt x="113416" y="35768"/>
                  </a:lnTo>
                  <a:lnTo>
                    <a:pt x="95090" y="14886"/>
                  </a:lnTo>
                  <a:lnTo>
                    <a:pt x="89224" y="11576"/>
                  </a:lnTo>
                  <a:lnTo>
                    <a:pt x="77373" y="9453"/>
                  </a:lnTo>
                  <a:lnTo>
                    <a:pt x="68453" y="9085"/>
                  </a:lnTo>
                  <a:lnTo>
                    <a:pt x="62502" y="6353"/>
                  </a:lnTo>
                  <a:lnTo>
                    <a:pt x="55338" y="125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8" name="SMARTInkShape-169"/>
            <p:cNvSpPr/>
            <p:nvPr>
              <p:custDataLst>
                <p:tags r:id="rId126"/>
              </p:custDataLst>
            </p:nvPr>
          </p:nvSpPr>
          <p:spPr bwMode="auto">
            <a:xfrm>
              <a:off x="5188150" y="3687961"/>
              <a:ext cx="107156" cy="8930"/>
            </a:xfrm>
            <a:custGeom>
              <a:avLst/>
              <a:gdLst/>
              <a:ahLst/>
              <a:cxnLst/>
              <a:rect l="0" t="0" r="0" b="0"/>
              <a:pathLst>
                <a:path w="107156" h="8930">
                  <a:moveTo>
                    <a:pt x="8928" y="0"/>
                  </a:moveTo>
                  <a:lnTo>
                    <a:pt x="0" y="0"/>
                  </a:lnTo>
                  <a:lnTo>
                    <a:pt x="4739" y="0"/>
                  </a:lnTo>
                  <a:lnTo>
                    <a:pt x="6136" y="992"/>
                  </a:lnTo>
                  <a:lnTo>
                    <a:pt x="7067" y="2646"/>
                  </a:lnTo>
                  <a:lnTo>
                    <a:pt x="7687" y="4740"/>
                  </a:lnTo>
                  <a:lnTo>
                    <a:pt x="9094" y="6137"/>
                  </a:lnTo>
                  <a:lnTo>
                    <a:pt x="13301" y="7688"/>
                  </a:lnTo>
                  <a:lnTo>
                    <a:pt x="56744" y="8923"/>
                  </a:lnTo>
                  <a:lnTo>
                    <a:pt x="100803" y="8929"/>
                  </a:lnTo>
                  <a:lnTo>
                    <a:pt x="102920" y="8929"/>
                  </a:lnTo>
                  <a:lnTo>
                    <a:pt x="104331" y="7937"/>
                  </a:lnTo>
                  <a:lnTo>
                    <a:pt x="105271" y="6284"/>
                  </a:lnTo>
                  <a:lnTo>
                    <a:pt x="107155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19" name="SMARTInkShape-170"/>
            <p:cNvSpPr/>
            <p:nvPr>
              <p:custDataLst>
                <p:tags r:id="rId127"/>
              </p:custDataLst>
            </p:nvPr>
          </p:nvSpPr>
          <p:spPr bwMode="auto">
            <a:xfrm>
              <a:off x="5322096" y="3643312"/>
              <a:ext cx="14655" cy="89298"/>
            </a:xfrm>
            <a:custGeom>
              <a:avLst/>
              <a:gdLst/>
              <a:ahLst/>
              <a:cxnLst/>
              <a:rect l="0" t="0" r="0" b="0"/>
              <a:pathLst>
                <a:path w="14655" h="89298">
                  <a:moveTo>
                    <a:pt x="8927" y="8930"/>
                  </a:moveTo>
                  <a:lnTo>
                    <a:pt x="1239" y="8930"/>
                  </a:lnTo>
                  <a:lnTo>
                    <a:pt x="5106" y="8930"/>
                  </a:lnTo>
                  <a:lnTo>
                    <a:pt x="6380" y="7938"/>
                  </a:lnTo>
                  <a:lnTo>
                    <a:pt x="8919" y="33"/>
                  </a:lnTo>
                  <a:lnTo>
                    <a:pt x="8927" y="3"/>
                  </a:lnTo>
                  <a:lnTo>
                    <a:pt x="8927" y="0"/>
                  </a:lnTo>
                  <a:lnTo>
                    <a:pt x="8927" y="4741"/>
                  </a:lnTo>
                  <a:lnTo>
                    <a:pt x="11573" y="9714"/>
                  </a:lnTo>
                  <a:lnTo>
                    <a:pt x="13667" y="12429"/>
                  </a:lnTo>
                  <a:lnTo>
                    <a:pt x="14072" y="15232"/>
                  </a:lnTo>
                  <a:lnTo>
                    <a:pt x="11875" y="20991"/>
                  </a:lnTo>
                  <a:lnTo>
                    <a:pt x="11885" y="23916"/>
                  </a:lnTo>
                  <a:lnTo>
                    <a:pt x="14541" y="29812"/>
                  </a:lnTo>
                  <a:lnTo>
                    <a:pt x="14654" y="33765"/>
                  </a:lnTo>
                  <a:lnTo>
                    <a:pt x="8952" y="74491"/>
                  </a:lnTo>
                  <a:lnTo>
                    <a:pt x="7951" y="76450"/>
                  </a:lnTo>
                  <a:lnTo>
                    <a:pt x="6292" y="77756"/>
                  </a:lnTo>
                  <a:lnTo>
                    <a:pt x="4194" y="78626"/>
                  </a:lnTo>
                  <a:lnTo>
                    <a:pt x="2796" y="80199"/>
                  </a:lnTo>
                  <a:lnTo>
                    <a:pt x="0" y="89287"/>
                  </a:lnTo>
                  <a:lnTo>
                    <a:pt x="8927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0" name="SMARTInkShape-171"/>
            <p:cNvSpPr/>
            <p:nvPr>
              <p:custDataLst>
                <p:tags r:id="rId128"/>
              </p:custDataLst>
            </p:nvPr>
          </p:nvSpPr>
          <p:spPr bwMode="auto">
            <a:xfrm>
              <a:off x="5278699" y="3625565"/>
              <a:ext cx="70185" cy="115975"/>
            </a:xfrm>
            <a:custGeom>
              <a:avLst/>
              <a:gdLst/>
              <a:ahLst/>
              <a:cxnLst/>
              <a:rect l="0" t="0" r="0" b="0"/>
              <a:pathLst>
                <a:path w="70185" h="115975">
                  <a:moveTo>
                    <a:pt x="52324" y="35606"/>
                  </a:moveTo>
                  <a:lnTo>
                    <a:pt x="57064" y="35606"/>
                  </a:lnTo>
                  <a:lnTo>
                    <a:pt x="58460" y="36599"/>
                  </a:lnTo>
                  <a:lnTo>
                    <a:pt x="59392" y="38253"/>
                  </a:lnTo>
                  <a:lnTo>
                    <a:pt x="61254" y="44533"/>
                  </a:lnTo>
                  <a:lnTo>
                    <a:pt x="61254" y="44536"/>
                  </a:lnTo>
                  <a:lnTo>
                    <a:pt x="53566" y="44536"/>
                  </a:lnTo>
                  <a:lnTo>
                    <a:pt x="53152" y="45529"/>
                  </a:lnTo>
                  <a:lnTo>
                    <a:pt x="52433" y="52225"/>
                  </a:lnTo>
                  <a:lnTo>
                    <a:pt x="49726" y="52914"/>
                  </a:lnTo>
                  <a:lnTo>
                    <a:pt x="9330" y="53466"/>
                  </a:lnTo>
                  <a:lnTo>
                    <a:pt x="8778" y="52474"/>
                  </a:lnTo>
                  <a:lnTo>
                    <a:pt x="7821" y="45778"/>
                  </a:lnTo>
                  <a:lnTo>
                    <a:pt x="0" y="36957"/>
                  </a:lnTo>
                  <a:lnTo>
                    <a:pt x="574" y="35514"/>
                  </a:lnTo>
                  <a:lnTo>
                    <a:pt x="5129" y="28744"/>
                  </a:lnTo>
                  <a:lnTo>
                    <a:pt x="7341" y="19391"/>
                  </a:lnTo>
                  <a:lnTo>
                    <a:pt x="8444" y="18843"/>
                  </a:lnTo>
                  <a:lnTo>
                    <a:pt x="12316" y="18234"/>
                  </a:lnTo>
                  <a:lnTo>
                    <a:pt x="13746" y="17080"/>
                  </a:lnTo>
                  <a:lnTo>
                    <a:pt x="15333" y="13151"/>
                  </a:lnTo>
                  <a:lnTo>
                    <a:pt x="16750" y="11707"/>
                  </a:lnTo>
                  <a:lnTo>
                    <a:pt x="24182" y="9198"/>
                  </a:lnTo>
                  <a:lnTo>
                    <a:pt x="24934" y="6341"/>
                  </a:lnTo>
                  <a:lnTo>
                    <a:pt x="25134" y="4190"/>
                  </a:lnTo>
                  <a:lnTo>
                    <a:pt x="26261" y="2756"/>
                  </a:lnTo>
                  <a:lnTo>
                    <a:pt x="33189" y="265"/>
                  </a:lnTo>
                  <a:lnTo>
                    <a:pt x="38826" y="0"/>
                  </a:lnTo>
                  <a:lnTo>
                    <a:pt x="44010" y="2584"/>
                  </a:lnTo>
                  <a:lnTo>
                    <a:pt x="64609" y="21138"/>
                  </a:lnTo>
                  <a:lnTo>
                    <a:pt x="67706" y="26861"/>
                  </a:lnTo>
                  <a:lnTo>
                    <a:pt x="69857" y="41584"/>
                  </a:lnTo>
                  <a:lnTo>
                    <a:pt x="70139" y="61186"/>
                  </a:lnTo>
                  <a:lnTo>
                    <a:pt x="69163" y="64566"/>
                  </a:lnTo>
                  <a:lnTo>
                    <a:pt x="67519" y="66819"/>
                  </a:lnTo>
                  <a:lnTo>
                    <a:pt x="65431" y="68321"/>
                  </a:lnTo>
                  <a:lnTo>
                    <a:pt x="64037" y="70314"/>
                  </a:lnTo>
                  <a:lnTo>
                    <a:pt x="62492" y="75176"/>
                  </a:lnTo>
                  <a:lnTo>
                    <a:pt x="61364" y="92238"/>
                  </a:lnTo>
                  <a:lnTo>
                    <a:pt x="60334" y="94197"/>
                  </a:lnTo>
                  <a:lnTo>
                    <a:pt x="58656" y="95502"/>
                  </a:lnTo>
                  <a:lnTo>
                    <a:pt x="56545" y="96373"/>
                  </a:lnTo>
                  <a:lnTo>
                    <a:pt x="55138" y="97946"/>
                  </a:lnTo>
                  <a:lnTo>
                    <a:pt x="53575" y="102339"/>
                  </a:lnTo>
                  <a:lnTo>
                    <a:pt x="54150" y="103907"/>
                  </a:lnTo>
                  <a:lnTo>
                    <a:pt x="55526" y="104953"/>
                  </a:lnTo>
                  <a:lnTo>
                    <a:pt x="60121" y="106631"/>
                  </a:lnTo>
                  <a:lnTo>
                    <a:pt x="60751" y="109507"/>
                  </a:lnTo>
                  <a:lnTo>
                    <a:pt x="61154" y="114696"/>
                  </a:lnTo>
                  <a:lnTo>
                    <a:pt x="62180" y="115122"/>
                  </a:lnTo>
                  <a:lnTo>
                    <a:pt x="70184" y="11597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1" name="SMARTInkShape-172"/>
            <p:cNvSpPr/>
            <p:nvPr>
              <p:custDataLst>
                <p:tags r:id="rId129"/>
              </p:custDataLst>
            </p:nvPr>
          </p:nvSpPr>
          <p:spPr bwMode="auto">
            <a:xfrm>
              <a:off x="5420320" y="3759398"/>
              <a:ext cx="160735" cy="125017"/>
            </a:xfrm>
            <a:custGeom>
              <a:avLst/>
              <a:gdLst/>
              <a:ahLst/>
              <a:cxnLst/>
              <a:rect l="0" t="0" r="0" b="0"/>
              <a:pathLst>
                <a:path w="160735" h="125017">
                  <a:moveTo>
                    <a:pt x="17860" y="17859"/>
                  </a:moveTo>
                  <a:lnTo>
                    <a:pt x="26422" y="9298"/>
                  </a:lnTo>
                  <a:lnTo>
                    <a:pt x="21940" y="9039"/>
                  </a:lnTo>
                  <a:lnTo>
                    <a:pt x="21571" y="8010"/>
                  </a:lnTo>
                  <a:lnTo>
                    <a:pt x="26766" y="33"/>
                  </a:lnTo>
                  <a:lnTo>
                    <a:pt x="26786" y="5"/>
                  </a:lnTo>
                  <a:lnTo>
                    <a:pt x="26787" y="3"/>
                  </a:lnTo>
                  <a:lnTo>
                    <a:pt x="26789" y="0"/>
                  </a:lnTo>
                  <a:lnTo>
                    <a:pt x="22049" y="0"/>
                  </a:lnTo>
                  <a:lnTo>
                    <a:pt x="21644" y="993"/>
                  </a:lnTo>
                  <a:lnTo>
                    <a:pt x="23841" y="4741"/>
                  </a:lnTo>
                  <a:lnTo>
                    <a:pt x="23831" y="7129"/>
                  </a:lnTo>
                  <a:lnTo>
                    <a:pt x="18841" y="16250"/>
                  </a:lnTo>
                  <a:lnTo>
                    <a:pt x="16869" y="59589"/>
                  </a:lnTo>
                  <a:lnTo>
                    <a:pt x="11722" y="69471"/>
                  </a:lnTo>
                  <a:lnTo>
                    <a:pt x="9298" y="91035"/>
                  </a:lnTo>
                  <a:lnTo>
                    <a:pt x="8184" y="93432"/>
                  </a:lnTo>
                  <a:lnTo>
                    <a:pt x="6447" y="95030"/>
                  </a:lnTo>
                  <a:lnTo>
                    <a:pt x="4298" y="96096"/>
                  </a:lnTo>
                  <a:lnTo>
                    <a:pt x="2865" y="97799"/>
                  </a:lnTo>
                  <a:lnTo>
                    <a:pt x="1273" y="102336"/>
                  </a:lnTo>
                  <a:lnTo>
                    <a:pt x="0" y="125005"/>
                  </a:lnTo>
                  <a:lnTo>
                    <a:pt x="0" y="111454"/>
                  </a:lnTo>
                  <a:lnTo>
                    <a:pt x="2645" y="106421"/>
                  </a:lnTo>
                  <a:lnTo>
                    <a:pt x="14994" y="91193"/>
                  </a:lnTo>
                  <a:lnTo>
                    <a:pt x="16587" y="85840"/>
                  </a:lnTo>
                  <a:lnTo>
                    <a:pt x="18001" y="84016"/>
                  </a:lnTo>
                  <a:lnTo>
                    <a:pt x="22222" y="81989"/>
                  </a:lnTo>
                  <a:lnTo>
                    <a:pt x="23746" y="80456"/>
                  </a:lnTo>
                  <a:lnTo>
                    <a:pt x="25436" y="76107"/>
                  </a:lnTo>
                  <a:lnTo>
                    <a:pt x="26879" y="74551"/>
                  </a:lnTo>
                  <a:lnTo>
                    <a:pt x="31129" y="72821"/>
                  </a:lnTo>
                  <a:lnTo>
                    <a:pt x="32658" y="71368"/>
                  </a:lnTo>
                  <a:lnTo>
                    <a:pt x="43289" y="55223"/>
                  </a:lnTo>
                  <a:lnTo>
                    <a:pt x="50517" y="46774"/>
                  </a:lnTo>
                  <a:lnTo>
                    <a:pt x="52218" y="41294"/>
                  </a:lnTo>
                  <a:lnTo>
                    <a:pt x="53663" y="39436"/>
                  </a:lnTo>
                  <a:lnTo>
                    <a:pt x="57915" y="37371"/>
                  </a:lnTo>
                  <a:lnTo>
                    <a:pt x="59446" y="35828"/>
                  </a:lnTo>
                  <a:lnTo>
                    <a:pt x="62105" y="28175"/>
                  </a:lnTo>
                  <a:lnTo>
                    <a:pt x="64975" y="27405"/>
                  </a:lnTo>
                  <a:lnTo>
                    <a:pt x="70162" y="26911"/>
                  </a:lnTo>
                  <a:lnTo>
                    <a:pt x="70870" y="24197"/>
                  </a:lnTo>
                  <a:lnTo>
                    <a:pt x="71404" y="18230"/>
                  </a:lnTo>
                  <a:lnTo>
                    <a:pt x="76168" y="17969"/>
                  </a:lnTo>
                  <a:lnTo>
                    <a:pt x="77568" y="18925"/>
                  </a:lnTo>
                  <a:lnTo>
                    <a:pt x="78501" y="20554"/>
                  </a:lnTo>
                  <a:lnTo>
                    <a:pt x="80122" y="26960"/>
                  </a:lnTo>
                  <a:lnTo>
                    <a:pt x="80364" y="48030"/>
                  </a:lnTo>
                  <a:lnTo>
                    <a:pt x="77720" y="53758"/>
                  </a:lnTo>
                  <a:lnTo>
                    <a:pt x="74230" y="59612"/>
                  </a:lnTo>
                  <a:lnTo>
                    <a:pt x="71989" y="71454"/>
                  </a:lnTo>
                  <a:lnTo>
                    <a:pt x="71546" y="78606"/>
                  </a:lnTo>
                  <a:lnTo>
                    <a:pt x="63759" y="87901"/>
                  </a:lnTo>
                  <a:lnTo>
                    <a:pt x="62540" y="97822"/>
                  </a:lnTo>
                  <a:lnTo>
                    <a:pt x="67258" y="98107"/>
                  </a:lnTo>
                  <a:lnTo>
                    <a:pt x="68652" y="97155"/>
                  </a:lnTo>
                  <a:lnTo>
                    <a:pt x="69581" y="95528"/>
                  </a:lnTo>
                  <a:lnTo>
                    <a:pt x="70200" y="93451"/>
                  </a:lnTo>
                  <a:lnTo>
                    <a:pt x="71604" y="92066"/>
                  </a:lnTo>
                  <a:lnTo>
                    <a:pt x="80989" y="87198"/>
                  </a:lnTo>
                  <a:lnTo>
                    <a:pt x="113116" y="57523"/>
                  </a:lnTo>
                  <a:lnTo>
                    <a:pt x="125016" y="51712"/>
                  </a:lnTo>
                  <a:lnTo>
                    <a:pt x="130969" y="47788"/>
                  </a:lnTo>
                  <a:lnTo>
                    <a:pt x="141111" y="45062"/>
                  </a:lnTo>
                  <a:lnTo>
                    <a:pt x="150409" y="44685"/>
                  </a:lnTo>
                  <a:lnTo>
                    <a:pt x="156131" y="49400"/>
                  </a:lnTo>
                  <a:lnTo>
                    <a:pt x="158688" y="54367"/>
                  </a:lnTo>
                  <a:lnTo>
                    <a:pt x="160554" y="71507"/>
                  </a:lnTo>
                  <a:lnTo>
                    <a:pt x="160614" y="74461"/>
                  </a:lnTo>
                  <a:lnTo>
                    <a:pt x="158035" y="80388"/>
                  </a:lnTo>
                  <a:lnTo>
                    <a:pt x="154573" y="86330"/>
                  </a:lnTo>
                  <a:lnTo>
                    <a:pt x="152352" y="98229"/>
                  </a:lnTo>
                  <a:lnTo>
                    <a:pt x="151805" y="124980"/>
                  </a:lnTo>
                  <a:lnTo>
                    <a:pt x="160734" y="1250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38" name="SMARTInkShape-Group32"/>
          <p:cNvGrpSpPr/>
          <p:nvPr/>
        </p:nvGrpSpPr>
        <p:grpSpPr>
          <a:xfrm>
            <a:off x="3750468" y="3053953"/>
            <a:ext cx="1874831" cy="348259"/>
            <a:chOff x="3750468" y="3053953"/>
            <a:chExt cx="1874831" cy="348259"/>
          </a:xfrm>
        </p:grpSpPr>
        <p:sp>
          <p:nvSpPr>
            <p:cNvPr id="523" name="SMARTInkShape-173"/>
            <p:cNvSpPr/>
            <p:nvPr>
              <p:custDataLst>
                <p:tags r:id="rId95"/>
              </p:custDataLst>
            </p:nvPr>
          </p:nvSpPr>
          <p:spPr bwMode="auto">
            <a:xfrm>
              <a:off x="3750468" y="3053953"/>
              <a:ext cx="142876" cy="107157"/>
            </a:xfrm>
            <a:custGeom>
              <a:avLst/>
              <a:gdLst/>
              <a:ahLst/>
              <a:cxnLst/>
              <a:rect l="0" t="0" r="0" b="0"/>
              <a:pathLst>
                <a:path w="142876" h="107157">
                  <a:moveTo>
                    <a:pt x="44649" y="17859"/>
                  </a:moveTo>
                  <a:lnTo>
                    <a:pt x="44649" y="10171"/>
                  </a:lnTo>
                  <a:lnTo>
                    <a:pt x="45641" y="9757"/>
                  </a:lnTo>
                  <a:lnTo>
                    <a:pt x="49390" y="9297"/>
                  </a:lnTo>
                  <a:lnTo>
                    <a:pt x="50786" y="8183"/>
                  </a:lnTo>
                  <a:lnTo>
                    <a:pt x="53565" y="50"/>
                  </a:lnTo>
                  <a:lnTo>
                    <a:pt x="53578" y="3"/>
                  </a:lnTo>
                  <a:lnTo>
                    <a:pt x="53578" y="0"/>
                  </a:lnTo>
                  <a:lnTo>
                    <a:pt x="53578" y="4740"/>
                  </a:lnTo>
                  <a:lnTo>
                    <a:pt x="52586" y="6137"/>
                  </a:lnTo>
                  <a:lnTo>
                    <a:pt x="50933" y="7068"/>
                  </a:lnTo>
                  <a:lnTo>
                    <a:pt x="48838" y="7688"/>
                  </a:lnTo>
                  <a:lnTo>
                    <a:pt x="47442" y="9094"/>
                  </a:lnTo>
                  <a:lnTo>
                    <a:pt x="45891" y="13302"/>
                  </a:lnTo>
                  <a:lnTo>
                    <a:pt x="44758" y="25148"/>
                  </a:lnTo>
                  <a:lnTo>
                    <a:pt x="38534" y="33594"/>
                  </a:lnTo>
                  <a:lnTo>
                    <a:pt x="35561" y="41924"/>
                  </a:lnTo>
                  <a:lnTo>
                    <a:pt x="28141" y="51848"/>
                  </a:lnTo>
                  <a:lnTo>
                    <a:pt x="26065" y="60365"/>
                  </a:lnTo>
                  <a:lnTo>
                    <a:pt x="20732" y="68708"/>
                  </a:lnTo>
                  <a:lnTo>
                    <a:pt x="18238" y="78636"/>
                  </a:lnTo>
                  <a:lnTo>
                    <a:pt x="17120" y="79213"/>
                  </a:lnTo>
                  <a:lnTo>
                    <a:pt x="13232" y="79854"/>
                  </a:lnTo>
                  <a:lnTo>
                    <a:pt x="11798" y="81017"/>
                  </a:lnTo>
                  <a:lnTo>
                    <a:pt x="10205" y="84956"/>
                  </a:lnTo>
                  <a:lnTo>
                    <a:pt x="9308" y="92751"/>
                  </a:lnTo>
                  <a:lnTo>
                    <a:pt x="8189" y="94576"/>
                  </a:lnTo>
                  <a:lnTo>
                    <a:pt x="6452" y="95793"/>
                  </a:lnTo>
                  <a:lnTo>
                    <a:pt x="1275" y="97746"/>
                  </a:lnTo>
                  <a:lnTo>
                    <a:pt x="567" y="100659"/>
                  </a:lnTo>
                  <a:lnTo>
                    <a:pt x="0" y="107156"/>
                  </a:lnTo>
                  <a:lnTo>
                    <a:pt x="42745" y="107156"/>
                  </a:lnTo>
                  <a:lnTo>
                    <a:pt x="56763" y="106164"/>
                  </a:lnTo>
                  <a:lnTo>
                    <a:pt x="73537" y="100088"/>
                  </a:lnTo>
                  <a:lnTo>
                    <a:pt x="89919" y="96133"/>
                  </a:lnTo>
                  <a:lnTo>
                    <a:pt x="108492" y="90647"/>
                  </a:lnTo>
                  <a:lnTo>
                    <a:pt x="121716" y="88571"/>
                  </a:lnTo>
                  <a:lnTo>
                    <a:pt x="132139" y="81644"/>
                  </a:lnTo>
                  <a:lnTo>
                    <a:pt x="142869" y="80368"/>
                  </a:lnTo>
                  <a:lnTo>
                    <a:pt x="142875" y="80367"/>
                  </a:lnTo>
                  <a:lnTo>
                    <a:pt x="142875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4" name="SMARTInkShape-174"/>
            <p:cNvSpPr/>
            <p:nvPr>
              <p:custDataLst>
                <p:tags r:id="rId96"/>
              </p:custDataLst>
            </p:nvPr>
          </p:nvSpPr>
          <p:spPr bwMode="auto">
            <a:xfrm>
              <a:off x="3857628" y="3098601"/>
              <a:ext cx="35716" cy="187525"/>
            </a:xfrm>
            <a:custGeom>
              <a:avLst/>
              <a:gdLst/>
              <a:ahLst/>
              <a:cxnLst/>
              <a:rect l="0" t="0" r="0" b="0"/>
              <a:pathLst>
                <a:path w="35716" h="187525">
                  <a:moveTo>
                    <a:pt x="35715" y="0"/>
                  </a:moveTo>
                  <a:lnTo>
                    <a:pt x="35715" y="7689"/>
                  </a:lnTo>
                  <a:lnTo>
                    <a:pt x="28027" y="28939"/>
                  </a:lnTo>
                  <a:lnTo>
                    <a:pt x="25866" y="56690"/>
                  </a:lnTo>
                  <a:lnTo>
                    <a:pt x="19733" y="73522"/>
                  </a:lnTo>
                  <a:lnTo>
                    <a:pt x="15766" y="89915"/>
                  </a:lnTo>
                  <a:lnTo>
                    <a:pt x="2036" y="131868"/>
                  </a:lnTo>
                  <a:lnTo>
                    <a:pt x="0" y="168265"/>
                  </a:lnTo>
                  <a:lnTo>
                    <a:pt x="8559" y="178190"/>
                  </a:lnTo>
                  <a:lnTo>
                    <a:pt x="8926" y="18752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5" name="SMARTInkShape-175"/>
            <p:cNvSpPr/>
            <p:nvPr>
              <p:custDataLst>
                <p:tags r:id="rId97"/>
              </p:custDataLst>
            </p:nvPr>
          </p:nvSpPr>
          <p:spPr bwMode="auto">
            <a:xfrm>
              <a:off x="3911203" y="3286125"/>
              <a:ext cx="31934" cy="89178"/>
            </a:xfrm>
            <a:custGeom>
              <a:avLst/>
              <a:gdLst/>
              <a:ahLst/>
              <a:cxnLst/>
              <a:rect l="0" t="0" r="0" b="0"/>
              <a:pathLst>
                <a:path w="31934" h="89178">
                  <a:moveTo>
                    <a:pt x="26789" y="0"/>
                  </a:moveTo>
                  <a:lnTo>
                    <a:pt x="26789" y="7688"/>
                  </a:lnTo>
                  <a:lnTo>
                    <a:pt x="31530" y="13302"/>
                  </a:lnTo>
                  <a:lnTo>
                    <a:pt x="31933" y="15813"/>
                  </a:lnTo>
                  <a:lnTo>
                    <a:pt x="31211" y="18479"/>
                  </a:lnTo>
                  <a:lnTo>
                    <a:pt x="28755" y="24088"/>
                  </a:lnTo>
                  <a:lnTo>
                    <a:pt x="25848" y="47651"/>
                  </a:lnTo>
                  <a:lnTo>
                    <a:pt x="24177" y="49627"/>
                  </a:lnTo>
                  <a:lnTo>
                    <a:pt x="22071" y="50944"/>
                  </a:lnTo>
                  <a:lnTo>
                    <a:pt x="20667" y="52814"/>
                  </a:lnTo>
                  <a:lnTo>
                    <a:pt x="19107" y="57538"/>
                  </a:lnTo>
                  <a:lnTo>
                    <a:pt x="18229" y="65775"/>
                  </a:lnTo>
                  <a:lnTo>
                    <a:pt x="17113" y="67663"/>
                  </a:lnTo>
                  <a:lnTo>
                    <a:pt x="15377" y="68921"/>
                  </a:lnTo>
                  <a:lnTo>
                    <a:pt x="13228" y="69760"/>
                  </a:lnTo>
                  <a:lnTo>
                    <a:pt x="11796" y="71311"/>
                  </a:lnTo>
                  <a:lnTo>
                    <a:pt x="10203" y="75681"/>
                  </a:lnTo>
                  <a:lnTo>
                    <a:pt x="8786" y="77243"/>
                  </a:lnTo>
                  <a:lnTo>
                    <a:pt x="4567" y="78979"/>
                  </a:lnTo>
                  <a:lnTo>
                    <a:pt x="3045" y="80433"/>
                  </a:lnTo>
                  <a:lnTo>
                    <a:pt x="35" y="89177"/>
                  </a:lnTo>
                  <a:lnTo>
                    <a:pt x="0" y="8036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6" name="SMARTInkShape-176"/>
            <p:cNvSpPr/>
            <p:nvPr>
              <p:custDataLst>
                <p:tags r:id="rId98"/>
              </p:custDataLst>
            </p:nvPr>
          </p:nvSpPr>
          <p:spPr bwMode="auto">
            <a:xfrm>
              <a:off x="4027299" y="3107531"/>
              <a:ext cx="44272" cy="187492"/>
            </a:xfrm>
            <a:custGeom>
              <a:avLst/>
              <a:gdLst/>
              <a:ahLst/>
              <a:cxnLst/>
              <a:rect l="0" t="0" r="0" b="0"/>
              <a:pathLst>
                <a:path w="44272" h="187492">
                  <a:moveTo>
                    <a:pt x="35708" y="17859"/>
                  </a:moveTo>
                  <a:lnTo>
                    <a:pt x="35708" y="10"/>
                  </a:lnTo>
                  <a:lnTo>
                    <a:pt x="43397" y="0"/>
                  </a:lnTo>
                  <a:lnTo>
                    <a:pt x="43811" y="993"/>
                  </a:lnTo>
                  <a:lnTo>
                    <a:pt x="44271" y="4740"/>
                  </a:lnTo>
                  <a:lnTo>
                    <a:pt x="41829" y="9714"/>
                  </a:lnTo>
                  <a:lnTo>
                    <a:pt x="39789" y="12429"/>
                  </a:lnTo>
                  <a:lnTo>
                    <a:pt x="39421" y="15231"/>
                  </a:lnTo>
                  <a:lnTo>
                    <a:pt x="41658" y="20991"/>
                  </a:lnTo>
                  <a:lnTo>
                    <a:pt x="41659" y="23916"/>
                  </a:lnTo>
                  <a:lnTo>
                    <a:pt x="36688" y="38709"/>
                  </a:lnTo>
                  <a:lnTo>
                    <a:pt x="34774" y="68626"/>
                  </a:lnTo>
                  <a:lnTo>
                    <a:pt x="28027" y="95664"/>
                  </a:lnTo>
                  <a:lnTo>
                    <a:pt x="26033" y="113007"/>
                  </a:lnTo>
                  <a:lnTo>
                    <a:pt x="15770" y="142260"/>
                  </a:lnTo>
                  <a:lnTo>
                    <a:pt x="11964" y="148555"/>
                  </a:lnTo>
                  <a:lnTo>
                    <a:pt x="9521" y="160681"/>
                  </a:lnTo>
                  <a:lnTo>
                    <a:pt x="9038" y="167890"/>
                  </a:lnTo>
                  <a:lnTo>
                    <a:pt x="100" y="178471"/>
                  </a:lnTo>
                  <a:lnTo>
                    <a:pt x="0" y="186272"/>
                  </a:lnTo>
                  <a:lnTo>
                    <a:pt x="988" y="186689"/>
                  </a:lnTo>
                  <a:lnTo>
                    <a:pt x="5137" y="187276"/>
                  </a:lnTo>
                  <a:lnTo>
                    <a:pt x="2939" y="187414"/>
                  </a:lnTo>
                  <a:lnTo>
                    <a:pt x="2948" y="187450"/>
                  </a:lnTo>
                  <a:lnTo>
                    <a:pt x="5604" y="187491"/>
                  </a:lnTo>
                  <a:lnTo>
                    <a:pt x="6709" y="186510"/>
                  </a:lnTo>
                  <a:lnTo>
                    <a:pt x="8833" y="178961"/>
                  </a:lnTo>
                  <a:lnTo>
                    <a:pt x="8919" y="1696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7" name="SMARTInkShape-177"/>
            <p:cNvSpPr/>
            <p:nvPr>
              <p:custDataLst>
                <p:tags r:id="rId99"/>
              </p:custDataLst>
            </p:nvPr>
          </p:nvSpPr>
          <p:spPr bwMode="auto">
            <a:xfrm>
              <a:off x="4179093" y="3125390"/>
              <a:ext cx="98216" cy="196444"/>
            </a:xfrm>
            <a:custGeom>
              <a:avLst/>
              <a:gdLst/>
              <a:ahLst/>
              <a:cxnLst/>
              <a:rect l="0" t="0" r="0" b="0"/>
              <a:pathLst>
                <a:path w="98216" h="196444">
                  <a:moveTo>
                    <a:pt x="26789" y="17860"/>
                  </a:moveTo>
                  <a:lnTo>
                    <a:pt x="17863" y="8933"/>
                  </a:lnTo>
                  <a:lnTo>
                    <a:pt x="17860" y="110"/>
                  </a:lnTo>
                  <a:lnTo>
                    <a:pt x="48007" y="0"/>
                  </a:lnTo>
                  <a:lnTo>
                    <a:pt x="49864" y="993"/>
                  </a:lnTo>
                  <a:lnTo>
                    <a:pt x="51102" y="2646"/>
                  </a:lnTo>
                  <a:lnTo>
                    <a:pt x="51927" y="4741"/>
                  </a:lnTo>
                  <a:lnTo>
                    <a:pt x="53470" y="6137"/>
                  </a:lnTo>
                  <a:lnTo>
                    <a:pt x="62576" y="9677"/>
                  </a:lnTo>
                  <a:lnTo>
                    <a:pt x="66838" y="13562"/>
                  </a:lnTo>
                  <a:lnTo>
                    <a:pt x="69394" y="18595"/>
                  </a:lnTo>
                  <a:lnTo>
                    <a:pt x="71403" y="34336"/>
                  </a:lnTo>
                  <a:lnTo>
                    <a:pt x="65294" y="42575"/>
                  </a:lnTo>
                  <a:lnTo>
                    <a:pt x="62342" y="50870"/>
                  </a:lnTo>
                  <a:lnTo>
                    <a:pt x="26800" y="89287"/>
                  </a:lnTo>
                  <a:lnTo>
                    <a:pt x="26793" y="94035"/>
                  </a:lnTo>
                  <a:lnTo>
                    <a:pt x="27783" y="95432"/>
                  </a:lnTo>
                  <a:lnTo>
                    <a:pt x="29437" y="96364"/>
                  </a:lnTo>
                  <a:lnTo>
                    <a:pt x="35884" y="97981"/>
                  </a:lnTo>
                  <a:lnTo>
                    <a:pt x="48990" y="98217"/>
                  </a:lnTo>
                  <a:lnTo>
                    <a:pt x="54185" y="100869"/>
                  </a:lnTo>
                  <a:lnTo>
                    <a:pt x="60864" y="105915"/>
                  </a:lnTo>
                  <a:lnTo>
                    <a:pt x="69312" y="107903"/>
                  </a:lnTo>
                  <a:lnTo>
                    <a:pt x="89863" y="122986"/>
                  </a:lnTo>
                  <a:lnTo>
                    <a:pt x="92651" y="123663"/>
                  </a:lnTo>
                  <a:lnTo>
                    <a:pt x="94510" y="125106"/>
                  </a:lnTo>
                  <a:lnTo>
                    <a:pt x="96575" y="129356"/>
                  </a:lnTo>
                  <a:lnTo>
                    <a:pt x="98215" y="155160"/>
                  </a:lnTo>
                  <a:lnTo>
                    <a:pt x="95576" y="160903"/>
                  </a:lnTo>
                  <a:lnTo>
                    <a:pt x="76977" y="181941"/>
                  </a:lnTo>
                  <a:lnTo>
                    <a:pt x="71254" y="185043"/>
                  </a:lnTo>
                  <a:lnTo>
                    <a:pt x="65403" y="187414"/>
                  </a:lnTo>
                  <a:lnTo>
                    <a:pt x="56531" y="193334"/>
                  </a:lnTo>
                  <a:lnTo>
                    <a:pt x="47618" y="195529"/>
                  </a:lnTo>
                  <a:lnTo>
                    <a:pt x="28185" y="196443"/>
                  </a:lnTo>
                  <a:lnTo>
                    <a:pt x="19936" y="190315"/>
                  </a:lnTo>
                  <a:lnTo>
                    <a:pt x="14483" y="188764"/>
                  </a:lnTo>
                  <a:lnTo>
                    <a:pt x="12632" y="187359"/>
                  </a:lnTo>
                  <a:lnTo>
                    <a:pt x="9035" y="181632"/>
                  </a:lnTo>
                  <a:lnTo>
                    <a:pt x="4677" y="179944"/>
                  </a:lnTo>
                  <a:lnTo>
                    <a:pt x="3118" y="178502"/>
                  </a:lnTo>
                  <a:lnTo>
                    <a:pt x="0" y="1696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8" name="SMARTInkShape-178"/>
            <p:cNvSpPr/>
            <p:nvPr>
              <p:custDataLst>
                <p:tags r:id="rId100"/>
              </p:custDataLst>
            </p:nvPr>
          </p:nvSpPr>
          <p:spPr bwMode="auto">
            <a:xfrm>
              <a:off x="4313039" y="3143253"/>
              <a:ext cx="112280" cy="151792"/>
            </a:xfrm>
            <a:custGeom>
              <a:avLst/>
              <a:gdLst/>
              <a:ahLst/>
              <a:cxnLst/>
              <a:rect l="0" t="0" r="0" b="0"/>
              <a:pathLst>
                <a:path w="112280" h="151792">
                  <a:moveTo>
                    <a:pt x="98225" y="17856"/>
                  </a:moveTo>
                  <a:lnTo>
                    <a:pt x="112279" y="17856"/>
                  </a:lnTo>
                  <a:lnTo>
                    <a:pt x="107414" y="17856"/>
                  </a:lnTo>
                  <a:lnTo>
                    <a:pt x="107233" y="13116"/>
                  </a:lnTo>
                  <a:lnTo>
                    <a:pt x="106215" y="11719"/>
                  </a:lnTo>
                  <a:lnTo>
                    <a:pt x="102438" y="10168"/>
                  </a:lnTo>
                  <a:lnTo>
                    <a:pt x="101034" y="10746"/>
                  </a:lnTo>
                  <a:lnTo>
                    <a:pt x="100098" y="12124"/>
                  </a:lnTo>
                  <a:lnTo>
                    <a:pt x="99475" y="14035"/>
                  </a:lnTo>
                  <a:lnTo>
                    <a:pt x="98067" y="14316"/>
                  </a:lnTo>
                  <a:lnTo>
                    <a:pt x="88677" y="10285"/>
                  </a:lnTo>
                  <a:lnTo>
                    <a:pt x="64159" y="8934"/>
                  </a:lnTo>
                  <a:lnTo>
                    <a:pt x="53989" y="365"/>
                  </a:lnTo>
                  <a:lnTo>
                    <a:pt x="44761" y="0"/>
                  </a:lnTo>
                  <a:lnTo>
                    <a:pt x="36089" y="8559"/>
                  </a:lnTo>
                  <a:lnTo>
                    <a:pt x="35751" y="16583"/>
                  </a:lnTo>
                  <a:lnTo>
                    <a:pt x="28033" y="25433"/>
                  </a:lnTo>
                  <a:lnTo>
                    <a:pt x="27158" y="31125"/>
                  </a:lnTo>
                  <a:lnTo>
                    <a:pt x="28027" y="32655"/>
                  </a:lnTo>
                  <a:lnTo>
                    <a:pt x="29598" y="33676"/>
                  </a:lnTo>
                  <a:lnTo>
                    <a:pt x="31638" y="34355"/>
                  </a:lnTo>
                  <a:lnTo>
                    <a:pt x="32998" y="35801"/>
                  </a:lnTo>
                  <a:lnTo>
                    <a:pt x="35360" y="43285"/>
                  </a:lnTo>
                  <a:lnTo>
                    <a:pt x="38205" y="44041"/>
                  </a:lnTo>
                  <a:lnTo>
                    <a:pt x="40353" y="44242"/>
                  </a:lnTo>
                  <a:lnTo>
                    <a:pt x="41785" y="45369"/>
                  </a:lnTo>
                  <a:lnTo>
                    <a:pt x="49011" y="57038"/>
                  </a:lnTo>
                  <a:lnTo>
                    <a:pt x="54194" y="60075"/>
                  </a:lnTo>
                  <a:lnTo>
                    <a:pt x="60866" y="62025"/>
                  </a:lnTo>
                  <a:lnTo>
                    <a:pt x="75768" y="75795"/>
                  </a:lnTo>
                  <a:lnTo>
                    <a:pt x="78323" y="80979"/>
                  </a:lnTo>
                  <a:lnTo>
                    <a:pt x="79005" y="83751"/>
                  </a:lnTo>
                  <a:lnTo>
                    <a:pt x="80451" y="85599"/>
                  </a:lnTo>
                  <a:lnTo>
                    <a:pt x="84703" y="87651"/>
                  </a:lnTo>
                  <a:lnTo>
                    <a:pt x="86235" y="89191"/>
                  </a:lnTo>
                  <a:lnTo>
                    <a:pt x="88894" y="96838"/>
                  </a:lnTo>
                  <a:lnTo>
                    <a:pt x="89177" y="102554"/>
                  </a:lnTo>
                  <a:lnTo>
                    <a:pt x="91890" y="107755"/>
                  </a:lnTo>
                  <a:lnTo>
                    <a:pt x="95410" y="113374"/>
                  </a:lnTo>
                  <a:lnTo>
                    <a:pt x="96974" y="119178"/>
                  </a:lnTo>
                  <a:lnTo>
                    <a:pt x="96400" y="121123"/>
                  </a:lnTo>
                  <a:lnTo>
                    <a:pt x="95024" y="122419"/>
                  </a:lnTo>
                  <a:lnTo>
                    <a:pt x="93115" y="123284"/>
                  </a:lnTo>
                  <a:lnTo>
                    <a:pt x="91842" y="124852"/>
                  </a:lnTo>
                  <a:lnTo>
                    <a:pt x="89632" y="132549"/>
                  </a:lnTo>
                  <a:lnTo>
                    <a:pt x="76003" y="147208"/>
                  </a:lnTo>
                  <a:lnTo>
                    <a:pt x="70821" y="149760"/>
                  </a:lnTo>
                  <a:lnTo>
                    <a:pt x="50566" y="151682"/>
                  </a:lnTo>
                  <a:lnTo>
                    <a:pt x="32739" y="151791"/>
                  </a:lnTo>
                  <a:lnTo>
                    <a:pt x="30756" y="150803"/>
                  </a:lnTo>
                  <a:lnTo>
                    <a:pt x="29434" y="149151"/>
                  </a:lnTo>
                  <a:lnTo>
                    <a:pt x="28552" y="147058"/>
                  </a:lnTo>
                  <a:lnTo>
                    <a:pt x="26972" y="145663"/>
                  </a:lnTo>
                  <a:lnTo>
                    <a:pt x="22571" y="144112"/>
                  </a:lnTo>
                  <a:lnTo>
                    <a:pt x="14515" y="143239"/>
                  </a:lnTo>
                  <a:lnTo>
                    <a:pt x="12653" y="142125"/>
                  </a:lnTo>
                  <a:lnTo>
                    <a:pt x="11412" y="140390"/>
                  </a:lnTo>
                  <a:lnTo>
                    <a:pt x="10585" y="138240"/>
                  </a:lnTo>
                  <a:lnTo>
                    <a:pt x="9041" y="136808"/>
                  </a:lnTo>
                  <a:lnTo>
                    <a:pt x="4679" y="135215"/>
                  </a:lnTo>
                  <a:lnTo>
                    <a:pt x="3119" y="133799"/>
                  </a:lnTo>
                  <a:lnTo>
                    <a:pt x="0" y="1250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29" name="SMARTInkShape-179"/>
            <p:cNvSpPr/>
            <p:nvPr>
              <p:custDataLst>
                <p:tags r:id="rId101"/>
              </p:custDataLst>
            </p:nvPr>
          </p:nvSpPr>
          <p:spPr bwMode="auto">
            <a:xfrm>
              <a:off x="4491632" y="3241477"/>
              <a:ext cx="17861" cy="17860"/>
            </a:xfrm>
            <a:custGeom>
              <a:avLst/>
              <a:gdLst/>
              <a:ahLst/>
              <a:cxnLst/>
              <a:rect l="0" t="0" r="0" b="0"/>
              <a:pathLst>
                <a:path w="17861" h="17860">
                  <a:moveTo>
                    <a:pt x="17860" y="17859"/>
                  </a:moveTo>
                  <a:lnTo>
                    <a:pt x="4" y="17859"/>
                  </a:lnTo>
                  <a:lnTo>
                    <a:pt x="0" y="370"/>
                  </a:lnTo>
                  <a:lnTo>
                    <a:pt x="8898" y="0"/>
                  </a:lnTo>
                  <a:lnTo>
                    <a:pt x="8930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0" name="SMARTInkShape-180"/>
            <p:cNvSpPr/>
            <p:nvPr>
              <p:custDataLst>
                <p:tags r:id="rId102"/>
              </p:custDataLst>
            </p:nvPr>
          </p:nvSpPr>
          <p:spPr bwMode="auto">
            <a:xfrm>
              <a:off x="4643437" y="3143250"/>
              <a:ext cx="26758" cy="169665"/>
            </a:xfrm>
            <a:custGeom>
              <a:avLst/>
              <a:gdLst/>
              <a:ahLst/>
              <a:cxnLst/>
              <a:rect l="0" t="0" r="0" b="0"/>
              <a:pathLst>
                <a:path w="26758" h="169665">
                  <a:moveTo>
                    <a:pt x="0" y="8929"/>
                  </a:moveTo>
                  <a:lnTo>
                    <a:pt x="0" y="4189"/>
                  </a:lnTo>
                  <a:lnTo>
                    <a:pt x="992" y="2793"/>
                  </a:lnTo>
                  <a:lnTo>
                    <a:pt x="2646" y="1861"/>
                  </a:lnTo>
                  <a:lnTo>
                    <a:pt x="8898" y="9"/>
                  </a:lnTo>
                  <a:lnTo>
                    <a:pt x="16615" y="0"/>
                  </a:lnTo>
                  <a:lnTo>
                    <a:pt x="17030" y="992"/>
                  </a:lnTo>
                  <a:lnTo>
                    <a:pt x="18779" y="15231"/>
                  </a:lnTo>
                  <a:lnTo>
                    <a:pt x="24913" y="26858"/>
                  </a:lnTo>
                  <a:lnTo>
                    <a:pt x="26757" y="69858"/>
                  </a:lnTo>
                  <a:lnTo>
                    <a:pt x="18226" y="114387"/>
                  </a:lnTo>
                  <a:lnTo>
                    <a:pt x="15377" y="122937"/>
                  </a:lnTo>
                  <a:lnTo>
                    <a:pt x="11795" y="130045"/>
                  </a:lnTo>
                  <a:lnTo>
                    <a:pt x="9308" y="145730"/>
                  </a:lnTo>
                  <a:lnTo>
                    <a:pt x="8963" y="158960"/>
                  </a:lnTo>
                  <a:lnTo>
                    <a:pt x="109" y="169541"/>
                  </a:lnTo>
                  <a:lnTo>
                    <a:pt x="8930" y="1696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1" name="SMARTInkShape-181"/>
            <p:cNvSpPr/>
            <p:nvPr>
              <p:custDataLst>
                <p:tags r:id="rId103"/>
              </p:custDataLst>
            </p:nvPr>
          </p:nvSpPr>
          <p:spPr bwMode="auto">
            <a:xfrm>
              <a:off x="4742068" y="3161142"/>
              <a:ext cx="124489" cy="187481"/>
            </a:xfrm>
            <a:custGeom>
              <a:avLst/>
              <a:gdLst/>
              <a:ahLst/>
              <a:cxnLst/>
              <a:rect l="0" t="0" r="0" b="0"/>
              <a:pathLst>
                <a:path w="124489" h="187481">
                  <a:moveTo>
                    <a:pt x="79963" y="8897"/>
                  </a:moveTo>
                  <a:lnTo>
                    <a:pt x="79963" y="0"/>
                  </a:lnTo>
                  <a:lnTo>
                    <a:pt x="79963" y="4717"/>
                  </a:lnTo>
                  <a:lnTo>
                    <a:pt x="77317" y="9685"/>
                  </a:lnTo>
                  <a:lnTo>
                    <a:pt x="73827" y="15201"/>
                  </a:lnTo>
                  <a:lnTo>
                    <a:pt x="72275" y="20959"/>
                  </a:lnTo>
                  <a:lnTo>
                    <a:pt x="70869" y="22891"/>
                  </a:lnTo>
                  <a:lnTo>
                    <a:pt x="68939" y="24180"/>
                  </a:lnTo>
                  <a:lnTo>
                    <a:pt x="66661" y="25039"/>
                  </a:lnTo>
                  <a:lnTo>
                    <a:pt x="35299" y="65006"/>
                  </a:lnTo>
                  <a:lnTo>
                    <a:pt x="21422" y="86437"/>
                  </a:lnTo>
                  <a:lnTo>
                    <a:pt x="15593" y="105095"/>
                  </a:lnTo>
                  <a:lnTo>
                    <a:pt x="11667" y="112175"/>
                  </a:lnTo>
                  <a:lnTo>
                    <a:pt x="8464" y="121739"/>
                  </a:lnTo>
                  <a:lnTo>
                    <a:pt x="2664" y="130857"/>
                  </a:lnTo>
                  <a:lnTo>
                    <a:pt x="506" y="139842"/>
                  </a:lnTo>
                  <a:lnTo>
                    <a:pt x="0" y="145808"/>
                  </a:lnTo>
                  <a:lnTo>
                    <a:pt x="2421" y="151767"/>
                  </a:lnTo>
                  <a:lnTo>
                    <a:pt x="5812" y="157723"/>
                  </a:lnTo>
                  <a:lnTo>
                    <a:pt x="7991" y="169631"/>
                  </a:lnTo>
                  <a:lnTo>
                    <a:pt x="8420" y="176797"/>
                  </a:lnTo>
                  <a:lnTo>
                    <a:pt x="13234" y="182779"/>
                  </a:lnTo>
                  <a:lnTo>
                    <a:pt x="18226" y="185397"/>
                  </a:lnTo>
                  <a:lnTo>
                    <a:pt x="28314" y="187307"/>
                  </a:lnTo>
                  <a:lnTo>
                    <a:pt x="47334" y="187480"/>
                  </a:lnTo>
                  <a:lnTo>
                    <a:pt x="60924" y="182747"/>
                  </a:lnTo>
                  <a:lnTo>
                    <a:pt x="99449" y="157679"/>
                  </a:lnTo>
                  <a:lnTo>
                    <a:pt x="109329" y="144041"/>
                  </a:lnTo>
                  <a:lnTo>
                    <a:pt x="123206" y="113185"/>
                  </a:lnTo>
                  <a:lnTo>
                    <a:pt x="124488" y="87538"/>
                  </a:lnTo>
                  <a:lnTo>
                    <a:pt x="121911" y="80890"/>
                  </a:lnTo>
                  <a:lnTo>
                    <a:pt x="103618" y="59531"/>
                  </a:lnTo>
                  <a:lnTo>
                    <a:pt x="95107" y="56206"/>
                  </a:lnTo>
                  <a:lnTo>
                    <a:pt x="74828" y="52904"/>
                  </a:lnTo>
                  <a:lnTo>
                    <a:pt x="62265" y="46547"/>
                  </a:lnTo>
                  <a:lnTo>
                    <a:pt x="44770" y="44649"/>
                  </a:lnTo>
                  <a:lnTo>
                    <a:pt x="44244" y="356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2" name="SMARTInkShape-182"/>
            <p:cNvSpPr/>
            <p:nvPr>
              <p:custDataLst>
                <p:tags r:id="rId104"/>
              </p:custDataLst>
            </p:nvPr>
          </p:nvSpPr>
          <p:spPr bwMode="auto">
            <a:xfrm>
              <a:off x="4857760" y="3125390"/>
              <a:ext cx="62499" cy="17861"/>
            </a:xfrm>
            <a:custGeom>
              <a:avLst/>
              <a:gdLst/>
              <a:ahLst/>
              <a:cxnLst/>
              <a:rect l="0" t="0" r="0" b="0"/>
              <a:pathLst>
                <a:path w="62499" h="17861">
                  <a:moveTo>
                    <a:pt x="8919" y="0"/>
                  </a:moveTo>
                  <a:lnTo>
                    <a:pt x="0" y="0"/>
                  </a:lnTo>
                  <a:lnTo>
                    <a:pt x="39065" y="0"/>
                  </a:lnTo>
                  <a:lnTo>
                    <a:pt x="40922" y="993"/>
                  </a:lnTo>
                  <a:lnTo>
                    <a:pt x="42161" y="2646"/>
                  </a:lnTo>
                  <a:lnTo>
                    <a:pt x="42986" y="4741"/>
                  </a:lnTo>
                  <a:lnTo>
                    <a:pt x="44529" y="6137"/>
                  </a:lnTo>
                  <a:lnTo>
                    <a:pt x="52182" y="8562"/>
                  </a:lnTo>
                  <a:lnTo>
                    <a:pt x="62378" y="8927"/>
                  </a:lnTo>
                  <a:lnTo>
                    <a:pt x="62498" y="1786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3" name="SMARTInkShape-183"/>
            <p:cNvSpPr/>
            <p:nvPr>
              <p:custDataLst>
                <p:tags r:id="rId105"/>
              </p:custDataLst>
            </p:nvPr>
          </p:nvSpPr>
          <p:spPr bwMode="auto">
            <a:xfrm>
              <a:off x="4947047" y="3071812"/>
              <a:ext cx="26790" cy="107158"/>
            </a:xfrm>
            <a:custGeom>
              <a:avLst/>
              <a:gdLst/>
              <a:ahLst/>
              <a:cxnLst/>
              <a:rect l="0" t="0" r="0" b="0"/>
              <a:pathLst>
                <a:path w="26790" h="107158">
                  <a:moveTo>
                    <a:pt x="26789" y="0"/>
                  </a:moveTo>
                  <a:lnTo>
                    <a:pt x="26789" y="7689"/>
                  </a:lnTo>
                  <a:lnTo>
                    <a:pt x="25797" y="8103"/>
                  </a:lnTo>
                  <a:lnTo>
                    <a:pt x="22049" y="8562"/>
                  </a:lnTo>
                  <a:lnTo>
                    <a:pt x="20652" y="9677"/>
                  </a:lnTo>
                  <a:lnTo>
                    <a:pt x="19101" y="13562"/>
                  </a:lnTo>
                  <a:lnTo>
                    <a:pt x="17112" y="24140"/>
                  </a:lnTo>
                  <a:lnTo>
                    <a:pt x="11795" y="32840"/>
                  </a:lnTo>
                  <a:lnTo>
                    <a:pt x="8787" y="41701"/>
                  </a:lnTo>
                  <a:lnTo>
                    <a:pt x="3043" y="50611"/>
                  </a:lnTo>
                  <a:lnTo>
                    <a:pt x="902" y="59534"/>
                  </a:lnTo>
                  <a:lnTo>
                    <a:pt x="0" y="102445"/>
                  </a:lnTo>
                  <a:lnTo>
                    <a:pt x="992" y="104015"/>
                  </a:lnTo>
                  <a:lnTo>
                    <a:pt x="2645" y="105063"/>
                  </a:lnTo>
                  <a:lnTo>
                    <a:pt x="8930" y="10715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4" name="SMARTInkShape-184"/>
            <p:cNvSpPr/>
            <p:nvPr>
              <p:custDataLst>
                <p:tags r:id="rId106"/>
              </p:custDataLst>
            </p:nvPr>
          </p:nvSpPr>
          <p:spPr bwMode="auto">
            <a:xfrm>
              <a:off x="5018484" y="3080742"/>
              <a:ext cx="88930" cy="124983"/>
            </a:xfrm>
            <a:custGeom>
              <a:avLst/>
              <a:gdLst/>
              <a:ahLst/>
              <a:cxnLst/>
              <a:rect l="0" t="0" r="0" b="0"/>
              <a:pathLst>
                <a:path w="88930" h="124983">
                  <a:moveTo>
                    <a:pt x="80368" y="17859"/>
                  </a:moveTo>
                  <a:lnTo>
                    <a:pt x="88929" y="17859"/>
                  </a:lnTo>
                  <a:lnTo>
                    <a:pt x="63859" y="17859"/>
                  </a:lnTo>
                  <a:lnTo>
                    <a:pt x="63409" y="16867"/>
                  </a:lnTo>
                  <a:lnTo>
                    <a:pt x="62909" y="13119"/>
                  </a:lnTo>
                  <a:lnTo>
                    <a:pt x="61783" y="11723"/>
                  </a:lnTo>
                  <a:lnTo>
                    <a:pt x="54854" y="9297"/>
                  </a:lnTo>
                  <a:lnTo>
                    <a:pt x="45050" y="8939"/>
                  </a:lnTo>
                  <a:lnTo>
                    <a:pt x="35719" y="0"/>
                  </a:lnTo>
                  <a:lnTo>
                    <a:pt x="19210" y="16509"/>
                  </a:lnTo>
                  <a:lnTo>
                    <a:pt x="18260" y="22200"/>
                  </a:lnTo>
                  <a:lnTo>
                    <a:pt x="17860" y="52185"/>
                  </a:lnTo>
                  <a:lnTo>
                    <a:pt x="18852" y="52649"/>
                  </a:lnTo>
                  <a:lnTo>
                    <a:pt x="22599" y="53165"/>
                  </a:lnTo>
                  <a:lnTo>
                    <a:pt x="23996" y="54295"/>
                  </a:lnTo>
                  <a:lnTo>
                    <a:pt x="26422" y="61230"/>
                  </a:lnTo>
                  <a:lnTo>
                    <a:pt x="29272" y="61940"/>
                  </a:lnTo>
                  <a:lnTo>
                    <a:pt x="40082" y="62475"/>
                  </a:lnTo>
                  <a:lnTo>
                    <a:pt x="41604" y="63478"/>
                  </a:lnTo>
                  <a:lnTo>
                    <a:pt x="42619" y="65139"/>
                  </a:lnTo>
                  <a:lnTo>
                    <a:pt x="43295" y="67238"/>
                  </a:lnTo>
                  <a:lnTo>
                    <a:pt x="44738" y="68638"/>
                  </a:lnTo>
                  <a:lnTo>
                    <a:pt x="48988" y="70194"/>
                  </a:lnTo>
                  <a:lnTo>
                    <a:pt x="56959" y="71069"/>
                  </a:lnTo>
                  <a:lnTo>
                    <a:pt x="58808" y="72184"/>
                  </a:lnTo>
                  <a:lnTo>
                    <a:pt x="60041" y="73920"/>
                  </a:lnTo>
                  <a:lnTo>
                    <a:pt x="62020" y="79094"/>
                  </a:lnTo>
                  <a:lnTo>
                    <a:pt x="62364" y="84730"/>
                  </a:lnTo>
                  <a:lnTo>
                    <a:pt x="65089" y="89913"/>
                  </a:lnTo>
                  <a:lnTo>
                    <a:pt x="67206" y="92684"/>
                  </a:lnTo>
                  <a:lnTo>
                    <a:pt x="67624" y="94532"/>
                  </a:lnTo>
                  <a:lnTo>
                    <a:pt x="66911" y="95763"/>
                  </a:lnTo>
                  <a:lnTo>
                    <a:pt x="65443" y="96585"/>
                  </a:lnTo>
                  <a:lnTo>
                    <a:pt x="64465" y="98124"/>
                  </a:lnTo>
                  <a:lnTo>
                    <a:pt x="63378" y="102481"/>
                  </a:lnTo>
                  <a:lnTo>
                    <a:pt x="62095" y="104039"/>
                  </a:lnTo>
                  <a:lnTo>
                    <a:pt x="58025" y="105771"/>
                  </a:lnTo>
                  <a:lnTo>
                    <a:pt x="56544" y="107225"/>
                  </a:lnTo>
                  <a:lnTo>
                    <a:pt x="54895" y="111486"/>
                  </a:lnTo>
                  <a:lnTo>
                    <a:pt x="53465" y="113020"/>
                  </a:lnTo>
                  <a:lnTo>
                    <a:pt x="49227" y="114723"/>
                  </a:lnTo>
                  <a:lnTo>
                    <a:pt x="41265" y="115682"/>
                  </a:lnTo>
                  <a:lnTo>
                    <a:pt x="39417" y="116809"/>
                  </a:lnTo>
                  <a:lnTo>
                    <a:pt x="38184" y="118553"/>
                  </a:lnTo>
                  <a:lnTo>
                    <a:pt x="37362" y="120707"/>
                  </a:lnTo>
                  <a:lnTo>
                    <a:pt x="35823" y="122143"/>
                  </a:lnTo>
                  <a:lnTo>
                    <a:pt x="31465" y="123739"/>
                  </a:lnTo>
                  <a:lnTo>
                    <a:pt x="13608" y="124982"/>
                  </a:lnTo>
                  <a:lnTo>
                    <a:pt x="12048" y="124001"/>
                  </a:lnTo>
                  <a:lnTo>
                    <a:pt x="11009" y="122355"/>
                  </a:lnTo>
                  <a:lnTo>
                    <a:pt x="10316" y="120265"/>
                  </a:lnTo>
                  <a:lnTo>
                    <a:pt x="8861" y="118872"/>
                  </a:lnTo>
                  <a:lnTo>
                    <a:pt x="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5" name="SMARTInkShape-185"/>
            <p:cNvSpPr/>
            <p:nvPr>
              <p:custDataLst>
                <p:tags r:id="rId107"/>
              </p:custDataLst>
            </p:nvPr>
          </p:nvSpPr>
          <p:spPr bwMode="auto">
            <a:xfrm>
              <a:off x="5134606" y="3277305"/>
              <a:ext cx="151770" cy="124898"/>
            </a:xfrm>
            <a:custGeom>
              <a:avLst/>
              <a:gdLst/>
              <a:ahLst/>
              <a:cxnLst/>
              <a:rect l="0" t="0" r="0" b="0"/>
              <a:pathLst>
                <a:path w="151770" h="124898">
                  <a:moveTo>
                    <a:pt x="35683" y="44538"/>
                  </a:moveTo>
                  <a:lnTo>
                    <a:pt x="26753" y="44538"/>
                  </a:lnTo>
                  <a:lnTo>
                    <a:pt x="40314" y="44538"/>
                  </a:lnTo>
                  <a:lnTo>
                    <a:pt x="41747" y="45531"/>
                  </a:lnTo>
                  <a:lnTo>
                    <a:pt x="42702" y="47185"/>
                  </a:lnTo>
                  <a:lnTo>
                    <a:pt x="43340" y="49279"/>
                  </a:lnTo>
                  <a:lnTo>
                    <a:pt x="44754" y="50676"/>
                  </a:lnTo>
                  <a:lnTo>
                    <a:pt x="52189" y="53101"/>
                  </a:lnTo>
                  <a:lnTo>
                    <a:pt x="57881" y="48619"/>
                  </a:lnTo>
                  <a:lnTo>
                    <a:pt x="60404" y="48251"/>
                  </a:lnTo>
                  <a:lnTo>
                    <a:pt x="65852" y="50488"/>
                  </a:lnTo>
                  <a:lnTo>
                    <a:pt x="67702" y="50489"/>
                  </a:lnTo>
                  <a:lnTo>
                    <a:pt x="68935" y="49498"/>
                  </a:lnTo>
                  <a:lnTo>
                    <a:pt x="69757" y="47845"/>
                  </a:lnTo>
                  <a:lnTo>
                    <a:pt x="71298" y="46743"/>
                  </a:lnTo>
                  <a:lnTo>
                    <a:pt x="78206" y="45192"/>
                  </a:lnTo>
                  <a:lnTo>
                    <a:pt x="101200" y="44564"/>
                  </a:lnTo>
                  <a:lnTo>
                    <a:pt x="107136" y="41904"/>
                  </a:lnTo>
                  <a:lnTo>
                    <a:pt x="113080" y="38407"/>
                  </a:lnTo>
                  <a:lnTo>
                    <a:pt x="119030" y="36852"/>
                  </a:lnTo>
                  <a:lnTo>
                    <a:pt x="121012" y="35446"/>
                  </a:lnTo>
                  <a:lnTo>
                    <a:pt x="122335" y="33516"/>
                  </a:lnTo>
                  <a:lnTo>
                    <a:pt x="123217" y="31237"/>
                  </a:lnTo>
                  <a:lnTo>
                    <a:pt x="124796" y="29718"/>
                  </a:lnTo>
                  <a:lnTo>
                    <a:pt x="132514" y="27079"/>
                  </a:lnTo>
                  <a:lnTo>
                    <a:pt x="133290" y="24211"/>
                  </a:lnTo>
                  <a:lnTo>
                    <a:pt x="133908" y="9197"/>
                  </a:lnTo>
                  <a:lnTo>
                    <a:pt x="129169" y="8932"/>
                  </a:lnTo>
                  <a:lnTo>
                    <a:pt x="127772" y="7902"/>
                  </a:lnTo>
                  <a:lnTo>
                    <a:pt x="126221" y="4113"/>
                  </a:lnTo>
                  <a:lnTo>
                    <a:pt x="124814" y="2705"/>
                  </a:lnTo>
                  <a:lnTo>
                    <a:pt x="120607" y="1141"/>
                  </a:lnTo>
                  <a:lnTo>
                    <a:pt x="104022" y="0"/>
                  </a:lnTo>
                  <a:lnTo>
                    <a:pt x="102078" y="956"/>
                  </a:lnTo>
                  <a:lnTo>
                    <a:pt x="100782" y="2585"/>
                  </a:lnTo>
                  <a:lnTo>
                    <a:pt x="99918" y="4663"/>
                  </a:lnTo>
                  <a:lnTo>
                    <a:pt x="98349" y="6048"/>
                  </a:lnTo>
                  <a:lnTo>
                    <a:pt x="93962" y="7588"/>
                  </a:lnTo>
                  <a:lnTo>
                    <a:pt x="74305" y="9740"/>
                  </a:lnTo>
                  <a:lnTo>
                    <a:pt x="62457" y="15873"/>
                  </a:lnTo>
                  <a:lnTo>
                    <a:pt x="59486" y="16499"/>
                  </a:lnTo>
                  <a:lnTo>
                    <a:pt x="32707" y="31019"/>
                  </a:lnTo>
                  <a:lnTo>
                    <a:pt x="13605" y="48792"/>
                  </a:lnTo>
                  <a:lnTo>
                    <a:pt x="10987" y="54035"/>
                  </a:lnTo>
                  <a:lnTo>
                    <a:pt x="10289" y="56823"/>
                  </a:lnTo>
                  <a:lnTo>
                    <a:pt x="874" y="71166"/>
                  </a:lnTo>
                  <a:lnTo>
                    <a:pt x="0" y="92273"/>
                  </a:lnTo>
                  <a:lnTo>
                    <a:pt x="2626" y="98165"/>
                  </a:lnTo>
                  <a:lnTo>
                    <a:pt x="21214" y="119321"/>
                  </a:lnTo>
                  <a:lnTo>
                    <a:pt x="26936" y="122424"/>
                  </a:lnTo>
                  <a:lnTo>
                    <a:pt x="41660" y="124579"/>
                  </a:lnTo>
                  <a:lnTo>
                    <a:pt x="82665" y="124897"/>
                  </a:lnTo>
                  <a:lnTo>
                    <a:pt x="95134" y="123911"/>
                  </a:lnTo>
                  <a:lnTo>
                    <a:pt x="124366" y="113882"/>
                  </a:lnTo>
                  <a:lnTo>
                    <a:pt x="130660" y="110084"/>
                  </a:lnTo>
                  <a:lnTo>
                    <a:pt x="141039" y="107446"/>
                  </a:lnTo>
                  <a:lnTo>
                    <a:pt x="151769" y="981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6" name="SMARTInkShape-186"/>
            <p:cNvSpPr/>
            <p:nvPr>
              <p:custDataLst>
                <p:tags r:id="rId108"/>
              </p:custDataLst>
            </p:nvPr>
          </p:nvSpPr>
          <p:spPr bwMode="auto">
            <a:xfrm>
              <a:off x="5322173" y="3134443"/>
              <a:ext cx="196375" cy="232006"/>
            </a:xfrm>
            <a:custGeom>
              <a:avLst/>
              <a:gdLst/>
              <a:ahLst/>
              <a:cxnLst/>
              <a:rect l="0" t="0" r="0" b="0"/>
              <a:pathLst>
                <a:path w="196375" h="232006">
                  <a:moveTo>
                    <a:pt x="8850" y="71315"/>
                  </a:moveTo>
                  <a:lnTo>
                    <a:pt x="8850" y="53458"/>
                  </a:lnTo>
                  <a:lnTo>
                    <a:pt x="1162" y="53455"/>
                  </a:lnTo>
                  <a:lnTo>
                    <a:pt x="5310" y="53455"/>
                  </a:lnTo>
                  <a:lnTo>
                    <a:pt x="2978" y="53455"/>
                  </a:lnTo>
                  <a:lnTo>
                    <a:pt x="1958" y="54448"/>
                  </a:lnTo>
                  <a:lnTo>
                    <a:pt x="827" y="58196"/>
                  </a:lnTo>
                  <a:lnTo>
                    <a:pt x="0" y="74446"/>
                  </a:lnTo>
                  <a:lnTo>
                    <a:pt x="966" y="76379"/>
                  </a:lnTo>
                  <a:lnTo>
                    <a:pt x="2602" y="77667"/>
                  </a:lnTo>
                  <a:lnTo>
                    <a:pt x="4684" y="78526"/>
                  </a:lnTo>
                  <a:lnTo>
                    <a:pt x="6073" y="80091"/>
                  </a:lnTo>
                  <a:lnTo>
                    <a:pt x="7615" y="84476"/>
                  </a:lnTo>
                  <a:lnTo>
                    <a:pt x="9599" y="100519"/>
                  </a:lnTo>
                  <a:lnTo>
                    <a:pt x="11334" y="102691"/>
                  </a:lnTo>
                  <a:lnTo>
                    <a:pt x="13482" y="104138"/>
                  </a:lnTo>
                  <a:lnTo>
                    <a:pt x="15870" y="111038"/>
                  </a:lnTo>
                  <a:lnTo>
                    <a:pt x="18521" y="130197"/>
                  </a:lnTo>
                  <a:lnTo>
                    <a:pt x="27443" y="142624"/>
                  </a:lnTo>
                  <a:lnTo>
                    <a:pt x="31997" y="148648"/>
                  </a:lnTo>
                  <a:lnTo>
                    <a:pt x="37565" y="160600"/>
                  </a:lnTo>
                  <a:lnTo>
                    <a:pt x="49784" y="175493"/>
                  </a:lnTo>
                  <a:lnTo>
                    <a:pt x="55410" y="187400"/>
                  </a:lnTo>
                  <a:lnTo>
                    <a:pt x="67641" y="202283"/>
                  </a:lnTo>
                  <a:lnTo>
                    <a:pt x="69706" y="208237"/>
                  </a:lnTo>
                  <a:lnTo>
                    <a:pt x="71248" y="210221"/>
                  </a:lnTo>
                  <a:lnTo>
                    <a:pt x="77168" y="214006"/>
                  </a:lnTo>
                  <a:lnTo>
                    <a:pt x="88813" y="231559"/>
                  </a:lnTo>
                  <a:lnTo>
                    <a:pt x="96871" y="232005"/>
                  </a:lnTo>
                  <a:lnTo>
                    <a:pt x="110464" y="219616"/>
                  </a:lnTo>
                  <a:lnTo>
                    <a:pt x="113543" y="213955"/>
                  </a:lnTo>
                  <a:lnTo>
                    <a:pt x="115904" y="208132"/>
                  </a:lnTo>
                  <a:lnTo>
                    <a:pt x="142847" y="168755"/>
                  </a:lnTo>
                  <a:lnTo>
                    <a:pt x="160659" y="126685"/>
                  </a:lnTo>
                  <a:lnTo>
                    <a:pt x="181491" y="83326"/>
                  </a:lnTo>
                  <a:lnTo>
                    <a:pt x="192405" y="59429"/>
                  </a:lnTo>
                  <a:lnTo>
                    <a:pt x="196329" y="14915"/>
                  </a:lnTo>
                  <a:lnTo>
                    <a:pt x="196373" y="1277"/>
                  </a:lnTo>
                  <a:lnTo>
                    <a:pt x="195380" y="811"/>
                  </a:lnTo>
                  <a:lnTo>
                    <a:pt x="188685" y="0"/>
                  </a:lnTo>
                  <a:lnTo>
                    <a:pt x="188272" y="951"/>
                  </a:lnTo>
                  <a:lnTo>
                    <a:pt x="187552" y="7576"/>
                  </a:lnTo>
                  <a:lnTo>
                    <a:pt x="196374" y="177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37" name="SMARTInkShape-187"/>
            <p:cNvSpPr/>
            <p:nvPr>
              <p:custDataLst>
                <p:tags r:id="rId109"/>
              </p:custDataLst>
            </p:nvPr>
          </p:nvSpPr>
          <p:spPr bwMode="auto">
            <a:xfrm>
              <a:off x="5527477" y="3277195"/>
              <a:ext cx="97822" cy="125017"/>
            </a:xfrm>
            <a:custGeom>
              <a:avLst/>
              <a:gdLst/>
              <a:ahLst/>
              <a:cxnLst/>
              <a:rect l="0" t="0" r="0" b="0"/>
              <a:pathLst>
                <a:path w="97822" h="125017">
                  <a:moveTo>
                    <a:pt x="71437" y="17859"/>
                  </a:moveTo>
                  <a:lnTo>
                    <a:pt x="79125" y="17859"/>
                  </a:lnTo>
                  <a:lnTo>
                    <a:pt x="79539" y="16867"/>
                  </a:lnTo>
                  <a:lnTo>
                    <a:pt x="80366" y="32"/>
                  </a:lnTo>
                  <a:lnTo>
                    <a:pt x="50478" y="0"/>
                  </a:lnTo>
                  <a:lnTo>
                    <a:pt x="44593" y="2646"/>
                  </a:lnTo>
                  <a:lnTo>
                    <a:pt x="38670" y="6137"/>
                  </a:lnTo>
                  <a:lnTo>
                    <a:pt x="28550" y="8562"/>
                  </a:lnTo>
                  <a:lnTo>
                    <a:pt x="20006" y="14994"/>
                  </a:lnTo>
                  <a:lnTo>
                    <a:pt x="14515" y="16586"/>
                  </a:lnTo>
                  <a:lnTo>
                    <a:pt x="12652" y="18003"/>
                  </a:lnTo>
                  <a:lnTo>
                    <a:pt x="9419" y="25436"/>
                  </a:lnTo>
                  <a:lnTo>
                    <a:pt x="9075" y="31129"/>
                  </a:lnTo>
                  <a:lnTo>
                    <a:pt x="10018" y="32659"/>
                  </a:lnTo>
                  <a:lnTo>
                    <a:pt x="11639" y="33679"/>
                  </a:lnTo>
                  <a:lnTo>
                    <a:pt x="13712" y="34359"/>
                  </a:lnTo>
                  <a:lnTo>
                    <a:pt x="15095" y="35805"/>
                  </a:lnTo>
                  <a:lnTo>
                    <a:pt x="16630" y="40056"/>
                  </a:lnTo>
                  <a:lnTo>
                    <a:pt x="18032" y="41587"/>
                  </a:lnTo>
                  <a:lnTo>
                    <a:pt x="22235" y="43288"/>
                  </a:lnTo>
                  <a:lnTo>
                    <a:pt x="23753" y="44734"/>
                  </a:lnTo>
                  <a:lnTo>
                    <a:pt x="31129" y="56958"/>
                  </a:lnTo>
                  <a:lnTo>
                    <a:pt x="36324" y="60041"/>
                  </a:lnTo>
                  <a:lnTo>
                    <a:pt x="41941" y="62404"/>
                  </a:lnTo>
                  <a:lnTo>
                    <a:pt x="47744" y="66761"/>
                  </a:lnTo>
                  <a:lnTo>
                    <a:pt x="56277" y="69359"/>
                  </a:lnTo>
                  <a:lnTo>
                    <a:pt x="73184" y="71027"/>
                  </a:lnTo>
                  <a:lnTo>
                    <a:pt x="75578" y="72156"/>
                  </a:lnTo>
                  <a:lnTo>
                    <a:pt x="77174" y="73901"/>
                  </a:lnTo>
                  <a:lnTo>
                    <a:pt x="79939" y="78485"/>
                  </a:lnTo>
                  <a:lnTo>
                    <a:pt x="96859" y="96843"/>
                  </a:lnTo>
                  <a:lnTo>
                    <a:pt x="97821" y="102557"/>
                  </a:lnTo>
                  <a:lnTo>
                    <a:pt x="96963" y="104090"/>
                  </a:lnTo>
                  <a:lnTo>
                    <a:pt x="95400" y="105112"/>
                  </a:lnTo>
                  <a:lnTo>
                    <a:pt x="93366" y="105793"/>
                  </a:lnTo>
                  <a:lnTo>
                    <a:pt x="80119" y="114045"/>
                  </a:lnTo>
                  <a:lnTo>
                    <a:pt x="35880" y="124836"/>
                  </a:lnTo>
                  <a:lnTo>
                    <a:pt x="0" y="1250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41" name="SMARTInkShape-Group33"/>
          <p:cNvGrpSpPr/>
          <p:nvPr/>
        </p:nvGrpSpPr>
        <p:grpSpPr>
          <a:xfrm>
            <a:off x="3250406" y="3330773"/>
            <a:ext cx="151806" cy="125017"/>
            <a:chOff x="3250406" y="3330773"/>
            <a:chExt cx="151806" cy="125017"/>
          </a:xfrm>
        </p:grpSpPr>
        <p:sp>
          <p:nvSpPr>
            <p:cNvPr id="539" name="SMARTInkShape-188"/>
            <p:cNvSpPr/>
            <p:nvPr>
              <p:custDataLst>
                <p:tags r:id="rId93"/>
              </p:custDataLst>
            </p:nvPr>
          </p:nvSpPr>
          <p:spPr bwMode="auto">
            <a:xfrm>
              <a:off x="3268265" y="3330773"/>
              <a:ext cx="133947" cy="26790"/>
            </a:xfrm>
            <a:custGeom>
              <a:avLst/>
              <a:gdLst/>
              <a:ahLst/>
              <a:cxnLst/>
              <a:rect l="0" t="0" r="0" b="0"/>
              <a:pathLst>
                <a:path w="133947" h="26790">
                  <a:moveTo>
                    <a:pt x="8930" y="0"/>
                  </a:moveTo>
                  <a:lnTo>
                    <a:pt x="0" y="0"/>
                  </a:lnTo>
                  <a:lnTo>
                    <a:pt x="0" y="7689"/>
                  </a:lnTo>
                  <a:lnTo>
                    <a:pt x="993" y="8103"/>
                  </a:lnTo>
                  <a:lnTo>
                    <a:pt x="45217" y="8930"/>
                  </a:lnTo>
                  <a:lnTo>
                    <a:pt x="89461" y="8930"/>
                  </a:lnTo>
                  <a:lnTo>
                    <a:pt x="105402" y="8930"/>
                  </a:lnTo>
                  <a:lnTo>
                    <a:pt x="113939" y="15067"/>
                  </a:lnTo>
                  <a:lnTo>
                    <a:pt x="124526" y="17750"/>
                  </a:lnTo>
                  <a:lnTo>
                    <a:pt x="129611" y="17827"/>
                  </a:lnTo>
                  <a:lnTo>
                    <a:pt x="131056" y="18830"/>
                  </a:lnTo>
                  <a:lnTo>
                    <a:pt x="132019" y="20491"/>
                  </a:lnTo>
                  <a:lnTo>
                    <a:pt x="133946" y="26789"/>
                  </a:lnTo>
                  <a:lnTo>
                    <a:pt x="133946" y="17892"/>
                  </a:lnTo>
                  <a:lnTo>
                    <a:pt x="125016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40" name="SMARTInkShape-189"/>
            <p:cNvSpPr/>
            <p:nvPr>
              <p:custDataLst>
                <p:tags r:id="rId94"/>
              </p:custDataLst>
            </p:nvPr>
          </p:nvSpPr>
          <p:spPr bwMode="auto">
            <a:xfrm>
              <a:off x="3250406" y="3437929"/>
              <a:ext cx="142876" cy="17861"/>
            </a:xfrm>
            <a:custGeom>
              <a:avLst/>
              <a:gdLst/>
              <a:ahLst/>
              <a:cxnLst/>
              <a:rect l="0" t="0" r="0" b="0"/>
              <a:pathLst>
                <a:path w="142876" h="17861">
                  <a:moveTo>
                    <a:pt x="8930" y="0"/>
                  </a:moveTo>
                  <a:lnTo>
                    <a:pt x="4189" y="0"/>
                  </a:lnTo>
                  <a:lnTo>
                    <a:pt x="2793" y="993"/>
                  </a:lnTo>
                  <a:lnTo>
                    <a:pt x="1862" y="2647"/>
                  </a:lnTo>
                  <a:lnTo>
                    <a:pt x="10" y="8898"/>
                  </a:lnTo>
                  <a:lnTo>
                    <a:pt x="0" y="109"/>
                  </a:lnTo>
                  <a:lnTo>
                    <a:pt x="30170" y="0"/>
                  </a:lnTo>
                  <a:lnTo>
                    <a:pt x="69215" y="8685"/>
                  </a:lnTo>
                  <a:lnTo>
                    <a:pt x="110065" y="8924"/>
                  </a:lnTo>
                  <a:lnTo>
                    <a:pt x="117710" y="8927"/>
                  </a:lnTo>
                  <a:lnTo>
                    <a:pt x="120145" y="7936"/>
                  </a:lnTo>
                  <a:lnTo>
                    <a:pt x="121769" y="6283"/>
                  </a:lnTo>
                  <a:lnTo>
                    <a:pt x="122851" y="4189"/>
                  </a:lnTo>
                  <a:lnTo>
                    <a:pt x="124565" y="2793"/>
                  </a:lnTo>
                  <a:lnTo>
                    <a:pt x="129115" y="1241"/>
                  </a:lnTo>
                  <a:lnTo>
                    <a:pt x="137254" y="368"/>
                  </a:lnTo>
                  <a:lnTo>
                    <a:pt x="139128" y="1238"/>
                  </a:lnTo>
                  <a:lnTo>
                    <a:pt x="140377" y="2809"/>
                  </a:lnTo>
                  <a:lnTo>
                    <a:pt x="142875" y="8930"/>
                  </a:lnTo>
                  <a:lnTo>
                    <a:pt x="142875" y="13670"/>
                  </a:lnTo>
                  <a:lnTo>
                    <a:pt x="141883" y="15067"/>
                  </a:lnTo>
                  <a:lnTo>
                    <a:pt x="140229" y="15998"/>
                  </a:lnTo>
                  <a:lnTo>
                    <a:pt x="133945" y="1786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44" name="SMARTInkShape-Group34"/>
          <p:cNvGrpSpPr/>
          <p:nvPr/>
        </p:nvGrpSpPr>
        <p:grpSpPr>
          <a:xfrm>
            <a:off x="8045696" y="2821781"/>
            <a:ext cx="1026867" cy="142876"/>
            <a:chOff x="8045696" y="2821781"/>
            <a:chExt cx="1026867" cy="142876"/>
          </a:xfrm>
        </p:grpSpPr>
        <p:sp>
          <p:nvSpPr>
            <p:cNvPr id="542" name="SMARTInkShape-190"/>
            <p:cNvSpPr/>
            <p:nvPr>
              <p:custDataLst>
                <p:tags r:id="rId91"/>
              </p:custDataLst>
            </p:nvPr>
          </p:nvSpPr>
          <p:spPr bwMode="auto">
            <a:xfrm>
              <a:off x="8108156" y="2821781"/>
              <a:ext cx="964407" cy="62509"/>
            </a:xfrm>
            <a:custGeom>
              <a:avLst/>
              <a:gdLst/>
              <a:ahLst/>
              <a:cxnLst/>
              <a:rect l="0" t="0" r="0" b="0"/>
              <a:pathLst>
                <a:path w="964407" h="62509">
                  <a:moveTo>
                    <a:pt x="17859" y="62508"/>
                  </a:moveTo>
                  <a:lnTo>
                    <a:pt x="9298" y="62508"/>
                  </a:lnTo>
                  <a:lnTo>
                    <a:pt x="3" y="53581"/>
                  </a:lnTo>
                  <a:lnTo>
                    <a:pt x="0" y="48839"/>
                  </a:lnTo>
                  <a:lnTo>
                    <a:pt x="992" y="47442"/>
                  </a:lnTo>
                  <a:lnTo>
                    <a:pt x="2646" y="46511"/>
                  </a:lnTo>
                  <a:lnTo>
                    <a:pt x="12428" y="45016"/>
                  </a:lnTo>
                  <a:lnTo>
                    <a:pt x="56226" y="44649"/>
                  </a:lnTo>
                  <a:lnTo>
                    <a:pt x="65669" y="43657"/>
                  </a:lnTo>
                  <a:lnTo>
                    <a:pt x="73173" y="39909"/>
                  </a:lnTo>
                  <a:lnTo>
                    <a:pt x="77556" y="39504"/>
                  </a:lnTo>
                  <a:lnTo>
                    <a:pt x="93205" y="41691"/>
                  </a:lnTo>
                  <a:lnTo>
                    <a:pt x="134211" y="36374"/>
                  </a:lnTo>
                  <a:lnTo>
                    <a:pt x="171070" y="35806"/>
                  </a:lnTo>
                  <a:lnTo>
                    <a:pt x="211797" y="35736"/>
                  </a:lnTo>
                  <a:lnTo>
                    <a:pt x="252180" y="35722"/>
                  </a:lnTo>
                  <a:lnTo>
                    <a:pt x="286387" y="35720"/>
                  </a:lnTo>
                  <a:lnTo>
                    <a:pt x="321657" y="35719"/>
                  </a:lnTo>
                  <a:lnTo>
                    <a:pt x="357243" y="35719"/>
                  </a:lnTo>
                  <a:lnTo>
                    <a:pt x="392922" y="35719"/>
                  </a:lnTo>
                  <a:lnTo>
                    <a:pt x="428630" y="35719"/>
                  </a:lnTo>
                  <a:lnTo>
                    <a:pt x="466991" y="33073"/>
                  </a:lnTo>
                  <a:lnTo>
                    <a:pt x="507131" y="31297"/>
                  </a:lnTo>
                  <a:lnTo>
                    <a:pt x="546806" y="31763"/>
                  </a:lnTo>
                  <a:lnTo>
                    <a:pt x="587334" y="28263"/>
                  </a:lnTo>
                  <a:lnTo>
                    <a:pt x="624479" y="27226"/>
                  </a:lnTo>
                  <a:lnTo>
                    <a:pt x="660618" y="24273"/>
                  </a:lnTo>
                  <a:lnTo>
                    <a:pt x="696462" y="19760"/>
                  </a:lnTo>
                  <a:lnTo>
                    <a:pt x="739390" y="18235"/>
                  </a:lnTo>
                  <a:lnTo>
                    <a:pt x="782669" y="16941"/>
                  </a:lnTo>
                  <a:lnTo>
                    <a:pt x="820909" y="10806"/>
                  </a:lnTo>
                  <a:lnTo>
                    <a:pt x="865340" y="9094"/>
                  </a:lnTo>
                  <a:lnTo>
                    <a:pt x="906248" y="8944"/>
                  </a:lnTo>
                  <a:lnTo>
                    <a:pt x="931245" y="7939"/>
                  </a:lnTo>
                  <a:lnTo>
                    <a:pt x="953580" y="368"/>
                  </a:lnTo>
                  <a:lnTo>
                    <a:pt x="96440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43" name="SMARTInkShape-191"/>
            <p:cNvSpPr/>
            <p:nvPr>
              <p:custDataLst>
                <p:tags r:id="rId92"/>
              </p:custDataLst>
            </p:nvPr>
          </p:nvSpPr>
          <p:spPr bwMode="auto">
            <a:xfrm>
              <a:off x="8045696" y="2884289"/>
              <a:ext cx="946500" cy="80368"/>
            </a:xfrm>
            <a:custGeom>
              <a:avLst/>
              <a:gdLst/>
              <a:ahLst/>
              <a:cxnLst/>
              <a:rect l="0" t="0" r="0" b="0"/>
              <a:pathLst>
                <a:path w="946500" h="80368">
                  <a:moveTo>
                    <a:pt x="35670" y="80367"/>
                  </a:moveTo>
                  <a:lnTo>
                    <a:pt x="0" y="80367"/>
                  </a:lnTo>
                  <a:lnTo>
                    <a:pt x="39854" y="80367"/>
                  </a:lnTo>
                  <a:lnTo>
                    <a:pt x="56864" y="79375"/>
                  </a:lnTo>
                  <a:lnTo>
                    <a:pt x="75464" y="75222"/>
                  </a:lnTo>
                  <a:lnTo>
                    <a:pt x="107913" y="76411"/>
                  </a:lnTo>
                  <a:lnTo>
                    <a:pt x="142986" y="72420"/>
                  </a:lnTo>
                  <a:lnTo>
                    <a:pt x="185706" y="71632"/>
                  </a:lnTo>
                  <a:lnTo>
                    <a:pt x="220576" y="70503"/>
                  </a:lnTo>
                  <a:lnTo>
                    <a:pt x="257035" y="65318"/>
                  </a:lnTo>
                  <a:lnTo>
                    <a:pt x="298816" y="62348"/>
                  </a:lnTo>
                  <a:lnTo>
                    <a:pt x="342615" y="56617"/>
                  </a:lnTo>
                  <a:lnTo>
                    <a:pt x="372182" y="54929"/>
                  </a:lnTo>
                  <a:lnTo>
                    <a:pt x="404505" y="51533"/>
                  </a:lnTo>
                  <a:lnTo>
                    <a:pt x="437722" y="47708"/>
                  </a:lnTo>
                  <a:lnTo>
                    <a:pt x="469021" y="46008"/>
                  </a:lnTo>
                  <a:lnTo>
                    <a:pt x="502115" y="42607"/>
                  </a:lnTo>
                  <a:lnTo>
                    <a:pt x="535675" y="38780"/>
                  </a:lnTo>
                  <a:lnTo>
                    <a:pt x="567126" y="37079"/>
                  </a:lnTo>
                  <a:lnTo>
                    <a:pt x="600288" y="33677"/>
                  </a:lnTo>
                  <a:lnTo>
                    <a:pt x="632884" y="29850"/>
                  </a:lnTo>
                  <a:lnTo>
                    <a:pt x="674541" y="26704"/>
                  </a:lnTo>
                  <a:lnTo>
                    <a:pt x="716870" y="20920"/>
                  </a:lnTo>
                  <a:lnTo>
                    <a:pt x="754989" y="17774"/>
                  </a:lnTo>
                  <a:lnTo>
                    <a:pt x="791418" y="11991"/>
                  </a:lnTo>
                  <a:lnTo>
                    <a:pt x="826355" y="9836"/>
                  </a:lnTo>
                  <a:lnTo>
                    <a:pt x="865330" y="9109"/>
                  </a:lnTo>
                  <a:lnTo>
                    <a:pt x="901692" y="8965"/>
                  </a:lnTo>
                  <a:lnTo>
                    <a:pt x="946499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sp>
        <p:nvSpPr>
          <p:cNvPr id="545" name="SMARTInkShape-192"/>
          <p:cNvSpPr/>
          <p:nvPr>
            <p:custDataLst>
              <p:tags r:id="rId5"/>
            </p:custDataLst>
          </p:nvPr>
        </p:nvSpPr>
        <p:spPr bwMode="auto">
          <a:xfrm>
            <a:off x="8885038" y="2456032"/>
            <a:ext cx="169665" cy="347891"/>
          </a:xfrm>
          <a:custGeom>
            <a:avLst/>
            <a:gdLst/>
            <a:ahLst/>
            <a:cxnLst/>
            <a:rect l="0" t="0" r="0" b="0"/>
            <a:pathLst>
              <a:path w="169665" h="347891">
                <a:moveTo>
                  <a:pt x="151805" y="35351"/>
                </a:moveTo>
                <a:lnTo>
                  <a:pt x="151805" y="21681"/>
                </a:lnTo>
                <a:lnTo>
                  <a:pt x="152797" y="20284"/>
                </a:lnTo>
                <a:lnTo>
                  <a:pt x="154451" y="19353"/>
                </a:lnTo>
                <a:lnTo>
                  <a:pt x="156547" y="18733"/>
                </a:lnTo>
                <a:lnTo>
                  <a:pt x="156950" y="18319"/>
                </a:lnTo>
                <a:lnTo>
                  <a:pt x="156227" y="18043"/>
                </a:lnTo>
                <a:lnTo>
                  <a:pt x="152678" y="17601"/>
                </a:lnTo>
                <a:lnTo>
                  <a:pt x="160632" y="17492"/>
                </a:lnTo>
                <a:lnTo>
                  <a:pt x="160735" y="0"/>
                </a:lnTo>
                <a:lnTo>
                  <a:pt x="160735" y="8530"/>
                </a:lnTo>
                <a:lnTo>
                  <a:pt x="165476" y="8552"/>
                </a:lnTo>
                <a:lnTo>
                  <a:pt x="166872" y="9548"/>
                </a:lnTo>
                <a:lnTo>
                  <a:pt x="167804" y="11203"/>
                </a:lnTo>
                <a:lnTo>
                  <a:pt x="169632" y="17382"/>
                </a:lnTo>
                <a:lnTo>
                  <a:pt x="169664" y="34873"/>
                </a:lnTo>
                <a:lnTo>
                  <a:pt x="163527" y="42385"/>
                </a:lnTo>
                <a:lnTo>
                  <a:pt x="161976" y="47738"/>
                </a:lnTo>
                <a:lnTo>
                  <a:pt x="162555" y="49562"/>
                </a:lnTo>
                <a:lnTo>
                  <a:pt x="163933" y="50778"/>
                </a:lnTo>
                <a:lnTo>
                  <a:pt x="165843" y="51589"/>
                </a:lnTo>
                <a:lnTo>
                  <a:pt x="166124" y="53121"/>
                </a:lnTo>
                <a:lnTo>
                  <a:pt x="161641" y="65497"/>
                </a:lnTo>
                <a:lnTo>
                  <a:pt x="161003" y="74159"/>
                </a:lnTo>
                <a:lnTo>
                  <a:pt x="158208" y="80049"/>
                </a:lnTo>
                <a:lnTo>
                  <a:pt x="152180" y="88409"/>
                </a:lnTo>
                <a:lnTo>
                  <a:pt x="151805" y="131430"/>
                </a:lnTo>
                <a:lnTo>
                  <a:pt x="151805" y="175444"/>
                </a:lnTo>
                <a:lnTo>
                  <a:pt x="151805" y="181289"/>
                </a:lnTo>
                <a:lnTo>
                  <a:pt x="149160" y="187194"/>
                </a:lnTo>
                <a:lnTo>
                  <a:pt x="147065" y="190158"/>
                </a:lnTo>
                <a:lnTo>
                  <a:pt x="146661" y="192134"/>
                </a:lnTo>
                <a:lnTo>
                  <a:pt x="147382" y="193451"/>
                </a:lnTo>
                <a:lnTo>
                  <a:pt x="148857" y="194329"/>
                </a:lnTo>
                <a:lnTo>
                  <a:pt x="149840" y="195906"/>
                </a:lnTo>
                <a:lnTo>
                  <a:pt x="151546" y="203619"/>
                </a:lnTo>
                <a:lnTo>
                  <a:pt x="145618" y="211869"/>
                </a:lnTo>
                <a:lnTo>
                  <a:pt x="143238" y="221229"/>
                </a:lnTo>
                <a:lnTo>
                  <a:pt x="142875" y="257230"/>
                </a:lnTo>
                <a:lnTo>
                  <a:pt x="138135" y="262929"/>
                </a:lnTo>
                <a:lnTo>
                  <a:pt x="137730" y="265453"/>
                </a:lnTo>
                <a:lnTo>
                  <a:pt x="138452" y="268127"/>
                </a:lnTo>
                <a:lnTo>
                  <a:pt x="142002" y="274808"/>
                </a:lnTo>
                <a:lnTo>
                  <a:pt x="142869" y="292949"/>
                </a:lnTo>
                <a:lnTo>
                  <a:pt x="135187" y="301880"/>
                </a:lnTo>
                <a:lnTo>
                  <a:pt x="134055" y="310810"/>
                </a:lnTo>
                <a:lnTo>
                  <a:pt x="133946" y="328670"/>
                </a:lnTo>
                <a:lnTo>
                  <a:pt x="132954" y="329123"/>
                </a:lnTo>
                <a:lnTo>
                  <a:pt x="129206" y="329627"/>
                </a:lnTo>
                <a:lnTo>
                  <a:pt x="127808" y="330754"/>
                </a:lnTo>
                <a:lnTo>
                  <a:pt x="125383" y="337684"/>
                </a:lnTo>
                <a:lnTo>
                  <a:pt x="125125" y="343322"/>
                </a:lnTo>
                <a:lnTo>
                  <a:pt x="124097" y="344845"/>
                </a:lnTo>
                <a:lnTo>
                  <a:pt x="122418" y="345860"/>
                </a:lnTo>
                <a:lnTo>
                  <a:pt x="116457" y="347771"/>
                </a:lnTo>
                <a:lnTo>
                  <a:pt x="73166" y="347890"/>
                </a:lnTo>
                <a:lnTo>
                  <a:pt x="64651" y="341753"/>
                </a:lnTo>
                <a:lnTo>
                  <a:pt x="59161" y="340201"/>
                </a:lnTo>
                <a:lnTo>
                  <a:pt x="57300" y="338795"/>
                </a:lnTo>
                <a:lnTo>
                  <a:pt x="53688" y="333068"/>
                </a:lnTo>
                <a:lnTo>
                  <a:pt x="46035" y="330430"/>
                </a:lnTo>
                <a:lnTo>
                  <a:pt x="40319" y="330149"/>
                </a:lnTo>
                <a:lnTo>
                  <a:pt x="35118" y="327437"/>
                </a:lnTo>
                <a:lnTo>
                  <a:pt x="1253" y="295563"/>
                </a:lnTo>
                <a:lnTo>
                  <a:pt x="0" y="285389"/>
                </a:lnTo>
                <a:lnTo>
                  <a:pt x="0" y="285385"/>
                </a:lnTo>
                <a:lnTo>
                  <a:pt x="8930" y="285382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grpSp>
        <p:nvGrpSpPr>
          <p:cNvPr id="555" name="SMARTInkShape-Group36"/>
          <p:cNvGrpSpPr/>
          <p:nvPr/>
        </p:nvGrpSpPr>
        <p:grpSpPr>
          <a:xfrm>
            <a:off x="8099226" y="2339578"/>
            <a:ext cx="848310" cy="464344"/>
            <a:chOff x="8099226" y="2339578"/>
            <a:chExt cx="848310" cy="464344"/>
          </a:xfrm>
        </p:grpSpPr>
        <p:sp>
          <p:nvSpPr>
            <p:cNvPr id="546" name="SMARTInkShape-193"/>
            <p:cNvSpPr/>
            <p:nvPr>
              <p:custDataLst>
                <p:tags r:id="rId82"/>
              </p:custDataLst>
            </p:nvPr>
          </p:nvSpPr>
          <p:spPr bwMode="auto">
            <a:xfrm>
              <a:off x="8099226" y="2455665"/>
              <a:ext cx="133541" cy="250031"/>
            </a:xfrm>
            <a:custGeom>
              <a:avLst/>
              <a:gdLst/>
              <a:ahLst/>
              <a:cxnLst/>
              <a:rect l="0" t="0" r="0" b="0"/>
              <a:pathLst>
                <a:path w="133541" h="250031">
                  <a:moveTo>
                    <a:pt x="0" y="26788"/>
                  </a:moveTo>
                  <a:lnTo>
                    <a:pt x="0" y="8932"/>
                  </a:lnTo>
                  <a:lnTo>
                    <a:pt x="7688" y="1240"/>
                  </a:lnTo>
                  <a:lnTo>
                    <a:pt x="16510" y="108"/>
                  </a:lnTo>
                  <a:lnTo>
                    <a:pt x="55608" y="0"/>
                  </a:lnTo>
                  <a:lnTo>
                    <a:pt x="62087" y="2645"/>
                  </a:lnTo>
                  <a:lnTo>
                    <a:pt x="68275" y="6136"/>
                  </a:lnTo>
                  <a:lnTo>
                    <a:pt x="80331" y="8377"/>
                  </a:lnTo>
                  <a:lnTo>
                    <a:pt x="83320" y="8561"/>
                  </a:lnTo>
                  <a:lnTo>
                    <a:pt x="89287" y="11411"/>
                  </a:lnTo>
                  <a:lnTo>
                    <a:pt x="95245" y="14993"/>
                  </a:lnTo>
                  <a:lnTo>
                    <a:pt x="104179" y="18002"/>
                  </a:lnTo>
                  <a:lnTo>
                    <a:pt x="110133" y="22221"/>
                  </a:lnTo>
                  <a:lnTo>
                    <a:pt x="113440" y="27404"/>
                  </a:lnTo>
                  <a:lnTo>
                    <a:pt x="115738" y="35615"/>
                  </a:lnTo>
                  <a:lnTo>
                    <a:pt x="116041" y="48003"/>
                  </a:lnTo>
                  <a:lnTo>
                    <a:pt x="113420" y="53745"/>
                  </a:lnTo>
                  <a:lnTo>
                    <a:pt x="109940" y="59605"/>
                  </a:lnTo>
                  <a:lnTo>
                    <a:pt x="106989" y="68482"/>
                  </a:lnTo>
                  <a:lnTo>
                    <a:pt x="94836" y="83346"/>
                  </a:lnTo>
                  <a:lnTo>
                    <a:pt x="89112" y="86651"/>
                  </a:lnTo>
                  <a:lnTo>
                    <a:pt x="83261" y="89113"/>
                  </a:lnTo>
                  <a:lnTo>
                    <a:pt x="62503" y="104673"/>
                  </a:lnTo>
                  <a:lnTo>
                    <a:pt x="56553" y="107044"/>
                  </a:lnTo>
                  <a:lnTo>
                    <a:pt x="44651" y="116083"/>
                  </a:lnTo>
                  <a:lnTo>
                    <a:pt x="44648" y="116085"/>
                  </a:lnTo>
                  <a:lnTo>
                    <a:pt x="49389" y="116085"/>
                  </a:lnTo>
                  <a:lnTo>
                    <a:pt x="50786" y="117077"/>
                  </a:lnTo>
                  <a:lnTo>
                    <a:pt x="51718" y="118731"/>
                  </a:lnTo>
                  <a:lnTo>
                    <a:pt x="53210" y="123773"/>
                  </a:lnTo>
                  <a:lnTo>
                    <a:pt x="58210" y="129387"/>
                  </a:lnTo>
                  <a:lnTo>
                    <a:pt x="63243" y="131919"/>
                  </a:lnTo>
                  <a:lnTo>
                    <a:pt x="69820" y="133544"/>
                  </a:lnTo>
                  <a:lnTo>
                    <a:pt x="78246" y="140002"/>
                  </a:lnTo>
                  <a:lnTo>
                    <a:pt x="86574" y="143015"/>
                  </a:lnTo>
                  <a:lnTo>
                    <a:pt x="92386" y="147236"/>
                  </a:lnTo>
                  <a:lnTo>
                    <a:pt x="95631" y="152419"/>
                  </a:lnTo>
                  <a:lnTo>
                    <a:pt x="96496" y="155191"/>
                  </a:lnTo>
                  <a:lnTo>
                    <a:pt x="102749" y="160916"/>
                  </a:lnTo>
                  <a:lnTo>
                    <a:pt x="120045" y="173891"/>
                  </a:lnTo>
                  <a:lnTo>
                    <a:pt x="122807" y="179149"/>
                  </a:lnTo>
                  <a:lnTo>
                    <a:pt x="125026" y="184793"/>
                  </a:lnTo>
                  <a:lnTo>
                    <a:pt x="132575" y="194721"/>
                  </a:lnTo>
                  <a:lnTo>
                    <a:pt x="133540" y="200680"/>
                  </a:lnTo>
                  <a:lnTo>
                    <a:pt x="131119" y="205938"/>
                  </a:lnTo>
                  <a:lnTo>
                    <a:pt x="127728" y="211582"/>
                  </a:lnTo>
                  <a:lnTo>
                    <a:pt x="126222" y="217398"/>
                  </a:lnTo>
                  <a:lnTo>
                    <a:pt x="124829" y="219346"/>
                  </a:lnTo>
                  <a:lnTo>
                    <a:pt x="122906" y="220644"/>
                  </a:lnTo>
                  <a:lnTo>
                    <a:pt x="118125" y="223079"/>
                  </a:lnTo>
                  <a:lnTo>
                    <a:pt x="99316" y="235518"/>
                  </a:lnTo>
                  <a:lnTo>
                    <a:pt x="80902" y="243011"/>
                  </a:lnTo>
                  <a:lnTo>
                    <a:pt x="74652" y="246911"/>
                  </a:lnTo>
                  <a:lnTo>
                    <a:pt x="65555" y="249106"/>
                  </a:lnTo>
                  <a:lnTo>
                    <a:pt x="35755" y="250030"/>
                  </a:lnTo>
                  <a:lnTo>
                    <a:pt x="44648" y="2500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47" name="SMARTInkShape-194"/>
            <p:cNvSpPr/>
            <p:nvPr>
              <p:custDataLst>
                <p:tags r:id="rId83"/>
              </p:custDataLst>
            </p:nvPr>
          </p:nvSpPr>
          <p:spPr bwMode="auto">
            <a:xfrm>
              <a:off x="8215346" y="2750344"/>
              <a:ext cx="44615" cy="53578"/>
            </a:xfrm>
            <a:custGeom>
              <a:avLst/>
              <a:gdLst/>
              <a:ahLst/>
              <a:cxnLst/>
              <a:rect l="0" t="0" r="0" b="0"/>
              <a:pathLst>
                <a:path w="44615" h="53578">
                  <a:moveTo>
                    <a:pt x="44614" y="0"/>
                  </a:moveTo>
                  <a:lnTo>
                    <a:pt x="44614" y="12428"/>
                  </a:lnTo>
                  <a:lnTo>
                    <a:pt x="41969" y="18091"/>
                  </a:lnTo>
                  <a:lnTo>
                    <a:pt x="23364" y="39067"/>
                  </a:lnTo>
                  <a:lnTo>
                    <a:pt x="17641" y="42168"/>
                  </a:lnTo>
                  <a:lnTo>
                    <a:pt x="14726" y="42995"/>
                  </a:lnTo>
                  <a:lnTo>
                    <a:pt x="12784" y="44538"/>
                  </a:lnTo>
                  <a:lnTo>
                    <a:pt x="9408" y="52191"/>
                  </a:lnTo>
                  <a:lnTo>
                    <a:pt x="6478" y="52962"/>
                  </a:lnTo>
                  <a:lnTo>
                    <a:pt x="0" y="53574"/>
                  </a:lnTo>
                  <a:lnTo>
                    <a:pt x="4717" y="53577"/>
                  </a:lnTo>
                  <a:lnTo>
                    <a:pt x="6110" y="52585"/>
                  </a:lnTo>
                  <a:lnTo>
                    <a:pt x="7038" y="50931"/>
                  </a:lnTo>
                  <a:lnTo>
                    <a:pt x="8895" y="4464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48" name="SMARTInkShape-195"/>
            <p:cNvSpPr/>
            <p:nvPr>
              <p:custDataLst>
                <p:tags r:id="rId84"/>
              </p:custDataLst>
            </p:nvPr>
          </p:nvSpPr>
          <p:spPr bwMode="auto">
            <a:xfrm>
              <a:off x="8296966" y="2500355"/>
              <a:ext cx="128845" cy="205341"/>
            </a:xfrm>
            <a:custGeom>
              <a:avLst/>
              <a:gdLst/>
              <a:ahLst/>
              <a:cxnLst/>
              <a:rect l="0" t="0" r="0" b="0"/>
              <a:pathLst>
                <a:path w="128845" h="205341">
                  <a:moveTo>
                    <a:pt x="79080" y="80325"/>
                  </a:moveTo>
                  <a:lnTo>
                    <a:pt x="86770" y="80325"/>
                  </a:lnTo>
                  <a:lnTo>
                    <a:pt x="87183" y="81317"/>
                  </a:lnTo>
                  <a:lnTo>
                    <a:pt x="88000" y="93886"/>
                  </a:lnTo>
                  <a:lnTo>
                    <a:pt x="87011" y="95319"/>
                  </a:lnTo>
                  <a:lnTo>
                    <a:pt x="85360" y="96274"/>
                  </a:lnTo>
                  <a:lnTo>
                    <a:pt x="78294" y="97618"/>
                  </a:lnTo>
                  <a:lnTo>
                    <a:pt x="75580" y="97807"/>
                  </a:lnTo>
                  <a:lnTo>
                    <a:pt x="69918" y="100662"/>
                  </a:lnTo>
                  <a:lnTo>
                    <a:pt x="55237" y="112401"/>
                  </a:lnTo>
                  <a:lnTo>
                    <a:pt x="46330" y="114964"/>
                  </a:lnTo>
                  <a:lnTo>
                    <a:pt x="13597" y="116030"/>
                  </a:lnTo>
                  <a:lnTo>
                    <a:pt x="11611" y="115043"/>
                  </a:lnTo>
                  <a:lnTo>
                    <a:pt x="10289" y="113392"/>
                  </a:lnTo>
                  <a:lnTo>
                    <a:pt x="8165" y="108354"/>
                  </a:lnTo>
                  <a:lnTo>
                    <a:pt x="1609" y="100229"/>
                  </a:lnTo>
                  <a:lnTo>
                    <a:pt x="0" y="94794"/>
                  </a:lnTo>
                  <a:lnTo>
                    <a:pt x="6514" y="74364"/>
                  </a:lnTo>
                  <a:lnTo>
                    <a:pt x="17207" y="55004"/>
                  </a:lnTo>
                  <a:lnTo>
                    <a:pt x="39417" y="29780"/>
                  </a:lnTo>
                  <a:lnTo>
                    <a:pt x="41608" y="23795"/>
                  </a:lnTo>
                  <a:lnTo>
                    <a:pt x="43185" y="21802"/>
                  </a:lnTo>
                  <a:lnTo>
                    <a:pt x="73384" y="3681"/>
                  </a:lnTo>
                  <a:lnTo>
                    <a:pt x="87472" y="693"/>
                  </a:lnTo>
                  <a:lnTo>
                    <a:pt x="108815" y="0"/>
                  </a:lnTo>
                  <a:lnTo>
                    <a:pt x="114786" y="2622"/>
                  </a:lnTo>
                  <a:lnTo>
                    <a:pt x="117767" y="4711"/>
                  </a:lnTo>
                  <a:lnTo>
                    <a:pt x="121079" y="9676"/>
                  </a:lnTo>
                  <a:lnTo>
                    <a:pt x="123205" y="16209"/>
                  </a:lnTo>
                  <a:lnTo>
                    <a:pt x="124618" y="30765"/>
                  </a:lnTo>
                  <a:lnTo>
                    <a:pt x="128424" y="37793"/>
                  </a:lnTo>
                  <a:lnTo>
                    <a:pt x="128844" y="42048"/>
                  </a:lnTo>
                  <a:lnTo>
                    <a:pt x="124694" y="57518"/>
                  </a:lnTo>
                  <a:lnTo>
                    <a:pt x="105753" y="98243"/>
                  </a:lnTo>
                  <a:lnTo>
                    <a:pt x="85026" y="139859"/>
                  </a:lnTo>
                  <a:lnTo>
                    <a:pt x="63867" y="169389"/>
                  </a:lnTo>
                  <a:lnTo>
                    <a:pt x="61569" y="184474"/>
                  </a:lnTo>
                  <a:lnTo>
                    <a:pt x="61222" y="204926"/>
                  </a:lnTo>
                  <a:lnTo>
                    <a:pt x="70150" y="20534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49" name="SMARTInkShape-196"/>
            <p:cNvSpPr/>
            <p:nvPr>
              <p:custDataLst>
                <p:tags r:id="rId85"/>
              </p:custDataLst>
            </p:nvPr>
          </p:nvSpPr>
          <p:spPr bwMode="auto">
            <a:xfrm>
              <a:off x="8501073" y="2634258"/>
              <a:ext cx="26779" cy="17860"/>
            </a:xfrm>
            <a:custGeom>
              <a:avLst/>
              <a:gdLst/>
              <a:ahLst/>
              <a:cxnLst/>
              <a:rect l="0" t="0" r="0" b="0"/>
              <a:pathLst>
                <a:path w="26779" h="17860">
                  <a:moveTo>
                    <a:pt x="26778" y="17859"/>
                  </a:moveTo>
                  <a:lnTo>
                    <a:pt x="26778" y="13118"/>
                  </a:lnTo>
                  <a:lnTo>
                    <a:pt x="25786" y="11722"/>
                  </a:lnTo>
                  <a:lnTo>
                    <a:pt x="24132" y="10791"/>
                  </a:lnTo>
                  <a:lnTo>
                    <a:pt x="17683" y="9174"/>
                  </a:lnTo>
                  <a:lnTo>
                    <a:pt x="0" y="8930"/>
                  </a:lnTo>
                  <a:lnTo>
                    <a:pt x="8551" y="8930"/>
                  </a:lnTo>
                  <a:lnTo>
                    <a:pt x="17848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0" name="SMARTInkShape-197"/>
            <p:cNvSpPr/>
            <p:nvPr>
              <p:custDataLst>
                <p:tags r:id="rId86"/>
              </p:custDataLst>
            </p:nvPr>
          </p:nvSpPr>
          <p:spPr bwMode="auto">
            <a:xfrm>
              <a:off x="8599660" y="2527102"/>
              <a:ext cx="53207" cy="178215"/>
            </a:xfrm>
            <a:custGeom>
              <a:avLst/>
              <a:gdLst/>
              <a:ahLst/>
              <a:cxnLst/>
              <a:rect l="0" t="0" r="0" b="0"/>
              <a:pathLst>
                <a:path w="53207" h="178215">
                  <a:moveTo>
                    <a:pt x="53206" y="0"/>
                  </a:moveTo>
                  <a:lnTo>
                    <a:pt x="53206" y="12428"/>
                  </a:lnTo>
                  <a:lnTo>
                    <a:pt x="50561" y="18091"/>
                  </a:lnTo>
                  <a:lnTo>
                    <a:pt x="47069" y="23915"/>
                  </a:lnTo>
                  <a:lnTo>
                    <a:pt x="33302" y="64603"/>
                  </a:lnTo>
                  <a:lnTo>
                    <a:pt x="13234" y="106698"/>
                  </a:lnTo>
                  <a:lnTo>
                    <a:pt x="9481" y="121360"/>
                  </a:lnTo>
                  <a:lnTo>
                    <a:pt x="8680" y="136832"/>
                  </a:lnTo>
                  <a:lnTo>
                    <a:pt x="5966" y="142835"/>
                  </a:lnTo>
                  <a:lnTo>
                    <a:pt x="2444" y="148810"/>
                  </a:lnTo>
                  <a:lnTo>
                    <a:pt x="0" y="158968"/>
                  </a:lnTo>
                  <a:lnTo>
                    <a:pt x="8200" y="169250"/>
                  </a:lnTo>
                  <a:lnTo>
                    <a:pt x="8451" y="174281"/>
                  </a:lnTo>
                  <a:lnTo>
                    <a:pt x="9480" y="175719"/>
                  </a:lnTo>
                  <a:lnTo>
                    <a:pt x="11157" y="176677"/>
                  </a:lnTo>
                  <a:lnTo>
                    <a:pt x="16237" y="178214"/>
                  </a:lnTo>
                  <a:lnTo>
                    <a:pt x="26510" y="169477"/>
                  </a:lnTo>
                  <a:lnTo>
                    <a:pt x="35347" y="1607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1" name="SMARTInkShape-198"/>
            <p:cNvSpPr/>
            <p:nvPr>
              <p:custDataLst>
                <p:tags r:id="rId87"/>
              </p:custDataLst>
            </p:nvPr>
          </p:nvSpPr>
          <p:spPr bwMode="auto">
            <a:xfrm>
              <a:off x="8681052" y="2553891"/>
              <a:ext cx="163455" cy="151661"/>
            </a:xfrm>
            <a:custGeom>
              <a:avLst/>
              <a:gdLst/>
              <a:ahLst/>
              <a:cxnLst/>
              <a:rect l="0" t="0" r="0" b="0"/>
              <a:pathLst>
                <a:path w="163455" h="151661">
                  <a:moveTo>
                    <a:pt x="87900" y="0"/>
                  </a:moveTo>
                  <a:lnTo>
                    <a:pt x="52161" y="38384"/>
                  </a:lnTo>
                  <a:lnTo>
                    <a:pt x="34320" y="61958"/>
                  </a:lnTo>
                  <a:lnTo>
                    <a:pt x="25391" y="73920"/>
                  </a:lnTo>
                  <a:lnTo>
                    <a:pt x="10180" y="97660"/>
                  </a:lnTo>
                  <a:lnTo>
                    <a:pt x="7718" y="103928"/>
                  </a:lnTo>
                  <a:lnTo>
                    <a:pt x="1746" y="113034"/>
                  </a:lnTo>
                  <a:lnTo>
                    <a:pt x="0" y="119029"/>
                  </a:lnTo>
                  <a:lnTo>
                    <a:pt x="527" y="121025"/>
                  </a:lnTo>
                  <a:lnTo>
                    <a:pt x="1870" y="122355"/>
                  </a:lnTo>
                  <a:lnTo>
                    <a:pt x="3758" y="123242"/>
                  </a:lnTo>
                  <a:lnTo>
                    <a:pt x="5017" y="124825"/>
                  </a:lnTo>
                  <a:lnTo>
                    <a:pt x="7202" y="132548"/>
                  </a:lnTo>
                  <a:lnTo>
                    <a:pt x="13606" y="140798"/>
                  </a:lnTo>
                  <a:lnTo>
                    <a:pt x="15193" y="146251"/>
                  </a:lnTo>
                  <a:lnTo>
                    <a:pt x="16609" y="148102"/>
                  </a:lnTo>
                  <a:lnTo>
                    <a:pt x="20827" y="150159"/>
                  </a:lnTo>
                  <a:lnTo>
                    <a:pt x="37420" y="151660"/>
                  </a:lnTo>
                  <a:lnTo>
                    <a:pt x="77394" y="138498"/>
                  </a:lnTo>
                  <a:lnTo>
                    <a:pt x="103299" y="124831"/>
                  </a:lnTo>
                  <a:lnTo>
                    <a:pt x="142723" y="95059"/>
                  </a:lnTo>
                  <a:lnTo>
                    <a:pt x="162538" y="68569"/>
                  </a:lnTo>
                  <a:lnTo>
                    <a:pt x="163454" y="65556"/>
                  </a:lnTo>
                  <a:lnTo>
                    <a:pt x="163076" y="62555"/>
                  </a:lnTo>
                  <a:lnTo>
                    <a:pt x="160006" y="56576"/>
                  </a:lnTo>
                  <a:lnTo>
                    <a:pt x="138109" y="32374"/>
                  </a:lnTo>
                  <a:lnTo>
                    <a:pt x="132374" y="29271"/>
                  </a:lnTo>
                  <a:lnTo>
                    <a:pt x="88347" y="17892"/>
                  </a:lnTo>
                  <a:lnTo>
                    <a:pt x="78971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2" name="SMARTInkShape-199"/>
            <p:cNvSpPr/>
            <p:nvPr>
              <p:custDataLst>
                <p:tags r:id="rId88"/>
              </p:custDataLst>
            </p:nvPr>
          </p:nvSpPr>
          <p:spPr bwMode="auto">
            <a:xfrm>
              <a:off x="8697515" y="2411015"/>
              <a:ext cx="98226" cy="8931"/>
            </a:xfrm>
            <a:custGeom>
              <a:avLst/>
              <a:gdLst/>
              <a:ahLst/>
              <a:cxnLst/>
              <a:rect l="0" t="0" r="0" b="0"/>
              <a:pathLst>
                <a:path w="98226" h="8931">
                  <a:moveTo>
                    <a:pt x="8930" y="8930"/>
                  </a:moveTo>
                  <a:lnTo>
                    <a:pt x="4190" y="8930"/>
                  </a:lnTo>
                  <a:lnTo>
                    <a:pt x="2792" y="7938"/>
                  </a:lnTo>
                  <a:lnTo>
                    <a:pt x="1862" y="6285"/>
                  </a:lnTo>
                  <a:lnTo>
                    <a:pt x="1241" y="4190"/>
                  </a:lnTo>
                  <a:lnTo>
                    <a:pt x="826" y="3785"/>
                  </a:lnTo>
                  <a:lnTo>
                    <a:pt x="552" y="4508"/>
                  </a:lnTo>
                  <a:lnTo>
                    <a:pt x="367" y="5982"/>
                  </a:lnTo>
                  <a:lnTo>
                    <a:pt x="245" y="5973"/>
                  </a:lnTo>
                  <a:lnTo>
                    <a:pt x="0" y="8"/>
                  </a:lnTo>
                  <a:lnTo>
                    <a:pt x="41867" y="0"/>
                  </a:lnTo>
                  <a:lnTo>
                    <a:pt x="85249" y="0"/>
                  </a:lnTo>
                  <a:lnTo>
                    <a:pt x="96940" y="0"/>
                  </a:lnTo>
                  <a:lnTo>
                    <a:pt x="97369" y="993"/>
                  </a:lnTo>
                  <a:lnTo>
                    <a:pt x="98225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3" name="SMARTInkShape-200"/>
            <p:cNvSpPr/>
            <p:nvPr>
              <p:custDataLst>
                <p:tags r:id="rId89"/>
              </p:custDataLst>
            </p:nvPr>
          </p:nvSpPr>
          <p:spPr bwMode="auto">
            <a:xfrm>
              <a:off x="8813611" y="2339578"/>
              <a:ext cx="26747" cy="125006"/>
            </a:xfrm>
            <a:custGeom>
              <a:avLst/>
              <a:gdLst/>
              <a:ahLst/>
              <a:cxnLst/>
              <a:rect l="0" t="0" r="0" b="0"/>
              <a:pathLst>
                <a:path w="26747" h="125006">
                  <a:moveTo>
                    <a:pt x="17849" y="0"/>
                  </a:moveTo>
                  <a:lnTo>
                    <a:pt x="22591" y="0"/>
                  </a:lnTo>
                  <a:lnTo>
                    <a:pt x="23987" y="992"/>
                  </a:lnTo>
                  <a:lnTo>
                    <a:pt x="24917" y="2646"/>
                  </a:lnTo>
                  <a:lnTo>
                    <a:pt x="26535" y="9094"/>
                  </a:lnTo>
                  <a:lnTo>
                    <a:pt x="26746" y="21249"/>
                  </a:lnTo>
                  <a:lnTo>
                    <a:pt x="24119" y="26973"/>
                  </a:lnTo>
                  <a:lnTo>
                    <a:pt x="20637" y="32824"/>
                  </a:lnTo>
                  <a:lnTo>
                    <a:pt x="18675" y="42688"/>
                  </a:lnTo>
                  <a:lnTo>
                    <a:pt x="17102" y="56745"/>
                  </a:lnTo>
                  <a:lnTo>
                    <a:pt x="10194" y="74047"/>
                  </a:lnTo>
                  <a:lnTo>
                    <a:pt x="8179" y="86248"/>
                  </a:lnTo>
                  <a:lnTo>
                    <a:pt x="1903" y="98213"/>
                  </a:lnTo>
                  <a:lnTo>
                    <a:pt x="0" y="123620"/>
                  </a:lnTo>
                  <a:lnTo>
                    <a:pt x="989" y="124085"/>
                  </a:lnTo>
                  <a:lnTo>
                    <a:pt x="8812" y="125005"/>
                  </a:lnTo>
                  <a:lnTo>
                    <a:pt x="8918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4" name="SMARTInkShape-201"/>
            <p:cNvSpPr/>
            <p:nvPr>
              <p:custDataLst>
                <p:tags r:id="rId90"/>
              </p:custDataLst>
            </p:nvPr>
          </p:nvSpPr>
          <p:spPr bwMode="auto">
            <a:xfrm>
              <a:off x="8876487" y="2339621"/>
              <a:ext cx="71049" cy="169622"/>
            </a:xfrm>
            <a:custGeom>
              <a:avLst/>
              <a:gdLst/>
              <a:ahLst/>
              <a:cxnLst/>
              <a:rect l="0" t="0" r="0" b="0"/>
              <a:pathLst>
                <a:path w="71049" h="169622">
                  <a:moveTo>
                    <a:pt x="35340" y="53535"/>
                  </a:moveTo>
                  <a:lnTo>
                    <a:pt x="35340" y="61224"/>
                  </a:lnTo>
                  <a:lnTo>
                    <a:pt x="34349" y="61638"/>
                  </a:lnTo>
                  <a:lnTo>
                    <a:pt x="27652" y="62356"/>
                  </a:lnTo>
                  <a:lnTo>
                    <a:pt x="18831" y="70144"/>
                  </a:lnTo>
                  <a:lnTo>
                    <a:pt x="8954" y="71362"/>
                  </a:lnTo>
                  <a:lnTo>
                    <a:pt x="3930" y="71385"/>
                  </a:lnTo>
                  <a:lnTo>
                    <a:pt x="2494" y="70396"/>
                  </a:lnTo>
                  <a:lnTo>
                    <a:pt x="1536" y="68745"/>
                  </a:lnTo>
                  <a:lnTo>
                    <a:pt x="0" y="63705"/>
                  </a:lnTo>
                  <a:lnTo>
                    <a:pt x="5834" y="55581"/>
                  </a:lnTo>
                  <a:lnTo>
                    <a:pt x="7746" y="47306"/>
                  </a:lnTo>
                  <a:lnTo>
                    <a:pt x="8193" y="41507"/>
                  </a:lnTo>
                  <a:lnTo>
                    <a:pt x="11039" y="35621"/>
                  </a:lnTo>
                  <a:lnTo>
                    <a:pt x="38697" y="5542"/>
                  </a:lnTo>
                  <a:lnTo>
                    <a:pt x="44439" y="2439"/>
                  </a:lnTo>
                  <a:lnTo>
                    <a:pt x="55077" y="175"/>
                  </a:lnTo>
                  <a:lnTo>
                    <a:pt x="60737" y="0"/>
                  </a:lnTo>
                  <a:lnTo>
                    <a:pt x="69696" y="7649"/>
                  </a:lnTo>
                  <a:lnTo>
                    <a:pt x="71048" y="52250"/>
                  </a:lnTo>
                  <a:lnTo>
                    <a:pt x="68410" y="60570"/>
                  </a:lnTo>
                  <a:lnTo>
                    <a:pt x="64920" y="67576"/>
                  </a:lnTo>
                  <a:lnTo>
                    <a:pt x="57756" y="87930"/>
                  </a:lnTo>
                  <a:lnTo>
                    <a:pt x="37931" y="122943"/>
                  </a:lnTo>
                  <a:lnTo>
                    <a:pt x="37068" y="126596"/>
                  </a:lnTo>
                  <a:lnTo>
                    <a:pt x="35500" y="129031"/>
                  </a:lnTo>
                  <a:lnTo>
                    <a:pt x="33463" y="130655"/>
                  </a:lnTo>
                  <a:lnTo>
                    <a:pt x="31112" y="131737"/>
                  </a:lnTo>
                  <a:lnTo>
                    <a:pt x="29545" y="133451"/>
                  </a:lnTo>
                  <a:lnTo>
                    <a:pt x="27804" y="138001"/>
                  </a:lnTo>
                  <a:lnTo>
                    <a:pt x="26411" y="168258"/>
                  </a:lnTo>
                  <a:lnTo>
                    <a:pt x="27403" y="168713"/>
                  </a:lnTo>
                  <a:lnTo>
                    <a:pt x="35340" y="16962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58" name="SMARTInkShape-Group37"/>
          <p:cNvGrpSpPr/>
          <p:nvPr/>
        </p:nvGrpSpPr>
        <p:grpSpPr>
          <a:xfrm>
            <a:off x="7759898" y="2465868"/>
            <a:ext cx="250032" cy="293297"/>
            <a:chOff x="7759898" y="2465868"/>
            <a:chExt cx="250032" cy="293297"/>
          </a:xfrm>
        </p:grpSpPr>
        <p:sp>
          <p:nvSpPr>
            <p:cNvPr id="556" name="SMARTInkShape-202"/>
            <p:cNvSpPr/>
            <p:nvPr>
              <p:custDataLst>
                <p:tags r:id="rId80"/>
              </p:custDataLst>
            </p:nvPr>
          </p:nvSpPr>
          <p:spPr bwMode="auto">
            <a:xfrm>
              <a:off x="7759909" y="2678909"/>
              <a:ext cx="250021" cy="80256"/>
            </a:xfrm>
            <a:custGeom>
              <a:avLst/>
              <a:gdLst/>
              <a:ahLst/>
              <a:cxnLst/>
              <a:rect l="0" t="0" r="0" b="0"/>
              <a:pathLst>
                <a:path w="250021" h="80256">
                  <a:moveTo>
                    <a:pt x="17848" y="71435"/>
                  </a:moveTo>
                  <a:lnTo>
                    <a:pt x="10160" y="79123"/>
                  </a:lnTo>
                  <a:lnTo>
                    <a:pt x="1339" y="80255"/>
                  </a:lnTo>
                  <a:lnTo>
                    <a:pt x="889" y="79299"/>
                  </a:lnTo>
                  <a:lnTo>
                    <a:pt x="0" y="63854"/>
                  </a:lnTo>
                  <a:lnTo>
                    <a:pt x="6128" y="55642"/>
                  </a:lnTo>
                  <a:lnTo>
                    <a:pt x="9083" y="47352"/>
                  </a:lnTo>
                  <a:lnTo>
                    <a:pt x="38721" y="14877"/>
                  </a:lnTo>
                  <a:lnTo>
                    <a:pt x="44653" y="11571"/>
                  </a:lnTo>
                  <a:lnTo>
                    <a:pt x="59521" y="8283"/>
                  </a:lnTo>
                  <a:lnTo>
                    <a:pt x="71426" y="1928"/>
                  </a:lnTo>
                  <a:lnTo>
                    <a:pt x="111363" y="0"/>
                  </a:lnTo>
                  <a:lnTo>
                    <a:pt x="116627" y="2644"/>
                  </a:lnTo>
                  <a:lnTo>
                    <a:pt x="119420" y="4739"/>
                  </a:lnTo>
                  <a:lnTo>
                    <a:pt x="122522" y="9711"/>
                  </a:lnTo>
                  <a:lnTo>
                    <a:pt x="124893" y="15229"/>
                  </a:lnTo>
                  <a:lnTo>
                    <a:pt x="132548" y="25068"/>
                  </a:lnTo>
                  <a:lnTo>
                    <a:pt x="133523" y="31018"/>
                  </a:lnTo>
                  <a:lnTo>
                    <a:pt x="134653" y="32584"/>
                  </a:lnTo>
                  <a:lnTo>
                    <a:pt x="136397" y="33628"/>
                  </a:lnTo>
                  <a:lnTo>
                    <a:pt x="138553" y="34324"/>
                  </a:lnTo>
                  <a:lnTo>
                    <a:pt x="139990" y="35780"/>
                  </a:lnTo>
                  <a:lnTo>
                    <a:pt x="144942" y="45246"/>
                  </a:lnTo>
                  <a:lnTo>
                    <a:pt x="150440" y="51930"/>
                  </a:lnTo>
                  <a:lnTo>
                    <a:pt x="153837" y="52844"/>
                  </a:lnTo>
                  <a:lnTo>
                    <a:pt x="156133" y="53087"/>
                  </a:lnTo>
                  <a:lnTo>
                    <a:pt x="161329" y="50713"/>
                  </a:lnTo>
                  <a:lnTo>
                    <a:pt x="166946" y="47342"/>
                  </a:lnTo>
                  <a:lnTo>
                    <a:pt x="178635" y="45178"/>
                  </a:lnTo>
                  <a:lnTo>
                    <a:pt x="181594" y="45001"/>
                  </a:lnTo>
                  <a:lnTo>
                    <a:pt x="187528" y="42157"/>
                  </a:lnTo>
                  <a:lnTo>
                    <a:pt x="202396" y="30427"/>
                  </a:lnTo>
                  <a:lnTo>
                    <a:pt x="214301" y="24859"/>
                  </a:lnTo>
                  <a:lnTo>
                    <a:pt x="230012" y="11993"/>
                  </a:lnTo>
                  <a:lnTo>
                    <a:pt x="238359" y="9835"/>
                  </a:lnTo>
                  <a:lnTo>
                    <a:pt x="250020" y="89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57" name="SMARTInkShape-203"/>
            <p:cNvSpPr/>
            <p:nvPr>
              <p:custDataLst>
                <p:tags r:id="rId81"/>
              </p:custDataLst>
            </p:nvPr>
          </p:nvSpPr>
          <p:spPr bwMode="auto">
            <a:xfrm>
              <a:off x="7759898" y="2465868"/>
              <a:ext cx="232173" cy="123338"/>
            </a:xfrm>
            <a:custGeom>
              <a:avLst/>
              <a:gdLst/>
              <a:ahLst/>
              <a:cxnLst/>
              <a:rect l="0" t="0" r="0" b="0"/>
              <a:pathLst>
                <a:path w="232173" h="123338">
                  <a:moveTo>
                    <a:pt x="8929" y="105882"/>
                  </a:moveTo>
                  <a:lnTo>
                    <a:pt x="369" y="105882"/>
                  </a:lnTo>
                  <a:lnTo>
                    <a:pt x="0" y="83392"/>
                  </a:lnTo>
                  <a:lnTo>
                    <a:pt x="992" y="81959"/>
                  </a:lnTo>
                  <a:lnTo>
                    <a:pt x="2646" y="81004"/>
                  </a:lnTo>
                  <a:lnTo>
                    <a:pt x="4740" y="80367"/>
                  </a:lnTo>
                  <a:lnTo>
                    <a:pt x="6136" y="78950"/>
                  </a:lnTo>
                  <a:lnTo>
                    <a:pt x="8562" y="71516"/>
                  </a:lnTo>
                  <a:lnTo>
                    <a:pt x="11413" y="70765"/>
                  </a:lnTo>
                  <a:lnTo>
                    <a:pt x="13562" y="70564"/>
                  </a:lnTo>
                  <a:lnTo>
                    <a:pt x="14994" y="69438"/>
                  </a:lnTo>
                  <a:lnTo>
                    <a:pt x="25435" y="53923"/>
                  </a:lnTo>
                  <a:lnTo>
                    <a:pt x="56933" y="22161"/>
                  </a:lnTo>
                  <a:lnTo>
                    <a:pt x="62676" y="19063"/>
                  </a:lnTo>
                  <a:lnTo>
                    <a:pt x="69707" y="17074"/>
                  </a:lnTo>
                  <a:lnTo>
                    <a:pt x="78974" y="8940"/>
                  </a:lnTo>
                  <a:lnTo>
                    <a:pt x="84695" y="8036"/>
                  </a:lnTo>
                  <a:lnTo>
                    <a:pt x="86229" y="6917"/>
                  </a:lnTo>
                  <a:lnTo>
                    <a:pt x="87252" y="5179"/>
                  </a:lnTo>
                  <a:lnTo>
                    <a:pt x="87934" y="3028"/>
                  </a:lnTo>
                  <a:lnTo>
                    <a:pt x="89380" y="1594"/>
                  </a:lnTo>
                  <a:lnTo>
                    <a:pt x="93633" y="0"/>
                  </a:lnTo>
                  <a:lnTo>
                    <a:pt x="95164" y="567"/>
                  </a:lnTo>
                  <a:lnTo>
                    <a:pt x="96184" y="1938"/>
                  </a:lnTo>
                  <a:lnTo>
                    <a:pt x="96865" y="3844"/>
                  </a:lnTo>
                  <a:lnTo>
                    <a:pt x="98311" y="5114"/>
                  </a:lnTo>
                  <a:lnTo>
                    <a:pt x="105796" y="7321"/>
                  </a:lnTo>
                  <a:lnTo>
                    <a:pt x="114725" y="15314"/>
                  </a:lnTo>
                  <a:lnTo>
                    <a:pt x="115683" y="20949"/>
                  </a:lnTo>
                  <a:lnTo>
                    <a:pt x="116809" y="22471"/>
                  </a:lnTo>
                  <a:lnTo>
                    <a:pt x="120707" y="24162"/>
                  </a:lnTo>
                  <a:lnTo>
                    <a:pt x="122143" y="25605"/>
                  </a:lnTo>
                  <a:lnTo>
                    <a:pt x="123739" y="29854"/>
                  </a:lnTo>
                  <a:lnTo>
                    <a:pt x="125013" y="73143"/>
                  </a:lnTo>
                  <a:lnTo>
                    <a:pt x="125015" y="99929"/>
                  </a:lnTo>
                  <a:lnTo>
                    <a:pt x="126007" y="101913"/>
                  </a:lnTo>
                  <a:lnTo>
                    <a:pt x="127662" y="103236"/>
                  </a:lnTo>
                  <a:lnTo>
                    <a:pt x="129756" y="104118"/>
                  </a:lnTo>
                  <a:lnTo>
                    <a:pt x="131152" y="105698"/>
                  </a:lnTo>
                  <a:lnTo>
                    <a:pt x="133578" y="113416"/>
                  </a:lnTo>
                  <a:lnTo>
                    <a:pt x="142498" y="123337"/>
                  </a:lnTo>
                  <a:lnTo>
                    <a:pt x="149930" y="117525"/>
                  </a:lnTo>
                  <a:lnTo>
                    <a:pt x="158085" y="115616"/>
                  </a:lnTo>
                  <a:lnTo>
                    <a:pt x="163856" y="115169"/>
                  </a:lnTo>
                  <a:lnTo>
                    <a:pt x="169729" y="112324"/>
                  </a:lnTo>
                  <a:lnTo>
                    <a:pt x="205383" y="81719"/>
                  </a:lnTo>
                  <a:lnTo>
                    <a:pt x="211336" y="79268"/>
                  </a:lnTo>
                  <a:lnTo>
                    <a:pt x="217289" y="74871"/>
                  </a:lnTo>
                  <a:lnTo>
                    <a:pt x="220597" y="69610"/>
                  </a:lnTo>
                  <a:lnTo>
                    <a:pt x="221479" y="66818"/>
                  </a:lnTo>
                  <a:lnTo>
                    <a:pt x="223058" y="64956"/>
                  </a:lnTo>
                  <a:lnTo>
                    <a:pt x="230776" y="61724"/>
                  </a:lnTo>
                  <a:lnTo>
                    <a:pt x="231551" y="58806"/>
                  </a:lnTo>
                  <a:lnTo>
                    <a:pt x="232172" y="523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sp>
        <p:nvSpPr>
          <p:cNvPr id="559" name="SMARTInkShape-204"/>
          <p:cNvSpPr/>
          <p:nvPr>
            <p:custDataLst>
              <p:tags r:id="rId6"/>
            </p:custDataLst>
          </p:nvPr>
        </p:nvSpPr>
        <p:spPr bwMode="auto">
          <a:xfrm>
            <a:off x="5625703" y="2804008"/>
            <a:ext cx="187524" cy="142790"/>
          </a:xfrm>
          <a:custGeom>
            <a:avLst/>
            <a:gdLst/>
            <a:ahLst/>
            <a:cxnLst/>
            <a:rect l="0" t="0" r="0" b="0"/>
            <a:pathLst>
              <a:path w="187524" h="142790">
                <a:moveTo>
                  <a:pt x="8929" y="17773"/>
                </a:moveTo>
                <a:lnTo>
                  <a:pt x="8929" y="3699"/>
                </a:lnTo>
                <a:lnTo>
                  <a:pt x="8929" y="5895"/>
                </a:lnTo>
                <a:lnTo>
                  <a:pt x="8929" y="0"/>
                </a:lnTo>
                <a:lnTo>
                  <a:pt x="8929" y="7610"/>
                </a:lnTo>
                <a:lnTo>
                  <a:pt x="8929" y="3455"/>
                </a:lnTo>
                <a:lnTo>
                  <a:pt x="8929" y="13584"/>
                </a:lnTo>
                <a:lnTo>
                  <a:pt x="7938" y="14980"/>
                </a:lnTo>
                <a:lnTo>
                  <a:pt x="6284" y="15911"/>
                </a:lnTo>
                <a:lnTo>
                  <a:pt x="1242" y="17405"/>
                </a:lnTo>
                <a:lnTo>
                  <a:pt x="3198" y="20255"/>
                </a:lnTo>
                <a:lnTo>
                  <a:pt x="7797" y="25429"/>
                </a:lnTo>
                <a:lnTo>
                  <a:pt x="8706" y="33580"/>
                </a:lnTo>
                <a:lnTo>
                  <a:pt x="8929" y="77327"/>
                </a:lnTo>
                <a:lnTo>
                  <a:pt x="8929" y="121953"/>
                </a:lnTo>
                <a:lnTo>
                  <a:pt x="8929" y="138077"/>
                </a:lnTo>
                <a:lnTo>
                  <a:pt x="7938" y="139647"/>
                </a:lnTo>
                <a:lnTo>
                  <a:pt x="6284" y="140695"/>
                </a:lnTo>
                <a:lnTo>
                  <a:pt x="0" y="142789"/>
                </a:lnTo>
                <a:lnTo>
                  <a:pt x="7688" y="135100"/>
                </a:lnTo>
                <a:lnTo>
                  <a:pt x="8820" y="126279"/>
                </a:lnTo>
                <a:lnTo>
                  <a:pt x="8928" y="111662"/>
                </a:lnTo>
                <a:lnTo>
                  <a:pt x="11573" y="106465"/>
                </a:lnTo>
                <a:lnTo>
                  <a:pt x="23751" y="91336"/>
                </a:lnTo>
                <a:lnTo>
                  <a:pt x="25889" y="83006"/>
                </a:lnTo>
                <a:lnTo>
                  <a:pt x="26388" y="77192"/>
                </a:lnTo>
                <a:lnTo>
                  <a:pt x="27514" y="75245"/>
                </a:lnTo>
                <a:lnTo>
                  <a:pt x="29256" y="73947"/>
                </a:lnTo>
                <a:lnTo>
                  <a:pt x="31411" y="73082"/>
                </a:lnTo>
                <a:lnTo>
                  <a:pt x="32847" y="71513"/>
                </a:lnTo>
                <a:lnTo>
                  <a:pt x="37797" y="61865"/>
                </a:lnTo>
                <a:lnTo>
                  <a:pt x="43295" y="55146"/>
                </a:lnTo>
                <a:lnTo>
                  <a:pt x="44247" y="49241"/>
                </a:lnTo>
                <a:lnTo>
                  <a:pt x="45373" y="47682"/>
                </a:lnTo>
                <a:lnTo>
                  <a:pt x="47115" y="46642"/>
                </a:lnTo>
                <a:lnTo>
                  <a:pt x="52302" y="44973"/>
                </a:lnTo>
                <a:lnTo>
                  <a:pt x="53011" y="42099"/>
                </a:lnTo>
                <a:lnTo>
                  <a:pt x="53465" y="36910"/>
                </a:lnTo>
                <a:lnTo>
                  <a:pt x="54495" y="36484"/>
                </a:lnTo>
                <a:lnTo>
                  <a:pt x="58285" y="36011"/>
                </a:lnTo>
                <a:lnTo>
                  <a:pt x="59693" y="34893"/>
                </a:lnTo>
                <a:lnTo>
                  <a:pt x="62137" y="27977"/>
                </a:lnTo>
                <a:lnTo>
                  <a:pt x="64988" y="27269"/>
                </a:lnTo>
                <a:lnTo>
                  <a:pt x="70164" y="26815"/>
                </a:lnTo>
                <a:lnTo>
                  <a:pt x="70588" y="25785"/>
                </a:lnTo>
                <a:lnTo>
                  <a:pt x="71405" y="18144"/>
                </a:lnTo>
                <a:lnTo>
                  <a:pt x="80367" y="17773"/>
                </a:lnTo>
                <a:lnTo>
                  <a:pt x="88928" y="26335"/>
                </a:lnTo>
                <a:lnTo>
                  <a:pt x="89294" y="43209"/>
                </a:lnTo>
                <a:lnTo>
                  <a:pt x="96985" y="52132"/>
                </a:lnTo>
                <a:lnTo>
                  <a:pt x="98117" y="61061"/>
                </a:lnTo>
                <a:lnTo>
                  <a:pt x="93454" y="66759"/>
                </a:lnTo>
                <a:lnTo>
                  <a:pt x="93061" y="68290"/>
                </a:lnTo>
                <a:lnTo>
                  <a:pt x="93790" y="69310"/>
                </a:lnTo>
                <a:lnTo>
                  <a:pt x="95269" y="69991"/>
                </a:lnTo>
                <a:lnTo>
                  <a:pt x="96255" y="71437"/>
                </a:lnTo>
                <a:lnTo>
                  <a:pt x="97642" y="78212"/>
                </a:lnTo>
                <a:lnTo>
                  <a:pt x="98149" y="87566"/>
                </a:lnTo>
                <a:lnTo>
                  <a:pt x="93463" y="93464"/>
                </a:lnTo>
                <a:lnTo>
                  <a:pt x="93066" y="95023"/>
                </a:lnTo>
                <a:lnTo>
                  <a:pt x="93794" y="96061"/>
                </a:lnTo>
                <a:lnTo>
                  <a:pt x="95272" y="96755"/>
                </a:lnTo>
                <a:lnTo>
                  <a:pt x="96256" y="98209"/>
                </a:lnTo>
                <a:lnTo>
                  <a:pt x="97967" y="105707"/>
                </a:lnTo>
                <a:lnTo>
                  <a:pt x="89303" y="115993"/>
                </a:lnTo>
                <a:lnTo>
                  <a:pt x="89297" y="115999"/>
                </a:lnTo>
                <a:lnTo>
                  <a:pt x="89297" y="93511"/>
                </a:lnTo>
                <a:lnTo>
                  <a:pt x="90289" y="92078"/>
                </a:lnTo>
                <a:lnTo>
                  <a:pt x="91942" y="91122"/>
                </a:lnTo>
                <a:lnTo>
                  <a:pt x="96985" y="89588"/>
                </a:lnTo>
                <a:lnTo>
                  <a:pt x="97676" y="86732"/>
                </a:lnTo>
                <a:lnTo>
                  <a:pt x="98117" y="81555"/>
                </a:lnTo>
                <a:lnTo>
                  <a:pt x="114734" y="63782"/>
                </a:lnTo>
                <a:lnTo>
                  <a:pt x="116810" y="55561"/>
                </a:lnTo>
                <a:lnTo>
                  <a:pt x="142762" y="26815"/>
                </a:lnTo>
                <a:lnTo>
                  <a:pt x="142841" y="21996"/>
                </a:lnTo>
                <a:lnTo>
                  <a:pt x="143844" y="20588"/>
                </a:lnTo>
                <a:lnTo>
                  <a:pt x="145506" y="19650"/>
                </a:lnTo>
                <a:lnTo>
                  <a:pt x="151772" y="17783"/>
                </a:lnTo>
                <a:lnTo>
                  <a:pt x="160731" y="8846"/>
                </a:lnTo>
                <a:lnTo>
                  <a:pt x="169664" y="8843"/>
                </a:lnTo>
                <a:lnTo>
                  <a:pt x="178225" y="17405"/>
                </a:lnTo>
                <a:lnTo>
                  <a:pt x="178592" y="34279"/>
                </a:lnTo>
                <a:lnTo>
                  <a:pt x="179584" y="34730"/>
                </a:lnTo>
                <a:lnTo>
                  <a:pt x="186282" y="35514"/>
                </a:lnTo>
                <a:lnTo>
                  <a:pt x="186973" y="38226"/>
                </a:lnTo>
                <a:lnTo>
                  <a:pt x="187523" y="80459"/>
                </a:lnTo>
                <a:lnTo>
                  <a:pt x="187523" y="124897"/>
                </a:lnTo>
                <a:lnTo>
                  <a:pt x="187523" y="116000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Arial Unicode MS" charset="0"/>
            </a:endParaRPr>
          </a:p>
        </p:txBody>
      </p:sp>
      <p:grpSp>
        <p:nvGrpSpPr>
          <p:cNvPr id="569" name="SMARTInkShape-Group39"/>
          <p:cNvGrpSpPr/>
          <p:nvPr/>
        </p:nvGrpSpPr>
        <p:grpSpPr>
          <a:xfrm>
            <a:off x="3687961" y="2544961"/>
            <a:ext cx="4018346" cy="392871"/>
            <a:chOff x="3687961" y="2544961"/>
            <a:chExt cx="4018346" cy="392871"/>
          </a:xfrm>
        </p:grpSpPr>
        <p:sp>
          <p:nvSpPr>
            <p:cNvPr id="560" name="SMARTInkShape-205"/>
            <p:cNvSpPr/>
            <p:nvPr>
              <p:custDataLst>
                <p:tags r:id="rId71"/>
              </p:custDataLst>
            </p:nvPr>
          </p:nvSpPr>
          <p:spPr bwMode="auto">
            <a:xfrm>
              <a:off x="3687961" y="2544961"/>
              <a:ext cx="4018346" cy="62509"/>
            </a:xfrm>
            <a:custGeom>
              <a:avLst/>
              <a:gdLst/>
              <a:ahLst/>
              <a:cxnLst/>
              <a:rect l="0" t="0" r="0" b="0"/>
              <a:pathLst>
                <a:path w="4018346" h="62509">
                  <a:moveTo>
                    <a:pt x="0" y="0"/>
                  </a:moveTo>
                  <a:lnTo>
                    <a:pt x="4740" y="0"/>
                  </a:lnTo>
                  <a:lnTo>
                    <a:pt x="6137" y="992"/>
                  </a:lnTo>
                  <a:lnTo>
                    <a:pt x="7067" y="2646"/>
                  </a:lnTo>
                  <a:lnTo>
                    <a:pt x="8820" y="8562"/>
                  </a:lnTo>
                  <a:lnTo>
                    <a:pt x="49209" y="8930"/>
                  </a:lnTo>
                  <a:lnTo>
                    <a:pt x="74706" y="8930"/>
                  </a:lnTo>
                  <a:lnTo>
                    <a:pt x="80497" y="6283"/>
                  </a:lnTo>
                  <a:lnTo>
                    <a:pt x="86378" y="2793"/>
                  </a:lnTo>
                  <a:lnTo>
                    <a:pt x="96470" y="368"/>
                  </a:lnTo>
                  <a:lnTo>
                    <a:pt x="140960" y="0"/>
                  </a:lnTo>
                  <a:lnTo>
                    <a:pt x="147237" y="0"/>
                  </a:lnTo>
                  <a:lnTo>
                    <a:pt x="148759" y="992"/>
                  </a:lnTo>
                  <a:lnTo>
                    <a:pt x="149775" y="2646"/>
                  </a:lnTo>
                  <a:lnTo>
                    <a:pt x="151403" y="7688"/>
                  </a:lnTo>
                  <a:lnTo>
                    <a:pt x="154272" y="8378"/>
                  </a:lnTo>
                  <a:lnTo>
                    <a:pt x="178217" y="8930"/>
                  </a:lnTo>
                  <a:lnTo>
                    <a:pt x="178482" y="13670"/>
                  </a:lnTo>
                  <a:lnTo>
                    <a:pt x="179511" y="15066"/>
                  </a:lnTo>
                  <a:lnTo>
                    <a:pt x="186272" y="17491"/>
                  </a:lnTo>
                  <a:lnTo>
                    <a:pt x="230895" y="17859"/>
                  </a:lnTo>
                  <a:lnTo>
                    <a:pt x="231793" y="17859"/>
                  </a:lnTo>
                  <a:lnTo>
                    <a:pt x="239827" y="25547"/>
                  </a:lnTo>
                  <a:lnTo>
                    <a:pt x="249912" y="26780"/>
                  </a:lnTo>
                  <a:lnTo>
                    <a:pt x="276700" y="26789"/>
                  </a:lnTo>
                  <a:lnTo>
                    <a:pt x="281525" y="31529"/>
                  </a:lnTo>
                  <a:lnTo>
                    <a:pt x="286518" y="33857"/>
                  </a:lnTo>
                  <a:lnTo>
                    <a:pt x="297808" y="35351"/>
                  </a:lnTo>
                  <a:lnTo>
                    <a:pt x="303677" y="32909"/>
                  </a:lnTo>
                  <a:lnTo>
                    <a:pt x="309592" y="29509"/>
                  </a:lnTo>
                  <a:lnTo>
                    <a:pt x="321475" y="27326"/>
                  </a:lnTo>
                  <a:lnTo>
                    <a:pt x="364537" y="26798"/>
                  </a:lnTo>
                  <a:lnTo>
                    <a:pt x="396792" y="25797"/>
                  </a:lnTo>
                  <a:lnTo>
                    <a:pt x="425544" y="18687"/>
                  </a:lnTo>
                  <a:lnTo>
                    <a:pt x="468222" y="17881"/>
                  </a:lnTo>
                  <a:lnTo>
                    <a:pt x="511827" y="17860"/>
                  </a:lnTo>
                  <a:lnTo>
                    <a:pt x="552392" y="17859"/>
                  </a:lnTo>
                  <a:lnTo>
                    <a:pt x="583297" y="17859"/>
                  </a:lnTo>
                  <a:lnTo>
                    <a:pt x="589310" y="20505"/>
                  </a:lnTo>
                  <a:lnTo>
                    <a:pt x="592303" y="22600"/>
                  </a:lnTo>
                  <a:lnTo>
                    <a:pt x="605996" y="25547"/>
                  </a:lnTo>
                  <a:lnTo>
                    <a:pt x="648869" y="26782"/>
                  </a:lnTo>
                  <a:lnTo>
                    <a:pt x="690231" y="26789"/>
                  </a:lnTo>
                  <a:lnTo>
                    <a:pt x="732186" y="26789"/>
                  </a:lnTo>
                  <a:lnTo>
                    <a:pt x="775301" y="26789"/>
                  </a:lnTo>
                  <a:lnTo>
                    <a:pt x="817648" y="26789"/>
                  </a:lnTo>
                  <a:lnTo>
                    <a:pt x="824105" y="26789"/>
                  </a:lnTo>
                  <a:lnTo>
                    <a:pt x="850021" y="34477"/>
                  </a:lnTo>
                  <a:lnTo>
                    <a:pt x="853422" y="33899"/>
                  </a:lnTo>
                  <a:lnTo>
                    <a:pt x="859848" y="30610"/>
                  </a:lnTo>
                  <a:lnTo>
                    <a:pt x="863943" y="30329"/>
                  </a:lnTo>
                  <a:lnTo>
                    <a:pt x="900308" y="35450"/>
                  </a:lnTo>
                  <a:lnTo>
                    <a:pt x="908798" y="32953"/>
                  </a:lnTo>
                  <a:lnTo>
                    <a:pt x="915879" y="29529"/>
                  </a:lnTo>
                  <a:lnTo>
                    <a:pt x="931155" y="27330"/>
                  </a:lnTo>
                  <a:lnTo>
                    <a:pt x="936285" y="27150"/>
                  </a:lnTo>
                  <a:lnTo>
                    <a:pt x="944632" y="29595"/>
                  </a:lnTo>
                  <a:lnTo>
                    <a:pt x="951648" y="32997"/>
                  </a:lnTo>
                  <a:lnTo>
                    <a:pt x="958074" y="34509"/>
                  </a:lnTo>
                  <a:lnTo>
                    <a:pt x="976421" y="30335"/>
                  </a:lnTo>
                  <a:lnTo>
                    <a:pt x="1010677" y="35450"/>
                  </a:lnTo>
                  <a:lnTo>
                    <a:pt x="1029807" y="30521"/>
                  </a:lnTo>
                  <a:lnTo>
                    <a:pt x="1047347" y="34838"/>
                  </a:lnTo>
                  <a:lnTo>
                    <a:pt x="1073262" y="27953"/>
                  </a:lnTo>
                  <a:lnTo>
                    <a:pt x="1076664" y="28557"/>
                  </a:lnTo>
                  <a:lnTo>
                    <a:pt x="1083090" y="31874"/>
                  </a:lnTo>
                  <a:lnTo>
                    <a:pt x="1087185" y="32163"/>
                  </a:lnTo>
                  <a:lnTo>
                    <a:pt x="1108983" y="27692"/>
                  </a:lnTo>
                  <a:lnTo>
                    <a:pt x="1115645" y="29836"/>
                  </a:lnTo>
                  <a:lnTo>
                    <a:pt x="1121912" y="33104"/>
                  </a:lnTo>
                  <a:lnTo>
                    <a:pt x="1137014" y="35374"/>
                  </a:lnTo>
                  <a:lnTo>
                    <a:pt x="1180085" y="27148"/>
                  </a:lnTo>
                  <a:lnTo>
                    <a:pt x="1220527" y="26795"/>
                  </a:lnTo>
                  <a:lnTo>
                    <a:pt x="1261554" y="26789"/>
                  </a:lnTo>
                  <a:lnTo>
                    <a:pt x="1305357" y="26789"/>
                  </a:lnTo>
                  <a:lnTo>
                    <a:pt x="1346766" y="26789"/>
                  </a:lnTo>
                  <a:lnTo>
                    <a:pt x="1390458" y="26789"/>
                  </a:lnTo>
                  <a:lnTo>
                    <a:pt x="1435081" y="26789"/>
                  </a:lnTo>
                  <a:lnTo>
                    <a:pt x="1479729" y="26789"/>
                  </a:lnTo>
                  <a:lnTo>
                    <a:pt x="1519924" y="26789"/>
                  </a:lnTo>
                  <a:lnTo>
                    <a:pt x="1530787" y="25797"/>
                  </a:lnTo>
                  <a:lnTo>
                    <a:pt x="1565745" y="18687"/>
                  </a:lnTo>
                  <a:lnTo>
                    <a:pt x="1607348" y="17908"/>
                  </a:lnTo>
                  <a:lnTo>
                    <a:pt x="1649016" y="17862"/>
                  </a:lnTo>
                  <a:lnTo>
                    <a:pt x="1688262" y="17859"/>
                  </a:lnTo>
                  <a:lnTo>
                    <a:pt x="1729415" y="17859"/>
                  </a:lnTo>
                  <a:lnTo>
                    <a:pt x="1768630" y="17859"/>
                  </a:lnTo>
                  <a:lnTo>
                    <a:pt x="1810646" y="17859"/>
                  </a:lnTo>
                  <a:lnTo>
                    <a:pt x="1854907" y="17859"/>
                  </a:lnTo>
                  <a:lnTo>
                    <a:pt x="1863224" y="18852"/>
                  </a:lnTo>
                  <a:lnTo>
                    <a:pt x="1890495" y="25547"/>
                  </a:lnTo>
                  <a:lnTo>
                    <a:pt x="1934834" y="26767"/>
                  </a:lnTo>
                  <a:lnTo>
                    <a:pt x="1973638" y="26788"/>
                  </a:lnTo>
                  <a:lnTo>
                    <a:pt x="2016020" y="26789"/>
                  </a:lnTo>
                  <a:lnTo>
                    <a:pt x="2057071" y="26789"/>
                  </a:lnTo>
                  <a:lnTo>
                    <a:pt x="2096751" y="26789"/>
                  </a:lnTo>
                  <a:lnTo>
                    <a:pt x="2136106" y="26789"/>
                  </a:lnTo>
                  <a:lnTo>
                    <a:pt x="2164212" y="27781"/>
                  </a:lnTo>
                  <a:lnTo>
                    <a:pt x="2198579" y="35167"/>
                  </a:lnTo>
                  <a:lnTo>
                    <a:pt x="2238264" y="35697"/>
                  </a:lnTo>
                  <a:lnTo>
                    <a:pt x="2278395" y="35718"/>
                  </a:lnTo>
                  <a:lnTo>
                    <a:pt x="2321886" y="35719"/>
                  </a:lnTo>
                  <a:lnTo>
                    <a:pt x="2361248" y="35719"/>
                  </a:lnTo>
                  <a:lnTo>
                    <a:pt x="2402134" y="35719"/>
                  </a:lnTo>
                  <a:lnTo>
                    <a:pt x="2441610" y="35719"/>
                  </a:lnTo>
                  <a:lnTo>
                    <a:pt x="2483698" y="35719"/>
                  </a:lnTo>
                  <a:lnTo>
                    <a:pt x="2503130" y="36711"/>
                  </a:lnTo>
                  <a:lnTo>
                    <a:pt x="2520198" y="42786"/>
                  </a:lnTo>
                  <a:lnTo>
                    <a:pt x="2559963" y="44539"/>
                  </a:lnTo>
                  <a:lnTo>
                    <a:pt x="2603563" y="44646"/>
                  </a:lnTo>
                  <a:lnTo>
                    <a:pt x="2645265" y="44648"/>
                  </a:lnTo>
                  <a:lnTo>
                    <a:pt x="2655024" y="45641"/>
                  </a:lnTo>
                  <a:lnTo>
                    <a:pt x="2672552" y="52336"/>
                  </a:lnTo>
                  <a:lnTo>
                    <a:pt x="2713034" y="53546"/>
                  </a:lnTo>
                  <a:lnTo>
                    <a:pt x="2755390" y="53577"/>
                  </a:lnTo>
                  <a:lnTo>
                    <a:pt x="2797070" y="53578"/>
                  </a:lnTo>
                  <a:lnTo>
                    <a:pt x="2806830" y="54570"/>
                  </a:lnTo>
                  <a:lnTo>
                    <a:pt x="2824356" y="61266"/>
                  </a:lnTo>
                  <a:lnTo>
                    <a:pt x="2868907" y="62494"/>
                  </a:lnTo>
                  <a:lnTo>
                    <a:pt x="2912700" y="62508"/>
                  </a:lnTo>
                  <a:lnTo>
                    <a:pt x="2953473" y="62508"/>
                  </a:lnTo>
                  <a:lnTo>
                    <a:pt x="2995345" y="62508"/>
                  </a:lnTo>
                  <a:lnTo>
                    <a:pt x="3038930" y="62508"/>
                  </a:lnTo>
                  <a:lnTo>
                    <a:pt x="3082782" y="62508"/>
                  </a:lnTo>
                  <a:lnTo>
                    <a:pt x="3127306" y="62508"/>
                  </a:lnTo>
                  <a:lnTo>
                    <a:pt x="3170640" y="62508"/>
                  </a:lnTo>
                  <a:lnTo>
                    <a:pt x="3182212" y="61515"/>
                  </a:lnTo>
                  <a:lnTo>
                    <a:pt x="3216565" y="54130"/>
                  </a:lnTo>
                  <a:lnTo>
                    <a:pt x="3259937" y="53592"/>
                  </a:lnTo>
                  <a:lnTo>
                    <a:pt x="3298882" y="54570"/>
                  </a:lnTo>
                  <a:lnTo>
                    <a:pt x="3316142" y="58723"/>
                  </a:lnTo>
                  <a:lnTo>
                    <a:pt x="3357577" y="53966"/>
                  </a:lnTo>
                  <a:lnTo>
                    <a:pt x="3399235" y="53601"/>
                  </a:lnTo>
                  <a:lnTo>
                    <a:pt x="3440905" y="53579"/>
                  </a:lnTo>
                  <a:lnTo>
                    <a:pt x="3482577" y="53578"/>
                  </a:lnTo>
                  <a:lnTo>
                    <a:pt x="3524250" y="53578"/>
                  </a:lnTo>
                  <a:lnTo>
                    <a:pt x="3565921" y="52586"/>
                  </a:lnTo>
                  <a:lnTo>
                    <a:pt x="3602632" y="45476"/>
                  </a:lnTo>
                  <a:lnTo>
                    <a:pt x="3645461" y="44721"/>
                  </a:lnTo>
                  <a:lnTo>
                    <a:pt x="3682928" y="44655"/>
                  </a:lnTo>
                  <a:lnTo>
                    <a:pt x="3725823" y="44649"/>
                  </a:lnTo>
                  <a:lnTo>
                    <a:pt x="3769430" y="44648"/>
                  </a:lnTo>
                  <a:lnTo>
                    <a:pt x="3808381" y="44648"/>
                  </a:lnTo>
                  <a:lnTo>
                    <a:pt x="3850317" y="44648"/>
                  </a:lnTo>
                  <a:lnTo>
                    <a:pt x="3889987" y="44648"/>
                  </a:lnTo>
                  <a:lnTo>
                    <a:pt x="3914104" y="39504"/>
                  </a:lnTo>
                  <a:lnTo>
                    <a:pt x="3958661" y="44476"/>
                  </a:lnTo>
                  <a:lnTo>
                    <a:pt x="4000484" y="44647"/>
                  </a:lnTo>
                  <a:lnTo>
                    <a:pt x="4018204" y="44648"/>
                  </a:lnTo>
                  <a:lnTo>
                    <a:pt x="4018345" y="52336"/>
                  </a:lnTo>
                  <a:lnTo>
                    <a:pt x="4017357" y="52750"/>
                  </a:lnTo>
                  <a:lnTo>
                    <a:pt x="4000499" y="535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1" name="SMARTInkShape-206"/>
            <p:cNvSpPr/>
            <p:nvPr>
              <p:custDataLst>
                <p:tags r:id="rId72"/>
              </p:custDataLst>
            </p:nvPr>
          </p:nvSpPr>
          <p:spPr bwMode="auto">
            <a:xfrm>
              <a:off x="4518425" y="2705695"/>
              <a:ext cx="125013" cy="223208"/>
            </a:xfrm>
            <a:custGeom>
              <a:avLst/>
              <a:gdLst/>
              <a:ahLst/>
              <a:cxnLst/>
              <a:rect l="0" t="0" r="0" b="0"/>
              <a:pathLst>
                <a:path w="125013" h="223208">
                  <a:moveTo>
                    <a:pt x="116082" y="0"/>
                  </a:moveTo>
                  <a:lnTo>
                    <a:pt x="125012" y="0"/>
                  </a:lnTo>
                  <a:lnTo>
                    <a:pt x="120272" y="0"/>
                  </a:lnTo>
                  <a:lnTo>
                    <a:pt x="118876" y="993"/>
                  </a:lnTo>
                  <a:lnTo>
                    <a:pt x="117945" y="2646"/>
                  </a:lnTo>
                  <a:lnTo>
                    <a:pt x="116451" y="7688"/>
                  </a:lnTo>
                  <a:lnTo>
                    <a:pt x="113600" y="8378"/>
                  </a:lnTo>
                  <a:lnTo>
                    <a:pt x="99842" y="8897"/>
                  </a:lnTo>
                  <a:lnTo>
                    <a:pt x="90677" y="16616"/>
                  </a:lnTo>
                  <a:lnTo>
                    <a:pt x="84963" y="17491"/>
                  </a:lnTo>
                  <a:lnTo>
                    <a:pt x="48956" y="17860"/>
                  </a:lnTo>
                  <a:lnTo>
                    <a:pt x="47519" y="16867"/>
                  </a:lnTo>
                  <a:lnTo>
                    <a:pt x="46561" y="15214"/>
                  </a:lnTo>
                  <a:lnTo>
                    <a:pt x="44678" y="9039"/>
                  </a:lnTo>
                  <a:lnTo>
                    <a:pt x="39914" y="8962"/>
                  </a:lnTo>
                  <a:lnTo>
                    <a:pt x="38514" y="7959"/>
                  </a:lnTo>
                  <a:lnTo>
                    <a:pt x="35961" y="830"/>
                  </a:lnTo>
                  <a:lnTo>
                    <a:pt x="35716" y="3"/>
                  </a:lnTo>
                  <a:lnTo>
                    <a:pt x="35714" y="0"/>
                  </a:lnTo>
                  <a:lnTo>
                    <a:pt x="35714" y="43815"/>
                  </a:lnTo>
                  <a:lnTo>
                    <a:pt x="35714" y="65150"/>
                  </a:lnTo>
                  <a:lnTo>
                    <a:pt x="33070" y="71289"/>
                  </a:lnTo>
                  <a:lnTo>
                    <a:pt x="29578" y="77325"/>
                  </a:lnTo>
                  <a:lnTo>
                    <a:pt x="27338" y="89284"/>
                  </a:lnTo>
                  <a:lnTo>
                    <a:pt x="26818" y="102443"/>
                  </a:lnTo>
                  <a:lnTo>
                    <a:pt x="27799" y="104015"/>
                  </a:lnTo>
                  <a:lnTo>
                    <a:pt x="29446" y="105062"/>
                  </a:lnTo>
                  <a:lnTo>
                    <a:pt x="31536" y="105760"/>
                  </a:lnTo>
                  <a:lnTo>
                    <a:pt x="32929" y="107217"/>
                  </a:lnTo>
                  <a:lnTo>
                    <a:pt x="35705" y="116051"/>
                  </a:lnTo>
                  <a:lnTo>
                    <a:pt x="44278" y="116085"/>
                  </a:lnTo>
                  <a:lnTo>
                    <a:pt x="51702" y="109949"/>
                  </a:lnTo>
                  <a:lnTo>
                    <a:pt x="57041" y="108398"/>
                  </a:lnTo>
                  <a:lnTo>
                    <a:pt x="58863" y="108976"/>
                  </a:lnTo>
                  <a:lnTo>
                    <a:pt x="60077" y="110354"/>
                  </a:lnTo>
                  <a:lnTo>
                    <a:pt x="60886" y="112265"/>
                  </a:lnTo>
                  <a:lnTo>
                    <a:pt x="62417" y="113538"/>
                  </a:lnTo>
                  <a:lnTo>
                    <a:pt x="66765" y="114954"/>
                  </a:lnTo>
                  <a:lnTo>
                    <a:pt x="77641" y="116854"/>
                  </a:lnTo>
                  <a:lnTo>
                    <a:pt x="91171" y="127097"/>
                  </a:lnTo>
                  <a:lnTo>
                    <a:pt x="93521" y="129379"/>
                  </a:lnTo>
                  <a:lnTo>
                    <a:pt x="98780" y="131916"/>
                  </a:lnTo>
                  <a:lnTo>
                    <a:pt x="101571" y="132593"/>
                  </a:lnTo>
                  <a:lnTo>
                    <a:pt x="103431" y="134036"/>
                  </a:lnTo>
                  <a:lnTo>
                    <a:pt x="105499" y="138285"/>
                  </a:lnTo>
                  <a:lnTo>
                    <a:pt x="107043" y="139815"/>
                  </a:lnTo>
                  <a:lnTo>
                    <a:pt x="111404" y="141515"/>
                  </a:lnTo>
                  <a:lnTo>
                    <a:pt x="112962" y="142961"/>
                  </a:lnTo>
                  <a:lnTo>
                    <a:pt x="114696" y="147213"/>
                  </a:lnTo>
                  <a:lnTo>
                    <a:pt x="115672" y="155184"/>
                  </a:lnTo>
                  <a:lnTo>
                    <a:pt x="113255" y="160914"/>
                  </a:lnTo>
                  <a:lnTo>
                    <a:pt x="109864" y="166767"/>
                  </a:lnTo>
                  <a:lnTo>
                    <a:pt x="107510" y="176841"/>
                  </a:lnTo>
                  <a:lnTo>
                    <a:pt x="86171" y="199539"/>
                  </a:lnTo>
                  <a:lnTo>
                    <a:pt x="80299" y="202786"/>
                  </a:lnTo>
                  <a:lnTo>
                    <a:pt x="48447" y="214376"/>
                  </a:lnTo>
                  <a:lnTo>
                    <a:pt x="35879" y="221197"/>
                  </a:lnTo>
                  <a:lnTo>
                    <a:pt x="10693" y="223207"/>
                  </a:lnTo>
                  <a:lnTo>
                    <a:pt x="1393" y="215551"/>
                  </a:lnTo>
                  <a:lnTo>
                    <a:pt x="617" y="212217"/>
                  </a:lnTo>
                  <a:lnTo>
                    <a:pt x="0" y="192116"/>
                  </a:lnTo>
                  <a:lnTo>
                    <a:pt x="991" y="190585"/>
                  </a:lnTo>
                  <a:lnTo>
                    <a:pt x="2644" y="189565"/>
                  </a:lnTo>
                  <a:lnTo>
                    <a:pt x="8926" y="18752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2" name="SMARTInkShape-207"/>
            <p:cNvSpPr/>
            <p:nvPr>
              <p:custDataLst>
                <p:tags r:id="rId73"/>
              </p:custDataLst>
            </p:nvPr>
          </p:nvSpPr>
          <p:spPr bwMode="auto">
            <a:xfrm>
              <a:off x="4691952" y="2742655"/>
              <a:ext cx="40783" cy="186247"/>
            </a:xfrm>
            <a:custGeom>
              <a:avLst/>
              <a:gdLst/>
              <a:ahLst/>
              <a:cxnLst/>
              <a:rect l="0" t="0" r="0" b="0"/>
              <a:pathLst>
                <a:path w="40783" h="186247">
                  <a:moveTo>
                    <a:pt x="40782" y="7689"/>
                  </a:moveTo>
                  <a:lnTo>
                    <a:pt x="40782" y="0"/>
                  </a:lnTo>
                  <a:lnTo>
                    <a:pt x="40782" y="42238"/>
                  </a:lnTo>
                  <a:lnTo>
                    <a:pt x="38136" y="50494"/>
                  </a:lnTo>
                  <a:lnTo>
                    <a:pt x="34646" y="58463"/>
                  </a:lnTo>
                  <a:lnTo>
                    <a:pt x="29370" y="94524"/>
                  </a:lnTo>
                  <a:lnTo>
                    <a:pt x="16421" y="121697"/>
                  </a:lnTo>
                  <a:lnTo>
                    <a:pt x="4344" y="165177"/>
                  </a:lnTo>
                  <a:lnTo>
                    <a:pt x="444" y="171280"/>
                  </a:lnTo>
                  <a:lnTo>
                    <a:pt x="0" y="173304"/>
                  </a:lnTo>
                  <a:lnTo>
                    <a:pt x="695" y="174654"/>
                  </a:lnTo>
                  <a:lnTo>
                    <a:pt x="2151" y="175553"/>
                  </a:lnTo>
                  <a:lnTo>
                    <a:pt x="3121" y="177145"/>
                  </a:lnTo>
                  <a:lnTo>
                    <a:pt x="4988" y="185868"/>
                  </a:lnTo>
                  <a:lnTo>
                    <a:pt x="12745" y="186246"/>
                  </a:lnTo>
                  <a:lnTo>
                    <a:pt x="20875" y="180139"/>
                  </a:lnTo>
                  <a:lnTo>
                    <a:pt x="31852" y="1773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3" name="SMARTInkShape-208"/>
            <p:cNvSpPr/>
            <p:nvPr>
              <p:custDataLst>
                <p:tags r:id="rId74"/>
              </p:custDataLst>
            </p:nvPr>
          </p:nvSpPr>
          <p:spPr bwMode="auto">
            <a:xfrm>
              <a:off x="4777386" y="2732517"/>
              <a:ext cx="133943" cy="187492"/>
            </a:xfrm>
            <a:custGeom>
              <a:avLst/>
              <a:gdLst/>
              <a:ahLst/>
              <a:cxnLst/>
              <a:rect l="0" t="0" r="0" b="0"/>
              <a:pathLst>
                <a:path w="133943" h="187492">
                  <a:moveTo>
                    <a:pt x="71434" y="8897"/>
                  </a:moveTo>
                  <a:lnTo>
                    <a:pt x="71434" y="0"/>
                  </a:lnTo>
                  <a:lnTo>
                    <a:pt x="63746" y="7659"/>
                  </a:lnTo>
                  <a:lnTo>
                    <a:pt x="62872" y="13271"/>
                  </a:lnTo>
                  <a:lnTo>
                    <a:pt x="62613" y="21217"/>
                  </a:lnTo>
                  <a:lnTo>
                    <a:pt x="59907" y="26940"/>
                  </a:lnTo>
                  <a:lnTo>
                    <a:pt x="56389" y="32791"/>
                  </a:lnTo>
                  <a:lnTo>
                    <a:pt x="54131" y="44632"/>
                  </a:lnTo>
                  <a:lnTo>
                    <a:pt x="53945" y="47603"/>
                  </a:lnTo>
                  <a:lnTo>
                    <a:pt x="51093" y="53550"/>
                  </a:lnTo>
                  <a:lnTo>
                    <a:pt x="21797" y="95964"/>
                  </a:lnTo>
                  <a:lnTo>
                    <a:pt x="15988" y="114143"/>
                  </a:lnTo>
                  <a:lnTo>
                    <a:pt x="12064" y="121157"/>
                  </a:lnTo>
                  <a:lnTo>
                    <a:pt x="8864" y="130684"/>
                  </a:lnTo>
                  <a:lnTo>
                    <a:pt x="3065" y="139791"/>
                  </a:lnTo>
                  <a:lnTo>
                    <a:pt x="906" y="148773"/>
                  </a:lnTo>
                  <a:lnTo>
                    <a:pt x="0" y="173958"/>
                  </a:lnTo>
                  <a:lnTo>
                    <a:pt x="991" y="175492"/>
                  </a:lnTo>
                  <a:lnTo>
                    <a:pt x="2644" y="176515"/>
                  </a:lnTo>
                  <a:lnTo>
                    <a:pt x="8923" y="178560"/>
                  </a:lnTo>
                  <a:lnTo>
                    <a:pt x="16614" y="178561"/>
                  </a:lnTo>
                  <a:lnTo>
                    <a:pt x="17028" y="177569"/>
                  </a:lnTo>
                  <a:lnTo>
                    <a:pt x="17855" y="169634"/>
                  </a:lnTo>
                  <a:lnTo>
                    <a:pt x="17856" y="169631"/>
                  </a:lnTo>
                  <a:lnTo>
                    <a:pt x="17856" y="164487"/>
                  </a:lnTo>
                  <a:lnTo>
                    <a:pt x="17856" y="169373"/>
                  </a:lnTo>
                  <a:lnTo>
                    <a:pt x="17856" y="164436"/>
                  </a:lnTo>
                  <a:lnTo>
                    <a:pt x="17856" y="166660"/>
                  </a:lnTo>
                  <a:lnTo>
                    <a:pt x="17856" y="161682"/>
                  </a:lnTo>
                  <a:lnTo>
                    <a:pt x="17856" y="169631"/>
                  </a:lnTo>
                  <a:lnTo>
                    <a:pt x="8926" y="169631"/>
                  </a:lnTo>
                  <a:lnTo>
                    <a:pt x="17488" y="169631"/>
                  </a:lnTo>
                  <a:lnTo>
                    <a:pt x="17855" y="183292"/>
                  </a:lnTo>
                  <a:lnTo>
                    <a:pt x="18848" y="184691"/>
                  </a:lnTo>
                  <a:lnTo>
                    <a:pt x="20501" y="185624"/>
                  </a:lnTo>
                  <a:lnTo>
                    <a:pt x="26950" y="187245"/>
                  </a:lnTo>
                  <a:lnTo>
                    <a:pt x="61143" y="187491"/>
                  </a:lnTo>
                  <a:lnTo>
                    <a:pt x="78294" y="172669"/>
                  </a:lnTo>
                  <a:lnTo>
                    <a:pt x="83744" y="170981"/>
                  </a:lnTo>
                  <a:lnTo>
                    <a:pt x="85593" y="169539"/>
                  </a:lnTo>
                  <a:lnTo>
                    <a:pt x="104675" y="142789"/>
                  </a:lnTo>
                  <a:lnTo>
                    <a:pt x="107043" y="136865"/>
                  </a:lnTo>
                  <a:lnTo>
                    <a:pt x="122534" y="116052"/>
                  </a:lnTo>
                  <a:lnTo>
                    <a:pt x="124902" y="110099"/>
                  </a:lnTo>
                  <a:lnTo>
                    <a:pt x="130822" y="101170"/>
                  </a:lnTo>
                  <a:lnTo>
                    <a:pt x="133018" y="92241"/>
                  </a:lnTo>
                  <a:lnTo>
                    <a:pt x="133942" y="49216"/>
                  </a:lnTo>
                  <a:lnTo>
                    <a:pt x="132950" y="47682"/>
                  </a:lnTo>
                  <a:lnTo>
                    <a:pt x="131296" y="46660"/>
                  </a:lnTo>
                  <a:lnTo>
                    <a:pt x="129202" y="45979"/>
                  </a:lnTo>
                  <a:lnTo>
                    <a:pt x="127805" y="44532"/>
                  </a:lnTo>
                  <a:lnTo>
                    <a:pt x="126254" y="40279"/>
                  </a:lnTo>
                  <a:lnTo>
                    <a:pt x="124847" y="38748"/>
                  </a:lnTo>
                  <a:lnTo>
                    <a:pt x="120639" y="37047"/>
                  </a:lnTo>
                  <a:lnTo>
                    <a:pt x="112692" y="36089"/>
                  </a:lnTo>
                  <a:lnTo>
                    <a:pt x="110846" y="34962"/>
                  </a:lnTo>
                  <a:lnTo>
                    <a:pt x="109615" y="33219"/>
                  </a:lnTo>
                  <a:lnTo>
                    <a:pt x="108794" y="31065"/>
                  </a:lnTo>
                  <a:lnTo>
                    <a:pt x="107255" y="29629"/>
                  </a:lnTo>
                  <a:lnTo>
                    <a:pt x="99609" y="27135"/>
                  </a:lnTo>
                  <a:lnTo>
                    <a:pt x="80364" y="26756"/>
                  </a:lnTo>
                  <a:lnTo>
                    <a:pt x="80364" y="356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4" name="SMARTInkShape-209"/>
            <p:cNvSpPr/>
            <p:nvPr>
              <p:custDataLst>
                <p:tags r:id="rId75"/>
              </p:custDataLst>
            </p:nvPr>
          </p:nvSpPr>
          <p:spPr bwMode="auto">
            <a:xfrm>
              <a:off x="5000735" y="2848570"/>
              <a:ext cx="17750" cy="8931"/>
            </a:xfrm>
            <a:custGeom>
              <a:avLst/>
              <a:gdLst/>
              <a:ahLst/>
              <a:cxnLst/>
              <a:rect l="0" t="0" r="0" b="0"/>
              <a:pathLst>
                <a:path w="17750" h="8931">
                  <a:moveTo>
                    <a:pt x="8820" y="0"/>
                  </a:moveTo>
                  <a:lnTo>
                    <a:pt x="8820" y="8927"/>
                  </a:lnTo>
                  <a:lnTo>
                    <a:pt x="0" y="8930"/>
                  </a:lnTo>
                  <a:lnTo>
                    <a:pt x="17749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5" name="SMARTInkShape-210"/>
            <p:cNvSpPr/>
            <p:nvPr>
              <p:custDataLst>
                <p:tags r:id="rId76"/>
              </p:custDataLst>
            </p:nvPr>
          </p:nvSpPr>
          <p:spPr bwMode="auto">
            <a:xfrm>
              <a:off x="5125641" y="2741791"/>
              <a:ext cx="35719" cy="169288"/>
            </a:xfrm>
            <a:custGeom>
              <a:avLst/>
              <a:gdLst/>
              <a:ahLst/>
              <a:cxnLst/>
              <a:rect l="0" t="0" r="0" b="0"/>
              <a:pathLst>
                <a:path w="35719" h="169288">
                  <a:moveTo>
                    <a:pt x="35718" y="17482"/>
                  </a:moveTo>
                  <a:lnTo>
                    <a:pt x="30978" y="17482"/>
                  </a:lnTo>
                  <a:lnTo>
                    <a:pt x="29581" y="16490"/>
                  </a:lnTo>
                  <a:lnTo>
                    <a:pt x="28651" y="14836"/>
                  </a:lnTo>
                  <a:lnTo>
                    <a:pt x="26897" y="8920"/>
                  </a:lnTo>
                  <a:lnTo>
                    <a:pt x="26791" y="0"/>
                  </a:lnTo>
                  <a:lnTo>
                    <a:pt x="26789" y="43784"/>
                  </a:lnTo>
                  <a:lnTo>
                    <a:pt x="25797" y="77159"/>
                  </a:lnTo>
                  <a:lnTo>
                    <a:pt x="18687" y="102901"/>
                  </a:lnTo>
                  <a:lnTo>
                    <a:pt x="18226" y="109355"/>
                  </a:lnTo>
                  <a:lnTo>
                    <a:pt x="15376" y="115531"/>
                  </a:lnTo>
                  <a:lnTo>
                    <a:pt x="11794" y="121583"/>
                  </a:lnTo>
                  <a:lnTo>
                    <a:pt x="8786" y="130568"/>
                  </a:lnTo>
                  <a:lnTo>
                    <a:pt x="3043" y="139515"/>
                  </a:lnTo>
                  <a:lnTo>
                    <a:pt x="902" y="148449"/>
                  </a:lnTo>
                  <a:lnTo>
                    <a:pt x="0" y="169251"/>
                  </a:lnTo>
                  <a:lnTo>
                    <a:pt x="8929" y="16928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6" name="SMARTInkShape-211"/>
            <p:cNvSpPr/>
            <p:nvPr>
              <p:custDataLst>
                <p:tags r:id="rId77"/>
              </p:custDataLst>
            </p:nvPr>
          </p:nvSpPr>
          <p:spPr bwMode="auto">
            <a:xfrm>
              <a:off x="5223901" y="2759273"/>
              <a:ext cx="186932" cy="178559"/>
            </a:xfrm>
            <a:custGeom>
              <a:avLst/>
              <a:gdLst/>
              <a:ahLst/>
              <a:cxnLst/>
              <a:rect l="0" t="0" r="0" b="0"/>
              <a:pathLst>
                <a:path w="186932" h="178559">
                  <a:moveTo>
                    <a:pt x="80333" y="17860"/>
                  </a:moveTo>
                  <a:lnTo>
                    <a:pt x="80333" y="8933"/>
                  </a:lnTo>
                  <a:lnTo>
                    <a:pt x="75593" y="8930"/>
                  </a:lnTo>
                  <a:lnTo>
                    <a:pt x="74196" y="9923"/>
                  </a:lnTo>
                  <a:lnTo>
                    <a:pt x="73266" y="11576"/>
                  </a:lnTo>
                  <a:lnTo>
                    <a:pt x="72645" y="13670"/>
                  </a:lnTo>
                  <a:lnTo>
                    <a:pt x="67031" y="21359"/>
                  </a:lnTo>
                  <a:lnTo>
                    <a:pt x="61854" y="24376"/>
                  </a:lnTo>
                  <a:lnTo>
                    <a:pt x="59084" y="25180"/>
                  </a:lnTo>
                  <a:lnTo>
                    <a:pt x="57237" y="27701"/>
                  </a:lnTo>
                  <a:lnTo>
                    <a:pt x="51628" y="43359"/>
                  </a:lnTo>
                  <a:lnTo>
                    <a:pt x="20779" y="85478"/>
                  </a:lnTo>
                  <a:lnTo>
                    <a:pt x="14839" y="91899"/>
                  </a:lnTo>
                  <a:lnTo>
                    <a:pt x="11537" y="100706"/>
                  </a:lnTo>
                  <a:lnTo>
                    <a:pt x="8251" y="121190"/>
                  </a:lnTo>
                  <a:lnTo>
                    <a:pt x="1896" y="133778"/>
                  </a:lnTo>
                  <a:lnTo>
                    <a:pt x="0" y="163708"/>
                  </a:lnTo>
                  <a:lnTo>
                    <a:pt x="980" y="165693"/>
                  </a:lnTo>
                  <a:lnTo>
                    <a:pt x="2626" y="167018"/>
                  </a:lnTo>
                  <a:lnTo>
                    <a:pt x="4716" y="167899"/>
                  </a:lnTo>
                  <a:lnTo>
                    <a:pt x="6110" y="169480"/>
                  </a:lnTo>
                  <a:lnTo>
                    <a:pt x="7658" y="173882"/>
                  </a:lnTo>
                  <a:lnTo>
                    <a:pt x="9062" y="175453"/>
                  </a:lnTo>
                  <a:lnTo>
                    <a:pt x="13269" y="177198"/>
                  </a:lnTo>
                  <a:lnTo>
                    <a:pt x="43438" y="178558"/>
                  </a:lnTo>
                  <a:lnTo>
                    <a:pt x="65806" y="171458"/>
                  </a:lnTo>
                  <a:lnTo>
                    <a:pt x="107143" y="151736"/>
                  </a:lnTo>
                  <a:lnTo>
                    <a:pt x="124988" y="140209"/>
                  </a:lnTo>
                  <a:lnTo>
                    <a:pt x="167536" y="100252"/>
                  </a:lnTo>
                  <a:lnTo>
                    <a:pt x="177940" y="87251"/>
                  </a:lnTo>
                  <a:lnTo>
                    <a:pt x="184660" y="73477"/>
                  </a:lnTo>
                  <a:lnTo>
                    <a:pt x="186931" y="59935"/>
                  </a:lnTo>
                  <a:lnTo>
                    <a:pt x="184596" y="53758"/>
                  </a:lnTo>
                  <a:lnTo>
                    <a:pt x="172226" y="33574"/>
                  </a:lnTo>
                  <a:lnTo>
                    <a:pt x="154714" y="21248"/>
                  </a:lnTo>
                  <a:lnTo>
                    <a:pt x="125991" y="9846"/>
                  </a:lnTo>
                  <a:lnTo>
                    <a:pt x="121131" y="9337"/>
                  </a:lnTo>
                  <a:lnTo>
                    <a:pt x="115663" y="6465"/>
                  </a:lnTo>
                  <a:lnTo>
                    <a:pt x="107122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7" name="SMARTInkShape-212"/>
            <p:cNvSpPr/>
            <p:nvPr>
              <p:custDataLst>
                <p:tags r:id="rId78"/>
              </p:custDataLst>
            </p:nvPr>
          </p:nvSpPr>
          <p:spPr bwMode="auto">
            <a:xfrm>
              <a:off x="5339953" y="2696766"/>
              <a:ext cx="71439" cy="17860"/>
            </a:xfrm>
            <a:custGeom>
              <a:avLst/>
              <a:gdLst/>
              <a:ahLst/>
              <a:cxnLst/>
              <a:rect l="0" t="0" r="0" b="0"/>
              <a:pathLst>
                <a:path w="71439" h="17860">
                  <a:moveTo>
                    <a:pt x="8930" y="17859"/>
                  </a:moveTo>
                  <a:lnTo>
                    <a:pt x="8930" y="9297"/>
                  </a:lnTo>
                  <a:lnTo>
                    <a:pt x="368" y="8939"/>
                  </a:lnTo>
                  <a:lnTo>
                    <a:pt x="0" y="0"/>
                  </a:lnTo>
                  <a:lnTo>
                    <a:pt x="4740" y="0"/>
                  </a:lnTo>
                  <a:lnTo>
                    <a:pt x="6136" y="992"/>
                  </a:lnTo>
                  <a:lnTo>
                    <a:pt x="7068" y="2645"/>
                  </a:lnTo>
                  <a:lnTo>
                    <a:pt x="7688" y="4740"/>
                  </a:lnTo>
                  <a:lnTo>
                    <a:pt x="9094" y="6136"/>
                  </a:lnTo>
                  <a:lnTo>
                    <a:pt x="13302" y="7688"/>
                  </a:lnTo>
                  <a:lnTo>
                    <a:pt x="57829" y="8929"/>
                  </a:lnTo>
                  <a:lnTo>
                    <a:pt x="71438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68" name="SMARTInkShape-213"/>
            <p:cNvSpPr/>
            <p:nvPr>
              <p:custDataLst>
                <p:tags r:id="rId79"/>
              </p:custDataLst>
            </p:nvPr>
          </p:nvSpPr>
          <p:spPr bwMode="auto">
            <a:xfrm>
              <a:off x="5456075" y="2652127"/>
              <a:ext cx="80322" cy="133937"/>
            </a:xfrm>
            <a:custGeom>
              <a:avLst/>
              <a:gdLst/>
              <a:ahLst/>
              <a:cxnLst/>
              <a:rect l="0" t="0" r="0" b="0"/>
              <a:pathLst>
                <a:path w="80322" h="133937">
                  <a:moveTo>
                    <a:pt x="44613" y="44639"/>
                  </a:moveTo>
                  <a:lnTo>
                    <a:pt x="49352" y="44639"/>
                  </a:lnTo>
                  <a:lnTo>
                    <a:pt x="50750" y="43646"/>
                  </a:lnTo>
                  <a:lnTo>
                    <a:pt x="51680" y="41992"/>
                  </a:lnTo>
                  <a:lnTo>
                    <a:pt x="53542" y="35712"/>
                  </a:lnTo>
                  <a:lnTo>
                    <a:pt x="53542" y="35709"/>
                  </a:lnTo>
                  <a:lnTo>
                    <a:pt x="58686" y="35709"/>
                  </a:lnTo>
                  <a:lnTo>
                    <a:pt x="54415" y="35709"/>
                  </a:lnTo>
                  <a:lnTo>
                    <a:pt x="53564" y="44271"/>
                  </a:lnTo>
                  <a:lnTo>
                    <a:pt x="45855" y="52295"/>
                  </a:lnTo>
                  <a:lnTo>
                    <a:pt x="37729" y="54309"/>
                  </a:lnTo>
                  <a:lnTo>
                    <a:pt x="29454" y="59631"/>
                  </a:lnTo>
                  <a:lnTo>
                    <a:pt x="20718" y="61648"/>
                  </a:lnTo>
                  <a:lnTo>
                    <a:pt x="1359" y="62488"/>
                  </a:lnTo>
                  <a:lnTo>
                    <a:pt x="894" y="61499"/>
                  </a:lnTo>
                  <a:lnTo>
                    <a:pt x="0" y="49195"/>
                  </a:lnTo>
                  <a:lnTo>
                    <a:pt x="2626" y="44018"/>
                  </a:lnTo>
                  <a:lnTo>
                    <a:pt x="6108" y="38410"/>
                  </a:lnTo>
                  <a:lnTo>
                    <a:pt x="7655" y="32610"/>
                  </a:lnTo>
                  <a:lnTo>
                    <a:pt x="9061" y="30666"/>
                  </a:lnTo>
                  <a:lnTo>
                    <a:pt x="10989" y="29370"/>
                  </a:lnTo>
                  <a:lnTo>
                    <a:pt x="15778" y="26938"/>
                  </a:lnTo>
                  <a:lnTo>
                    <a:pt x="32788" y="12641"/>
                  </a:lnTo>
                  <a:lnTo>
                    <a:pt x="44628" y="7009"/>
                  </a:lnTo>
                  <a:lnTo>
                    <a:pt x="51781" y="1376"/>
                  </a:lnTo>
                  <a:lnTo>
                    <a:pt x="61077" y="112"/>
                  </a:lnTo>
                  <a:lnTo>
                    <a:pt x="70036" y="0"/>
                  </a:lnTo>
                  <a:lnTo>
                    <a:pt x="78970" y="7680"/>
                  </a:lnTo>
                  <a:lnTo>
                    <a:pt x="79928" y="13293"/>
                  </a:lnTo>
                  <a:lnTo>
                    <a:pt x="80321" y="46410"/>
                  </a:lnTo>
                  <a:lnTo>
                    <a:pt x="77680" y="53032"/>
                  </a:lnTo>
                  <a:lnTo>
                    <a:pt x="74192" y="59283"/>
                  </a:lnTo>
                  <a:lnTo>
                    <a:pt x="71236" y="68380"/>
                  </a:lnTo>
                  <a:lnTo>
                    <a:pt x="65509" y="78352"/>
                  </a:lnTo>
                  <a:lnTo>
                    <a:pt x="62872" y="95208"/>
                  </a:lnTo>
                  <a:lnTo>
                    <a:pt x="55456" y="107534"/>
                  </a:lnTo>
                  <a:lnTo>
                    <a:pt x="53576" y="124490"/>
                  </a:lnTo>
                  <a:lnTo>
                    <a:pt x="44613" y="1339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81" name="SMARTInkShape-Group40"/>
          <p:cNvGrpSpPr/>
          <p:nvPr/>
        </p:nvGrpSpPr>
        <p:grpSpPr>
          <a:xfrm>
            <a:off x="6125764" y="2089547"/>
            <a:ext cx="1401953" cy="517922"/>
            <a:chOff x="6125764" y="2089547"/>
            <a:chExt cx="1401953" cy="517922"/>
          </a:xfrm>
        </p:grpSpPr>
        <p:sp>
          <p:nvSpPr>
            <p:cNvPr id="570" name="SMARTInkShape-214"/>
            <p:cNvSpPr/>
            <p:nvPr>
              <p:custDataLst>
                <p:tags r:id="rId60"/>
              </p:custDataLst>
            </p:nvPr>
          </p:nvSpPr>
          <p:spPr bwMode="auto">
            <a:xfrm>
              <a:off x="6125764" y="2169914"/>
              <a:ext cx="150443" cy="294644"/>
            </a:xfrm>
            <a:custGeom>
              <a:avLst/>
              <a:gdLst/>
              <a:ahLst/>
              <a:cxnLst/>
              <a:rect l="0" t="0" r="0" b="0"/>
              <a:pathLst>
                <a:path w="150443" h="294644">
                  <a:moveTo>
                    <a:pt x="8931" y="8930"/>
                  </a:moveTo>
                  <a:lnTo>
                    <a:pt x="8931" y="109"/>
                  </a:lnTo>
                  <a:lnTo>
                    <a:pt x="3786" y="22"/>
                  </a:lnTo>
                  <a:lnTo>
                    <a:pt x="5983" y="10"/>
                  </a:lnTo>
                  <a:lnTo>
                    <a:pt x="5973" y="6"/>
                  </a:lnTo>
                  <a:lnTo>
                    <a:pt x="0" y="0"/>
                  </a:lnTo>
                  <a:lnTo>
                    <a:pt x="5146" y="0"/>
                  </a:lnTo>
                  <a:lnTo>
                    <a:pt x="2949" y="0"/>
                  </a:lnTo>
                  <a:lnTo>
                    <a:pt x="46691" y="0"/>
                  </a:lnTo>
                  <a:lnTo>
                    <a:pt x="74794" y="0"/>
                  </a:lnTo>
                  <a:lnTo>
                    <a:pt x="80536" y="2646"/>
                  </a:lnTo>
                  <a:lnTo>
                    <a:pt x="87568" y="7689"/>
                  </a:lnTo>
                  <a:lnTo>
                    <a:pt x="96085" y="9677"/>
                  </a:lnTo>
                  <a:lnTo>
                    <a:pt x="105504" y="16586"/>
                  </a:lnTo>
                  <a:lnTo>
                    <a:pt x="113959" y="18600"/>
                  </a:lnTo>
                  <a:lnTo>
                    <a:pt x="122292" y="23922"/>
                  </a:lnTo>
                  <a:lnTo>
                    <a:pt x="132216" y="26411"/>
                  </a:lnTo>
                  <a:lnTo>
                    <a:pt x="141483" y="34444"/>
                  </a:lnTo>
                  <a:lnTo>
                    <a:pt x="142257" y="37798"/>
                  </a:lnTo>
                  <a:lnTo>
                    <a:pt x="142875" y="57916"/>
                  </a:lnTo>
                  <a:lnTo>
                    <a:pt x="141882" y="59446"/>
                  </a:lnTo>
                  <a:lnTo>
                    <a:pt x="140229" y="60467"/>
                  </a:lnTo>
                  <a:lnTo>
                    <a:pt x="138135" y="61147"/>
                  </a:lnTo>
                  <a:lnTo>
                    <a:pt x="100070" y="86704"/>
                  </a:lnTo>
                  <a:lnTo>
                    <a:pt x="93092" y="89137"/>
                  </a:lnTo>
                  <a:lnTo>
                    <a:pt x="83587" y="95093"/>
                  </a:lnTo>
                  <a:lnTo>
                    <a:pt x="74487" y="97298"/>
                  </a:lnTo>
                  <a:lnTo>
                    <a:pt x="68495" y="97814"/>
                  </a:lnTo>
                  <a:lnTo>
                    <a:pt x="62524" y="100689"/>
                  </a:lnTo>
                  <a:lnTo>
                    <a:pt x="55347" y="105879"/>
                  </a:lnTo>
                  <a:lnTo>
                    <a:pt x="44772" y="107146"/>
                  </a:lnTo>
                  <a:lnTo>
                    <a:pt x="39529" y="107154"/>
                  </a:lnTo>
                  <a:lnTo>
                    <a:pt x="41712" y="107156"/>
                  </a:lnTo>
                  <a:lnTo>
                    <a:pt x="38925" y="107156"/>
                  </a:lnTo>
                  <a:lnTo>
                    <a:pt x="41444" y="107156"/>
                  </a:lnTo>
                  <a:lnTo>
                    <a:pt x="42513" y="108149"/>
                  </a:lnTo>
                  <a:lnTo>
                    <a:pt x="43700" y="111897"/>
                  </a:lnTo>
                  <a:lnTo>
                    <a:pt x="45008" y="113293"/>
                  </a:lnTo>
                  <a:lnTo>
                    <a:pt x="53688" y="116833"/>
                  </a:lnTo>
                  <a:lnTo>
                    <a:pt x="68733" y="130304"/>
                  </a:lnTo>
                  <a:lnTo>
                    <a:pt x="80423" y="135872"/>
                  </a:lnTo>
                  <a:lnTo>
                    <a:pt x="86345" y="139762"/>
                  </a:lnTo>
                  <a:lnTo>
                    <a:pt x="95258" y="142945"/>
                  </a:lnTo>
                  <a:lnTo>
                    <a:pt x="127993" y="172676"/>
                  </a:lnTo>
                  <a:lnTo>
                    <a:pt x="131301" y="178610"/>
                  </a:lnTo>
                  <a:lnTo>
                    <a:pt x="132183" y="181581"/>
                  </a:lnTo>
                  <a:lnTo>
                    <a:pt x="133763" y="183562"/>
                  </a:lnTo>
                  <a:lnTo>
                    <a:pt x="138165" y="185762"/>
                  </a:lnTo>
                  <a:lnTo>
                    <a:pt x="139736" y="188334"/>
                  </a:lnTo>
                  <a:lnTo>
                    <a:pt x="144901" y="204073"/>
                  </a:lnTo>
                  <a:lnTo>
                    <a:pt x="148737" y="210754"/>
                  </a:lnTo>
                  <a:lnTo>
                    <a:pt x="150442" y="217030"/>
                  </a:lnTo>
                  <a:lnTo>
                    <a:pt x="149904" y="220093"/>
                  </a:lnTo>
                  <a:lnTo>
                    <a:pt x="144559" y="232138"/>
                  </a:lnTo>
                  <a:lnTo>
                    <a:pt x="142106" y="247050"/>
                  </a:lnTo>
                  <a:lnTo>
                    <a:pt x="135853" y="258960"/>
                  </a:lnTo>
                  <a:lnTo>
                    <a:pt x="135217" y="261937"/>
                  </a:lnTo>
                  <a:lnTo>
                    <a:pt x="129583" y="270867"/>
                  </a:lnTo>
                  <a:lnTo>
                    <a:pt x="116889" y="279797"/>
                  </a:lnTo>
                  <a:lnTo>
                    <a:pt x="86420" y="293284"/>
                  </a:lnTo>
                  <a:lnTo>
                    <a:pt x="58662" y="294643"/>
                  </a:lnTo>
                  <a:lnTo>
                    <a:pt x="53193" y="292018"/>
                  </a:lnTo>
                  <a:lnTo>
                    <a:pt x="47454" y="288536"/>
                  </a:lnTo>
                  <a:lnTo>
                    <a:pt x="38646" y="285583"/>
                  </a:lnTo>
                  <a:lnTo>
                    <a:pt x="29752" y="279857"/>
                  </a:lnTo>
                  <a:lnTo>
                    <a:pt x="20833" y="276728"/>
                  </a:lnTo>
                  <a:lnTo>
                    <a:pt x="14882" y="272480"/>
                  </a:lnTo>
                  <a:lnTo>
                    <a:pt x="11575" y="267284"/>
                  </a:lnTo>
                  <a:lnTo>
                    <a:pt x="10694" y="264510"/>
                  </a:lnTo>
                  <a:lnTo>
                    <a:pt x="9114" y="262660"/>
                  </a:lnTo>
                  <a:lnTo>
                    <a:pt x="4713" y="260605"/>
                  </a:lnTo>
                  <a:lnTo>
                    <a:pt x="3142" y="259065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1" name="SMARTInkShape-215"/>
            <p:cNvSpPr/>
            <p:nvPr>
              <p:custDataLst>
                <p:tags r:id="rId61"/>
              </p:custDataLst>
            </p:nvPr>
          </p:nvSpPr>
          <p:spPr bwMode="auto">
            <a:xfrm>
              <a:off x="6332393" y="2455664"/>
              <a:ext cx="16615" cy="62509"/>
            </a:xfrm>
            <a:custGeom>
              <a:avLst/>
              <a:gdLst/>
              <a:ahLst/>
              <a:cxnLst/>
              <a:rect l="0" t="0" r="0" b="0"/>
              <a:pathLst>
                <a:path w="16615" h="62509">
                  <a:moveTo>
                    <a:pt x="16614" y="0"/>
                  </a:moveTo>
                  <a:lnTo>
                    <a:pt x="16614" y="21326"/>
                  </a:lnTo>
                  <a:lnTo>
                    <a:pt x="15623" y="23147"/>
                  </a:lnTo>
                  <a:lnTo>
                    <a:pt x="13969" y="24361"/>
                  </a:lnTo>
                  <a:lnTo>
                    <a:pt x="11874" y="25170"/>
                  </a:lnTo>
                  <a:lnTo>
                    <a:pt x="10478" y="26702"/>
                  </a:lnTo>
                  <a:lnTo>
                    <a:pt x="8053" y="34335"/>
                  </a:lnTo>
                  <a:lnTo>
                    <a:pt x="7717" y="43286"/>
                  </a:lnTo>
                  <a:lnTo>
                    <a:pt x="0" y="52217"/>
                  </a:lnTo>
                  <a:lnTo>
                    <a:pt x="577" y="52671"/>
                  </a:lnTo>
                  <a:lnTo>
                    <a:pt x="3864" y="53175"/>
                  </a:lnTo>
                  <a:lnTo>
                    <a:pt x="5138" y="54302"/>
                  </a:lnTo>
                  <a:lnTo>
                    <a:pt x="7685" y="625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2" name="SMARTInkShape-216"/>
            <p:cNvSpPr/>
            <p:nvPr>
              <p:custDataLst>
                <p:tags r:id="rId62"/>
              </p:custDataLst>
            </p:nvPr>
          </p:nvSpPr>
          <p:spPr bwMode="auto">
            <a:xfrm>
              <a:off x="6403580" y="2259214"/>
              <a:ext cx="115078" cy="196405"/>
            </a:xfrm>
            <a:custGeom>
              <a:avLst/>
              <a:gdLst/>
              <a:ahLst/>
              <a:cxnLst/>
              <a:rect l="0" t="0" r="0" b="0"/>
              <a:pathLst>
                <a:path w="115078" h="196405">
                  <a:moveTo>
                    <a:pt x="61513" y="8926"/>
                  </a:moveTo>
                  <a:lnTo>
                    <a:pt x="61513" y="0"/>
                  </a:lnTo>
                  <a:lnTo>
                    <a:pt x="61513" y="7685"/>
                  </a:lnTo>
                  <a:lnTo>
                    <a:pt x="55377" y="15811"/>
                  </a:lnTo>
                  <a:lnTo>
                    <a:pt x="52419" y="24085"/>
                  </a:lnTo>
                  <a:lnTo>
                    <a:pt x="38417" y="47830"/>
                  </a:lnTo>
                  <a:lnTo>
                    <a:pt x="27180" y="86732"/>
                  </a:lnTo>
                  <a:lnTo>
                    <a:pt x="21465" y="104299"/>
                  </a:lnTo>
                  <a:lnTo>
                    <a:pt x="11637" y="121877"/>
                  </a:lnTo>
                  <a:lnTo>
                    <a:pt x="6021" y="140782"/>
                  </a:lnTo>
                  <a:lnTo>
                    <a:pt x="3683" y="144455"/>
                  </a:lnTo>
                  <a:lnTo>
                    <a:pt x="3116" y="147896"/>
                  </a:lnTo>
                  <a:lnTo>
                    <a:pt x="3730" y="151182"/>
                  </a:lnTo>
                  <a:lnTo>
                    <a:pt x="5132" y="154366"/>
                  </a:lnTo>
                  <a:lnTo>
                    <a:pt x="5074" y="157480"/>
                  </a:lnTo>
                  <a:lnTo>
                    <a:pt x="0" y="172601"/>
                  </a:lnTo>
                  <a:lnTo>
                    <a:pt x="660" y="175590"/>
                  </a:lnTo>
                  <a:lnTo>
                    <a:pt x="6331" y="184537"/>
                  </a:lnTo>
                  <a:lnTo>
                    <a:pt x="15282" y="194685"/>
                  </a:lnTo>
                  <a:lnTo>
                    <a:pt x="18807" y="195666"/>
                  </a:lnTo>
                  <a:lnTo>
                    <a:pt x="30128" y="196404"/>
                  </a:lnTo>
                  <a:lnTo>
                    <a:pt x="42842" y="191696"/>
                  </a:lnTo>
                  <a:lnTo>
                    <a:pt x="61015" y="178356"/>
                  </a:lnTo>
                  <a:lnTo>
                    <a:pt x="102934" y="136751"/>
                  </a:lnTo>
                  <a:lnTo>
                    <a:pt x="111049" y="122097"/>
                  </a:lnTo>
                  <a:lnTo>
                    <a:pt x="114293" y="107753"/>
                  </a:lnTo>
                  <a:lnTo>
                    <a:pt x="115071" y="64934"/>
                  </a:lnTo>
                  <a:lnTo>
                    <a:pt x="115077" y="61147"/>
                  </a:lnTo>
                  <a:lnTo>
                    <a:pt x="112440" y="54295"/>
                  </a:lnTo>
                  <a:lnTo>
                    <a:pt x="90879" y="26804"/>
                  </a:lnTo>
                  <a:lnTo>
                    <a:pt x="90022" y="23822"/>
                  </a:lnTo>
                  <a:lnTo>
                    <a:pt x="88456" y="21833"/>
                  </a:lnTo>
                  <a:lnTo>
                    <a:pt x="84072" y="19624"/>
                  </a:lnTo>
                  <a:lnTo>
                    <a:pt x="72097" y="18011"/>
                  </a:lnTo>
                  <a:lnTo>
                    <a:pt x="66193" y="13162"/>
                  </a:lnTo>
                  <a:lnTo>
                    <a:pt x="64633" y="12742"/>
                  </a:lnTo>
                  <a:lnTo>
                    <a:pt x="63593" y="13454"/>
                  </a:lnTo>
                  <a:lnTo>
                    <a:pt x="61513" y="178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3" name="SMARTInkShape-217"/>
            <p:cNvSpPr/>
            <p:nvPr>
              <p:custDataLst>
                <p:tags r:id="rId63"/>
              </p:custDataLst>
            </p:nvPr>
          </p:nvSpPr>
          <p:spPr bwMode="auto">
            <a:xfrm>
              <a:off x="6563840" y="2268144"/>
              <a:ext cx="115511" cy="151763"/>
            </a:xfrm>
            <a:custGeom>
              <a:avLst/>
              <a:gdLst/>
              <a:ahLst/>
              <a:cxnLst/>
              <a:rect l="0" t="0" r="0" b="0"/>
              <a:pathLst>
                <a:path w="115511" h="151763">
                  <a:moveTo>
                    <a:pt x="70917" y="8926"/>
                  </a:moveTo>
                  <a:lnTo>
                    <a:pt x="70917" y="105"/>
                  </a:lnTo>
                  <a:lnTo>
                    <a:pt x="57616" y="0"/>
                  </a:lnTo>
                  <a:lnTo>
                    <a:pt x="56096" y="991"/>
                  </a:lnTo>
                  <a:lnTo>
                    <a:pt x="55083" y="2644"/>
                  </a:lnTo>
                  <a:lnTo>
                    <a:pt x="54408" y="4738"/>
                  </a:lnTo>
                  <a:lnTo>
                    <a:pt x="37665" y="26854"/>
                  </a:lnTo>
                  <a:lnTo>
                    <a:pt x="35302" y="32769"/>
                  </a:lnTo>
                  <a:lnTo>
                    <a:pt x="5400" y="73170"/>
                  </a:lnTo>
                  <a:lnTo>
                    <a:pt x="2112" y="82458"/>
                  </a:lnTo>
                  <a:lnTo>
                    <a:pt x="0" y="99849"/>
                  </a:lnTo>
                  <a:lnTo>
                    <a:pt x="2357" y="106553"/>
                  </a:lnTo>
                  <a:lnTo>
                    <a:pt x="5719" y="112839"/>
                  </a:lnTo>
                  <a:lnTo>
                    <a:pt x="7612" y="122949"/>
                  </a:lnTo>
                  <a:lnTo>
                    <a:pt x="8056" y="132694"/>
                  </a:lnTo>
                  <a:lnTo>
                    <a:pt x="9166" y="136087"/>
                  </a:lnTo>
                  <a:lnTo>
                    <a:pt x="10898" y="138348"/>
                  </a:lnTo>
                  <a:lnTo>
                    <a:pt x="24650" y="150295"/>
                  </a:lnTo>
                  <a:lnTo>
                    <a:pt x="30530" y="151355"/>
                  </a:lnTo>
                  <a:lnTo>
                    <a:pt x="47218" y="151762"/>
                  </a:lnTo>
                  <a:lnTo>
                    <a:pt x="60808" y="147049"/>
                  </a:lnTo>
                  <a:lnTo>
                    <a:pt x="79299" y="133708"/>
                  </a:lnTo>
                  <a:lnTo>
                    <a:pt x="108340" y="108352"/>
                  </a:lnTo>
                  <a:lnTo>
                    <a:pt x="113425" y="96484"/>
                  </a:lnTo>
                  <a:lnTo>
                    <a:pt x="115510" y="59928"/>
                  </a:lnTo>
                  <a:lnTo>
                    <a:pt x="112896" y="53752"/>
                  </a:lnTo>
                  <a:lnTo>
                    <a:pt x="109418" y="47701"/>
                  </a:lnTo>
                  <a:lnTo>
                    <a:pt x="106468" y="38715"/>
                  </a:lnTo>
                  <a:lnTo>
                    <a:pt x="81207" y="10290"/>
                  </a:lnTo>
                  <a:lnTo>
                    <a:pt x="71321" y="8962"/>
                  </a:lnTo>
                  <a:lnTo>
                    <a:pt x="61987" y="178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4" name="SMARTInkShape-218"/>
            <p:cNvSpPr/>
            <p:nvPr>
              <p:custDataLst>
                <p:tags r:id="rId64"/>
              </p:custDataLst>
            </p:nvPr>
          </p:nvSpPr>
          <p:spPr bwMode="auto">
            <a:xfrm>
              <a:off x="6777632" y="2330648"/>
              <a:ext cx="17860" cy="17861"/>
            </a:xfrm>
            <a:custGeom>
              <a:avLst/>
              <a:gdLst/>
              <a:ahLst/>
              <a:cxnLst/>
              <a:rect l="0" t="0" r="0" b="0"/>
              <a:pathLst>
                <a:path w="17860" h="17861">
                  <a:moveTo>
                    <a:pt x="0" y="17860"/>
                  </a:moveTo>
                  <a:lnTo>
                    <a:pt x="0" y="4199"/>
                  </a:lnTo>
                  <a:lnTo>
                    <a:pt x="992" y="2799"/>
                  </a:lnTo>
                  <a:lnTo>
                    <a:pt x="2646" y="1866"/>
                  </a:lnTo>
                  <a:lnTo>
                    <a:pt x="9095" y="246"/>
                  </a:lnTo>
                  <a:lnTo>
                    <a:pt x="17859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5" name="SMARTInkShape-219"/>
            <p:cNvSpPr/>
            <p:nvPr>
              <p:custDataLst>
                <p:tags r:id="rId65"/>
              </p:custDataLst>
            </p:nvPr>
          </p:nvSpPr>
          <p:spPr bwMode="auto">
            <a:xfrm>
              <a:off x="6885954" y="2223495"/>
              <a:ext cx="43484" cy="205345"/>
            </a:xfrm>
            <a:custGeom>
              <a:avLst/>
              <a:gdLst/>
              <a:ahLst/>
              <a:cxnLst/>
              <a:rect l="0" t="0" r="0" b="0"/>
              <a:pathLst>
                <a:path w="43484" h="205345">
                  <a:moveTo>
                    <a:pt x="43483" y="8927"/>
                  </a:moveTo>
                  <a:lnTo>
                    <a:pt x="43483" y="0"/>
                  </a:lnTo>
                  <a:lnTo>
                    <a:pt x="43483" y="12426"/>
                  </a:lnTo>
                  <a:lnTo>
                    <a:pt x="40838" y="18089"/>
                  </a:lnTo>
                  <a:lnTo>
                    <a:pt x="37347" y="23913"/>
                  </a:lnTo>
                  <a:lnTo>
                    <a:pt x="35105" y="35736"/>
                  </a:lnTo>
                  <a:lnTo>
                    <a:pt x="33583" y="68623"/>
                  </a:lnTo>
                  <a:lnTo>
                    <a:pt x="21252" y="113229"/>
                  </a:lnTo>
                  <a:lnTo>
                    <a:pt x="8671" y="156826"/>
                  </a:lnTo>
                  <a:lnTo>
                    <a:pt x="7884" y="172515"/>
                  </a:lnTo>
                  <a:lnTo>
                    <a:pt x="5172" y="178537"/>
                  </a:lnTo>
                  <a:lnTo>
                    <a:pt x="3059" y="181531"/>
                  </a:lnTo>
                  <a:lnTo>
                    <a:pt x="2643" y="183528"/>
                  </a:lnTo>
                  <a:lnTo>
                    <a:pt x="3359" y="184859"/>
                  </a:lnTo>
                  <a:lnTo>
                    <a:pt x="4826" y="185746"/>
                  </a:lnTo>
                  <a:lnTo>
                    <a:pt x="5806" y="187330"/>
                  </a:lnTo>
                  <a:lnTo>
                    <a:pt x="6893" y="191735"/>
                  </a:lnTo>
                  <a:lnTo>
                    <a:pt x="6192" y="193307"/>
                  </a:lnTo>
                  <a:lnTo>
                    <a:pt x="4732" y="194355"/>
                  </a:lnTo>
                  <a:lnTo>
                    <a:pt x="2766" y="195053"/>
                  </a:lnTo>
                  <a:lnTo>
                    <a:pt x="1456" y="196511"/>
                  </a:lnTo>
                  <a:lnTo>
                    <a:pt x="0" y="200777"/>
                  </a:lnTo>
                  <a:lnTo>
                    <a:pt x="604" y="202311"/>
                  </a:lnTo>
                  <a:lnTo>
                    <a:pt x="1998" y="203334"/>
                  </a:lnTo>
                  <a:lnTo>
                    <a:pt x="7665" y="205344"/>
                  </a:lnTo>
                  <a:lnTo>
                    <a:pt x="16694" y="1964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6" name="SMARTInkShape-220"/>
            <p:cNvSpPr/>
            <p:nvPr>
              <p:custDataLst>
                <p:tags r:id="rId66"/>
              </p:custDataLst>
            </p:nvPr>
          </p:nvSpPr>
          <p:spPr bwMode="auto">
            <a:xfrm>
              <a:off x="6983396" y="2259211"/>
              <a:ext cx="132157" cy="178181"/>
            </a:xfrm>
            <a:custGeom>
              <a:avLst/>
              <a:gdLst/>
              <a:ahLst/>
              <a:cxnLst/>
              <a:rect l="0" t="0" r="0" b="0"/>
              <a:pathLst>
                <a:path w="132157" h="178181">
                  <a:moveTo>
                    <a:pt x="71056" y="0"/>
                  </a:moveTo>
                  <a:lnTo>
                    <a:pt x="66317" y="0"/>
                  </a:lnTo>
                  <a:lnTo>
                    <a:pt x="64920" y="992"/>
                  </a:lnTo>
                  <a:lnTo>
                    <a:pt x="63989" y="2646"/>
                  </a:lnTo>
                  <a:lnTo>
                    <a:pt x="62496" y="7688"/>
                  </a:lnTo>
                  <a:lnTo>
                    <a:pt x="56063" y="15813"/>
                  </a:lnTo>
                  <a:lnTo>
                    <a:pt x="53054" y="24088"/>
                  </a:lnTo>
                  <a:lnTo>
                    <a:pt x="39033" y="47833"/>
                  </a:lnTo>
                  <a:lnTo>
                    <a:pt x="28533" y="74355"/>
                  </a:lnTo>
                  <a:lnTo>
                    <a:pt x="12443" y="95975"/>
                  </a:lnTo>
                  <a:lnTo>
                    <a:pt x="7899" y="121188"/>
                  </a:lnTo>
                  <a:lnTo>
                    <a:pt x="1549" y="133777"/>
                  </a:lnTo>
                  <a:lnTo>
                    <a:pt x="0" y="145818"/>
                  </a:lnTo>
                  <a:lnTo>
                    <a:pt x="2434" y="151790"/>
                  </a:lnTo>
                  <a:lnTo>
                    <a:pt x="5832" y="157751"/>
                  </a:lnTo>
                  <a:lnTo>
                    <a:pt x="8190" y="167899"/>
                  </a:lnTo>
                  <a:lnTo>
                    <a:pt x="13183" y="173882"/>
                  </a:lnTo>
                  <a:lnTo>
                    <a:pt x="18215" y="176499"/>
                  </a:lnTo>
                  <a:lnTo>
                    <a:pt x="24789" y="178180"/>
                  </a:lnTo>
                  <a:lnTo>
                    <a:pt x="47476" y="170391"/>
                  </a:lnTo>
                  <a:lnTo>
                    <a:pt x="84862" y="145576"/>
                  </a:lnTo>
                  <a:lnTo>
                    <a:pt x="104505" y="124374"/>
                  </a:lnTo>
                  <a:lnTo>
                    <a:pt x="121790" y="98954"/>
                  </a:lnTo>
                  <a:lnTo>
                    <a:pt x="132156" y="69745"/>
                  </a:lnTo>
                  <a:lnTo>
                    <a:pt x="131634" y="66340"/>
                  </a:lnTo>
                  <a:lnTo>
                    <a:pt x="122486" y="44699"/>
                  </a:lnTo>
                  <a:lnTo>
                    <a:pt x="120225" y="41705"/>
                  </a:lnTo>
                  <a:lnTo>
                    <a:pt x="115068" y="38380"/>
                  </a:lnTo>
                  <a:lnTo>
                    <a:pt x="109469" y="35909"/>
                  </a:lnTo>
                  <a:lnTo>
                    <a:pt x="103674" y="31504"/>
                  </a:lnTo>
                  <a:lnTo>
                    <a:pt x="100436" y="26239"/>
                  </a:lnTo>
                  <a:lnTo>
                    <a:pt x="99572" y="23446"/>
                  </a:lnTo>
                  <a:lnTo>
                    <a:pt x="98005" y="21583"/>
                  </a:lnTo>
                  <a:lnTo>
                    <a:pt x="93617" y="19514"/>
                  </a:lnTo>
                  <a:lnTo>
                    <a:pt x="79986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7" name="SMARTInkShape-221"/>
            <p:cNvSpPr/>
            <p:nvPr>
              <p:custDataLst>
                <p:tags r:id="rId67"/>
              </p:custDataLst>
            </p:nvPr>
          </p:nvSpPr>
          <p:spPr bwMode="auto">
            <a:xfrm>
              <a:off x="7120845" y="2089547"/>
              <a:ext cx="101976" cy="133566"/>
            </a:xfrm>
            <a:custGeom>
              <a:avLst/>
              <a:gdLst/>
              <a:ahLst/>
              <a:cxnLst/>
              <a:rect l="0" t="0" r="0" b="0"/>
              <a:pathLst>
                <a:path w="101976" h="133566">
                  <a:moveTo>
                    <a:pt x="85412" y="0"/>
                  </a:moveTo>
                  <a:lnTo>
                    <a:pt x="46681" y="0"/>
                  </a:lnTo>
                  <a:lnTo>
                    <a:pt x="44709" y="992"/>
                  </a:lnTo>
                  <a:lnTo>
                    <a:pt x="43394" y="2646"/>
                  </a:lnTo>
                  <a:lnTo>
                    <a:pt x="42517" y="4740"/>
                  </a:lnTo>
                  <a:lnTo>
                    <a:pt x="40940" y="6137"/>
                  </a:lnTo>
                  <a:lnTo>
                    <a:pt x="36543" y="7688"/>
                  </a:lnTo>
                  <a:lnTo>
                    <a:pt x="34973" y="9094"/>
                  </a:lnTo>
                  <a:lnTo>
                    <a:pt x="31956" y="17459"/>
                  </a:lnTo>
                  <a:lnTo>
                    <a:pt x="31837" y="31151"/>
                  </a:lnTo>
                  <a:lnTo>
                    <a:pt x="34482" y="36334"/>
                  </a:lnTo>
                  <a:lnTo>
                    <a:pt x="37972" y="41945"/>
                  </a:lnTo>
                  <a:lnTo>
                    <a:pt x="39523" y="47746"/>
                  </a:lnTo>
                  <a:lnTo>
                    <a:pt x="40929" y="49690"/>
                  </a:lnTo>
                  <a:lnTo>
                    <a:pt x="42859" y="50986"/>
                  </a:lnTo>
                  <a:lnTo>
                    <a:pt x="45137" y="51850"/>
                  </a:lnTo>
                  <a:lnTo>
                    <a:pt x="46656" y="53418"/>
                  </a:lnTo>
                  <a:lnTo>
                    <a:pt x="51740" y="63064"/>
                  </a:lnTo>
                  <a:lnTo>
                    <a:pt x="64492" y="78239"/>
                  </a:lnTo>
                  <a:lnTo>
                    <a:pt x="67150" y="87644"/>
                  </a:lnTo>
                  <a:lnTo>
                    <a:pt x="68276" y="88195"/>
                  </a:lnTo>
                  <a:lnTo>
                    <a:pt x="72174" y="88807"/>
                  </a:lnTo>
                  <a:lnTo>
                    <a:pt x="77214" y="91725"/>
                  </a:lnTo>
                  <a:lnTo>
                    <a:pt x="90010" y="102854"/>
                  </a:lnTo>
                  <a:lnTo>
                    <a:pt x="90462" y="104288"/>
                  </a:lnTo>
                  <a:lnTo>
                    <a:pt x="89771" y="105244"/>
                  </a:lnTo>
                  <a:lnTo>
                    <a:pt x="86273" y="106778"/>
                  </a:lnTo>
                  <a:lnTo>
                    <a:pt x="85667" y="111785"/>
                  </a:lnTo>
                  <a:lnTo>
                    <a:pt x="80234" y="116820"/>
                  </a:lnTo>
                  <a:lnTo>
                    <a:pt x="70058" y="123397"/>
                  </a:lnTo>
                  <a:lnTo>
                    <a:pt x="54782" y="125688"/>
                  </a:lnTo>
                  <a:lnTo>
                    <a:pt x="43374" y="131058"/>
                  </a:lnTo>
                  <a:lnTo>
                    <a:pt x="25992" y="133565"/>
                  </a:lnTo>
                  <a:lnTo>
                    <a:pt x="21631" y="131130"/>
                  </a:lnTo>
                  <a:lnTo>
                    <a:pt x="16385" y="127733"/>
                  </a:lnTo>
                  <a:lnTo>
                    <a:pt x="5546" y="125122"/>
                  </a:lnTo>
                  <a:lnTo>
                    <a:pt x="454" y="120306"/>
                  </a:lnTo>
                  <a:lnTo>
                    <a:pt x="0" y="118900"/>
                  </a:lnTo>
                  <a:lnTo>
                    <a:pt x="689" y="117962"/>
                  </a:lnTo>
                  <a:lnTo>
                    <a:pt x="2140" y="117336"/>
                  </a:lnTo>
                  <a:lnTo>
                    <a:pt x="3109" y="115927"/>
                  </a:lnTo>
                  <a:lnTo>
                    <a:pt x="4791" y="108507"/>
                  </a:lnTo>
                  <a:lnTo>
                    <a:pt x="7578" y="107757"/>
                  </a:lnTo>
                  <a:lnTo>
                    <a:pt x="17452" y="107275"/>
                  </a:lnTo>
                  <a:lnTo>
                    <a:pt x="23127" y="104563"/>
                  </a:lnTo>
                  <a:lnTo>
                    <a:pt x="26030" y="102451"/>
                  </a:lnTo>
                  <a:lnTo>
                    <a:pt x="51442" y="93857"/>
                  </a:lnTo>
                  <a:lnTo>
                    <a:pt x="65326" y="84061"/>
                  </a:lnTo>
                  <a:lnTo>
                    <a:pt x="83502" y="78451"/>
                  </a:lnTo>
                  <a:lnTo>
                    <a:pt x="87116" y="76113"/>
                  </a:lnTo>
                  <a:lnTo>
                    <a:pt x="91130" y="70870"/>
                  </a:lnTo>
                  <a:lnTo>
                    <a:pt x="93390" y="62339"/>
                  </a:lnTo>
                  <a:lnTo>
                    <a:pt x="93708" y="59419"/>
                  </a:lnTo>
                  <a:lnTo>
                    <a:pt x="94911" y="57472"/>
                  </a:lnTo>
                  <a:lnTo>
                    <a:pt x="96706" y="56174"/>
                  </a:lnTo>
                  <a:lnTo>
                    <a:pt x="98895" y="55308"/>
                  </a:lnTo>
                  <a:lnTo>
                    <a:pt x="100354" y="53739"/>
                  </a:lnTo>
                  <a:lnTo>
                    <a:pt x="101975" y="49350"/>
                  </a:lnTo>
                  <a:lnTo>
                    <a:pt x="101415" y="46791"/>
                  </a:lnTo>
                  <a:lnTo>
                    <a:pt x="95469" y="37373"/>
                  </a:lnTo>
                  <a:lnTo>
                    <a:pt x="94676" y="31468"/>
                  </a:lnTo>
                  <a:lnTo>
                    <a:pt x="93572" y="29908"/>
                  </a:lnTo>
                  <a:lnTo>
                    <a:pt x="91844" y="28868"/>
                  </a:lnTo>
                  <a:lnTo>
                    <a:pt x="89700" y="28175"/>
                  </a:lnTo>
                  <a:lnTo>
                    <a:pt x="88272" y="26721"/>
                  </a:lnTo>
                  <a:lnTo>
                    <a:pt x="86683" y="22459"/>
                  </a:lnTo>
                  <a:lnTo>
                    <a:pt x="85268" y="20926"/>
                  </a:lnTo>
                  <a:lnTo>
                    <a:pt x="81049" y="19222"/>
                  </a:lnTo>
                  <a:lnTo>
                    <a:pt x="79526" y="17776"/>
                  </a:lnTo>
                  <a:lnTo>
                    <a:pt x="77836" y="13522"/>
                  </a:lnTo>
                  <a:lnTo>
                    <a:pt x="76392" y="11992"/>
                  </a:lnTo>
                  <a:lnTo>
                    <a:pt x="67553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8" name="SMARTInkShape-222"/>
            <p:cNvSpPr/>
            <p:nvPr>
              <p:custDataLst>
                <p:tags r:id="rId68"/>
              </p:custDataLst>
            </p:nvPr>
          </p:nvSpPr>
          <p:spPr bwMode="auto">
            <a:xfrm>
              <a:off x="7197352" y="2339578"/>
              <a:ext cx="160711" cy="116086"/>
            </a:xfrm>
            <a:custGeom>
              <a:avLst/>
              <a:gdLst/>
              <a:ahLst/>
              <a:cxnLst/>
              <a:rect l="0" t="0" r="0" b="0"/>
              <a:pathLst>
                <a:path w="160711" h="116086">
                  <a:moveTo>
                    <a:pt x="26764" y="17859"/>
                  </a:moveTo>
                  <a:lnTo>
                    <a:pt x="26764" y="0"/>
                  </a:lnTo>
                  <a:lnTo>
                    <a:pt x="26764" y="21249"/>
                  </a:lnTo>
                  <a:lnTo>
                    <a:pt x="24120" y="26973"/>
                  </a:lnTo>
                  <a:lnTo>
                    <a:pt x="20628" y="32824"/>
                  </a:lnTo>
                  <a:lnTo>
                    <a:pt x="18387" y="44665"/>
                  </a:lnTo>
                  <a:lnTo>
                    <a:pt x="18204" y="47636"/>
                  </a:lnTo>
                  <a:lnTo>
                    <a:pt x="15353" y="53583"/>
                  </a:lnTo>
                  <a:lnTo>
                    <a:pt x="11771" y="59534"/>
                  </a:lnTo>
                  <a:lnTo>
                    <a:pt x="9472" y="71438"/>
                  </a:lnTo>
                  <a:lnTo>
                    <a:pt x="9017" y="83344"/>
                  </a:lnTo>
                  <a:lnTo>
                    <a:pt x="6309" y="89297"/>
                  </a:lnTo>
                  <a:lnTo>
                    <a:pt x="4198" y="92274"/>
                  </a:lnTo>
                  <a:lnTo>
                    <a:pt x="3783" y="94258"/>
                  </a:lnTo>
                  <a:lnTo>
                    <a:pt x="4498" y="95581"/>
                  </a:lnTo>
                  <a:lnTo>
                    <a:pt x="5967" y="96462"/>
                  </a:lnTo>
                  <a:lnTo>
                    <a:pt x="6947" y="98043"/>
                  </a:lnTo>
                  <a:lnTo>
                    <a:pt x="8035" y="102444"/>
                  </a:lnTo>
                  <a:lnTo>
                    <a:pt x="7333" y="104015"/>
                  </a:lnTo>
                  <a:lnTo>
                    <a:pt x="5873" y="105063"/>
                  </a:lnTo>
                  <a:lnTo>
                    <a:pt x="3907" y="105760"/>
                  </a:lnTo>
                  <a:lnTo>
                    <a:pt x="3589" y="107218"/>
                  </a:lnTo>
                  <a:lnTo>
                    <a:pt x="5881" y="111483"/>
                  </a:lnTo>
                  <a:lnTo>
                    <a:pt x="5897" y="113017"/>
                  </a:lnTo>
                  <a:lnTo>
                    <a:pt x="4915" y="114040"/>
                  </a:lnTo>
                  <a:lnTo>
                    <a:pt x="0" y="116075"/>
                  </a:lnTo>
                  <a:lnTo>
                    <a:pt x="7666" y="116085"/>
                  </a:lnTo>
                  <a:lnTo>
                    <a:pt x="8080" y="115093"/>
                  </a:lnTo>
                  <a:lnTo>
                    <a:pt x="8797" y="108398"/>
                  </a:lnTo>
                  <a:lnTo>
                    <a:pt x="16584" y="99577"/>
                  </a:lnTo>
                  <a:lnTo>
                    <a:pt x="18580" y="91364"/>
                  </a:lnTo>
                  <a:lnTo>
                    <a:pt x="22465" y="85916"/>
                  </a:lnTo>
                  <a:lnTo>
                    <a:pt x="27499" y="82833"/>
                  </a:lnTo>
                  <a:lnTo>
                    <a:pt x="30231" y="82011"/>
                  </a:lnTo>
                  <a:lnTo>
                    <a:pt x="32052" y="80471"/>
                  </a:lnTo>
                  <a:lnTo>
                    <a:pt x="34076" y="76114"/>
                  </a:lnTo>
                  <a:lnTo>
                    <a:pt x="35215" y="68083"/>
                  </a:lnTo>
                  <a:lnTo>
                    <a:pt x="36367" y="66224"/>
                  </a:lnTo>
                  <a:lnTo>
                    <a:pt x="38127" y="64985"/>
                  </a:lnTo>
                  <a:lnTo>
                    <a:pt x="40293" y="64160"/>
                  </a:lnTo>
                  <a:lnTo>
                    <a:pt x="41737" y="62617"/>
                  </a:lnTo>
                  <a:lnTo>
                    <a:pt x="43341" y="58257"/>
                  </a:lnTo>
                  <a:lnTo>
                    <a:pt x="44244" y="50224"/>
                  </a:lnTo>
                  <a:lnTo>
                    <a:pt x="45363" y="48365"/>
                  </a:lnTo>
                  <a:lnTo>
                    <a:pt x="47101" y="47127"/>
                  </a:lnTo>
                  <a:lnTo>
                    <a:pt x="51678" y="44758"/>
                  </a:lnTo>
                  <a:lnTo>
                    <a:pt x="71004" y="27193"/>
                  </a:lnTo>
                  <a:lnTo>
                    <a:pt x="71413" y="17860"/>
                  </a:lnTo>
                  <a:lnTo>
                    <a:pt x="71413" y="57809"/>
                  </a:lnTo>
                  <a:lnTo>
                    <a:pt x="68768" y="63065"/>
                  </a:lnTo>
                  <a:lnTo>
                    <a:pt x="62852" y="70948"/>
                  </a:lnTo>
                  <a:lnTo>
                    <a:pt x="62486" y="80254"/>
                  </a:lnTo>
                  <a:lnTo>
                    <a:pt x="74913" y="80357"/>
                  </a:lnTo>
                  <a:lnTo>
                    <a:pt x="80576" y="77717"/>
                  </a:lnTo>
                  <a:lnTo>
                    <a:pt x="86400" y="74228"/>
                  </a:lnTo>
                  <a:lnTo>
                    <a:pt x="98223" y="71989"/>
                  </a:lnTo>
                  <a:lnTo>
                    <a:pt x="101192" y="71805"/>
                  </a:lnTo>
                  <a:lnTo>
                    <a:pt x="107139" y="68955"/>
                  </a:lnTo>
                  <a:lnTo>
                    <a:pt x="114299" y="63781"/>
                  </a:lnTo>
                  <a:lnTo>
                    <a:pt x="124578" y="62541"/>
                  </a:lnTo>
                  <a:lnTo>
                    <a:pt x="129609" y="62518"/>
                  </a:lnTo>
                  <a:lnTo>
                    <a:pt x="131046" y="63507"/>
                  </a:lnTo>
                  <a:lnTo>
                    <a:pt x="132005" y="65158"/>
                  </a:lnTo>
                  <a:lnTo>
                    <a:pt x="133809" y="71070"/>
                  </a:lnTo>
                  <a:lnTo>
                    <a:pt x="133921" y="102848"/>
                  </a:lnTo>
                  <a:lnTo>
                    <a:pt x="134913" y="104284"/>
                  </a:lnTo>
                  <a:lnTo>
                    <a:pt x="136567" y="105241"/>
                  </a:lnTo>
                  <a:lnTo>
                    <a:pt x="142850" y="107156"/>
                  </a:lnTo>
                  <a:lnTo>
                    <a:pt x="147591" y="107156"/>
                  </a:lnTo>
                  <a:lnTo>
                    <a:pt x="148987" y="106164"/>
                  </a:lnTo>
                  <a:lnTo>
                    <a:pt x="149918" y="104510"/>
                  </a:lnTo>
                  <a:lnTo>
                    <a:pt x="151413" y="99468"/>
                  </a:lnTo>
                  <a:lnTo>
                    <a:pt x="160710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79" name="SMARTInkShape-223"/>
            <p:cNvSpPr/>
            <p:nvPr>
              <p:custDataLst>
                <p:tags r:id="rId69"/>
              </p:custDataLst>
            </p:nvPr>
          </p:nvSpPr>
          <p:spPr bwMode="auto">
            <a:xfrm>
              <a:off x="7318132" y="2232431"/>
              <a:ext cx="147087" cy="375038"/>
            </a:xfrm>
            <a:custGeom>
              <a:avLst/>
              <a:gdLst/>
              <a:ahLst/>
              <a:cxnLst/>
              <a:rect l="0" t="0" r="0" b="0"/>
              <a:pathLst>
                <a:path w="147087" h="375038">
                  <a:moveTo>
                    <a:pt x="147086" y="8920"/>
                  </a:moveTo>
                  <a:lnTo>
                    <a:pt x="147086" y="0"/>
                  </a:lnTo>
                  <a:lnTo>
                    <a:pt x="142347" y="9475"/>
                  </a:lnTo>
                  <a:lnTo>
                    <a:pt x="141942" y="12266"/>
                  </a:lnTo>
                  <a:lnTo>
                    <a:pt x="142665" y="14128"/>
                  </a:lnTo>
                  <a:lnTo>
                    <a:pt x="144138" y="15368"/>
                  </a:lnTo>
                  <a:lnTo>
                    <a:pt x="144129" y="18180"/>
                  </a:lnTo>
                  <a:lnTo>
                    <a:pt x="132214" y="57536"/>
                  </a:lnTo>
                  <a:lnTo>
                    <a:pt x="128128" y="75691"/>
                  </a:lnTo>
                  <a:lnTo>
                    <a:pt x="115266" y="105343"/>
                  </a:lnTo>
                  <a:lnTo>
                    <a:pt x="111116" y="119243"/>
                  </a:lnTo>
                  <a:lnTo>
                    <a:pt x="91479" y="161142"/>
                  </a:lnTo>
                  <a:lnTo>
                    <a:pt x="68706" y="205429"/>
                  </a:lnTo>
                  <a:lnTo>
                    <a:pt x="45961" y="250029"/>
                  </a:lnTo>
                  <a:lnTo>
                    <a:pt x="28427" y="294671"/>
                  </a:lnTo>
                  <a:lnTo>
                    <a:pt x="13348" y="335810"/>
                  </a:lnTo>
                  <a:lnTo>
                    <a:pt x="3664" y="355016"/>
                  </a:lnTo>
                  <a:lnTo>
                    <a:pt x="870" y="358713"/>
                  </a:lnTo>
                  <a:lnTo>
                    <a:pt x="0" y="362170"/>
                  </a:lnTo>
                  <a:lnTo>
                    <a:pt x="411" y="365467"/>
                  </a:lnTo>
                  <a:lnTo>
                    <a:pt x="4210" y="375033"/>
                  </a:lnTo>
                  <a:lnTo>
                    <a:pt x="4210" y="375035"/>
                  </a:lnTo>
                  <a:lnTo>
                    <a:pt x="4211" y="375037"/>
                  </a:lnTo>
                  <a:lnTo>
                    <a:pt x="11341" y="366916"/>
                  </a:lnTo>
                  <a:lnTo>
                    <a:pt x="31000" y="33931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0" name="SMARTInkShape-224"/>
            <p:cNvSpPr/>
            <p:nvPr>
              <p:custDataLst>
                <p:tags r:id="rId70"/>
              </p:custDataLst>
            </p:nvPr>
          </p:nvSpPr>
          <p:spPr bwMode="auto">
            <a:xfrm>
              <a:off x="7438429" y="2402086"/>
              <a:ext cx="89288" cy="125016"/>
            </a:xfrm>
            <a:custGeom>
              <a:avLst/>
              <a:gdLst/>
              <a:ahLst/>
              <a:cxnLst/>
              <a:rect l="0" t="0" r="0" b="0"/>
              <a:pathLst>
                <a:path w="89288" h="125016">
                  <a:moveTo>
                    <a:pt x="62508" y="35718"/>
                  </a:moveTo>
                  <a:lnTo>
                    <a:pt x="62508" y="27157"/>
                  </a:lnTo>
                  <a:lnTo>
                    <a:pt x="89287" y="10"/>
                  </a:lnTo>
                  <a:lnTo>
                    <a:pt x="75994" y="0"/>
                  </a:lnTo>
                  <a:lnTo>
                    <a:pt x="70817" y="2646"/>
                  </a:lnTo>
                  <a:lnTo>
                    <a:pt x="68048" y="4741"/>
                  </a:lnTo>
                  <a:lnTo>
                    <a:pt x="59678" y="7068"/>
                  </a:lnTo>
                  <a:lnTo>
                    <a:pt x="54669" y="7688"/>
                  </a:lnTo>
                  <a:lnTo>
                    <a:pt x="51329" y="9094"/>
                  </a:lnTo>
                  <a:lnTo>
                    <a:pt x="49102" y="11023"/>
                  </a:lnTo>
                  <a:lnTo>
                    <a:pt x="47617" y="13302"/>
                  </a:lnTo>
                  <a:lnTo>
                    <a:pt x="45636" y="14821"/>
                  </a:lnTo>
                  <a:lnTo>
                    <a:pt x="40788" y="16509"/>
                  </a:lnTo>
                  <a:lnTo>
                    <a:pt x="39099" y="17951"/>
                  </a:lnTo>
                  <a:lnTo>
                    <a:pt x="28163" y="34074"/>
                  </a:lnTo>
                  <a:lnTo>
                    <a:pt x="26910" y="43262"/>
                  </a:lnTo>
                  <a:lnTo>
                    <a:pt x="26825" y="48978"/>
                  </a:lnTo>
                  <a:lnTo>
                    <a:pt x="27806" y="50511"/>
                  </a:lnTo>
                  <a:lnTo>
                    <a:pt x="29451" y="51533"/>
                  </a:lnTo>
                  <a:lnTo>
                    <a:pt x="31541" y="52215"/>
                  </a:lnTo>
                  <a:lnTo>
                    <a:pt x="32934" y="53662"/>
                  </a:lnTo>
                  <a:lnTo>
                    <a:pt x="34482" y="57914"/>
                  </a:lnTo>
                  <a:lnTo>
                    <a:pt x="35886" y="59446"/>
                  </a:lnTo>
                  <a:lnTo>
                    <a:pt x="40093" y="61147"/>
                  </a:lnTo>
                  <a:lnTo>
                    <a:pt x="41612" y="62592"/>
                  </a:lnTo>
                  <a:lnTo>
                    <a:pt x="43299" y="66845"/>
                  </a:lnTo>
                  <a:lnTo>
                    <a:pt x="44741" y="68375"/>
                  </a:lnTo>
                  <a:lnTo>
                    <a:pt x="62688" y="78326"/>
                  </a:lnTo>
                  <a:lnTo>
                    <a:pt x="65605" y="79006"/>
                  </a:lnTo>
                  <a:lnTo>
                    <a:pt x="67549" y="80452"/>
                  </a:lnTo>
                  <a:lnTo>
                    <a:pt x="68846" y="82408"/>
                  </a:lnTo>
                  <a:lnTo>
                    <a:pt x="69709" y="84704"/>
                  </a:lnTo>
                  <a:lnTo>
                    <a:pt x="71278" y="86235"/>
                  </a:lnTo>
                  <a:lnTo>
                    <a:pt x="75666" y="87936"/>
                  </a:lnTo>
                  <a:lnTo>
                    <a:pt x="77233" y="89381"/>
                  </a:lnTo>
                  <a:lnTo>
                    <a:pt x="78975" y="93634"/>
                  </a:lnTo>
                  <a:lnTo>
                    <a:pt x="80431" y="95164"/>
                  </a:lnTo>
                  <a:lnTo>
                    <a:pt x="84696" y="96866"/>
                  </a:lnTo>
                  <a:lnTo>
                    <a:pt x="85237" y="98311"/>
                  </a:lnTo>
                  <a:lnTo>
                    <a:pt x="84606" y="100267"/>
                  </a:lnTo>
                  <a:lnTo>
                    <a:pt x="81204" y="105795"/>
                  </a:lnTo>
                  <a:lnTo>
                    <a:pt x="80615" y="111493"/>
                  </a:lnTo>
                  <a:lnTo>
                    <a:pt x="79541" y="113024"/>
                  </a:lnTo>
                  <a:lnTo>
                    <a:pt x="77832" y="114044"/>
                  </a:lnTo>
                  <a:lnTo>
                    <a:pt x="75701" y="114725"/>
                  </a:lnTo>
                  <a:lnTo>
                    <a:pt x="62285" y="122974"/>
                  </a:lnTo>
                  <a:lnTo>
                    <a:pt x="37024" y="124962"/>
                  </a:lnTo>
                  <a:lnTo>
                    <a:pt x="10333" y="125015"/>
                  </a:lnTo>
                  <a:lnTo>
                    <a:pt x="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85" name="SMARTInkShape-Group41"/>
          <p:cNvGrpSpPr/>
          <p:nvPr/>
        </p:nvGrpSpPr>
        <p:grpSpPr>
          <a:xfrm>
            <a:off x="5385887" y="2152058"/>
            <a:ext cx="507707" cy="294667"/>
            <a:chOff x="5385887" y="2152058"/>
            <a:chExt cx="507707" cy="294667"/>
          </a:xfrm>
        </p:grpSpPr>
        <p:sp>
          <p:nvSpPr>
            <p:cNvPr id="582" name="SMARTInkShape-225"/>
            <p:cNvSpPr/>
            <p:nvPr>
              <p:custDataLst>
                <p:tags r:id="rId57"/>
              </p:custDataLst>
            </p:nvPr>
          </p:nvSpPr>
          <p:spPr bwMode="auto">
            <a:xfrm>
              <a:off x="5385887" y="2152058"/>
              <a:ext cx="150520" cy="293389"/>
            </a:xfrm>
            <a:custGeom>
              <a:avLst/>
              <a:gdLst/>
              <a:ahLst/>
              <a:cxnLst/>
              <a:rect l="0" t="0" r="0" b="0"/>
              <a:pathLst>
                <a:path w="150520" h="293389">
                  <a:moveTo>
                    <a:pt x="123730" y="44645"/>
                  </a:moveTo>
                  <a:lnTo>
                    <a:pt x="123730" y="39905"/>
                  </a:lnTo>
                  <a:lnTo>
                    <a:pt x="124722" y="38508"/>
                  </a:lnTo>
                  <a:lnTo>
                    <a:pt x="126375" y="37577"/>
                  </a:lnTo>
                  <a:lnTo>
                    <a:pt x="128470" y="36956"/>
                  </a:lnTo>
                  <a:lnTo>
                    <a:pt x="129866" y="35551"/>
                  </a:lnTo>
                  <a:lnTo>
                    <a:pt x="131418" y="31343"/>
                  </a:lnTo>
                  <a:lnTo>
                    <a:pt x="132627" y="13602"/>
                  </a:lnTo>
                  <a:lnTo>
                    <a:pt x="133629" y="12043"/>
                  </a:lnTo>
                  <a:lnTo>
                    <a:pt x="135291" y="11004"/>
                  </a:lnTo>
                  <a:lnTo>
                    <a:pt x="137390" y="10312"/>
                  </a:lnTo>
                  <a:lnTo>
                    <a:pt x="138790" y="8858"/>
                  </a:lnTo>
                  <a:lnTo>
                    <a:pt x="141589" y="0"/>
                  </a:lnTo>
                  <a:lnTo>
                    <a:pt x="141590" y="43469"/>
                  </a:lnTo>
                  <a:lnTo>
                    <a:pt x="144236" y="51729"/>
                  </a:lnTo>
                  <a:lnTo>
                    <a:pt x="147727" y="58708"/>
                  </a:lnTo>
                  <a:lnTo>
                    <a:pt x="149967" y="73918"/>
                  </a:lnTo>
                  <a:lnTo>
                    <a:pt x="150504" y="118009"/>
                  </a:lnTo>
                  <a:lnTo>
                    <a:pt x="150519" y="157867"/>
                  </a:lnTo>
                  <a:lnTo>
                    <a:pt x="149527" y="190339"/>
                  </a:lnTo>
                  <a:lnTo>
                    <a:pt x="143451" y="207406"/>
                  </a:lnTo>
                  <a:lnTo>
                    <a:pt x="140670" y="238844"/>
                  </a:lnTo>
                  <a:lnTo>
                    <a:pt x="134482" y="253108"/>
                  </a:lnTo>
                  <a:lnTo>
                    <a:pt x="127357" y="264059"/>
                  </a:lnTo>
                  <a:lnTo>
                    <a:pt x="123813" y="273588"/>
                  </a:lnTo>
                  <a:lnTo>
                    <a:pt x="119467" y="279681"/>
                  </a:lnTo>
                  <a:lnTo>
                    <a:pt x="114228" y="283051"/>
                  </a:lnTo>
                  <a:lnTo>
                    <a:pt x="99842" y="286384"/>
                  </a:lnTo>
                  <a:lnTo>
                    <a:pt x="90965" y="291778"/>
                  </a:lnTo>
                  <a:lnTo>
                    <a:pt x="85024" y="293388"/>
                  </a:lnTo>
                  <a:lnTo>
                    <a:pt x="82051" y="292825"/>
                  </a:lnTo>
                  <a:lnTo>
                    <a:pt x="70151" y="287439"/>
                  </a:lnTo>
                  <a:lnTo>
                    <a:pt x="67174" y="286875"/>
                  </a:lnTo>
                  <a:lnTo>
                    <a:pt x="54056" y="278157"/>
                  </a:lnTo>
                  <a:lnTo>
                    <a:pt x="37164" y="262656"/>
                  </a:lnTo>
                  <a:lnTo>
                    <a:pt x="25455" y="257042"/>
                  </a:lnTo>
                  <a:lnTo>
                    <a:pt x="19530" y="253145"/>
                  </a:lnTo>
                  <a:lnTo>
                    <a:pt x="13588" y="251413"/>
                  </a:lnTo>
                  <a:lnTo>
                    <a:pt x="11606" y="249960"/>
                  </a:lnTo>
                  <a:lnTo>
                    <a:pt x="10286" y="247998"/>
                  </a:lnTo>
                  <a:lnTo>
                    <a:pt x="8166" y="242461"/>
                  </a:lnTo>
                  <a:lnTo>
                    <a:pt x="0" y="233530"/>
                  </a:lnTo>
                  <a:lnTo>
                    <a:pt x="564" y="233076"/>
                  </a:lnTo>
                  <a:lnTo>
                    <a:pt x="3836" y="232572"/>
                  </a:lnTo>
                  <a:lnTo>
                    <a:pt x="5105" y="231445"/>
                  </a:lnTo>
                  <a:lnTo>
                    <a:pt x="7644" y="22323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3" name="SMARTInkShape-226"/>
            <p:cNvSpPr/>
            <p:nvPr>
              <p:custDataLst>
                <p:tags r:id="rId58"/>
              </p:custDataLst>
            </p:nvPr>
          </p:nvSpPr>
          <p:spPr bwMode="auto">
            <a:xfrm>
              <a:off x="5581054" y="2303859"/>
              <a:ext cx="98228" cy="142866"/>
            </a:xfrm>
            <a:custGeom>
              <a:avLst/>
              <a:gdLst/>
              <a:ahLst/>
              <a:cxnLst/>
              <a:rect l="0" t="0" r="0" b="0"/>
              <a:pathLst>
                <a:path w="98228" h="142866">
                  <a:moveTo>
                    <a:pt x="89297" y="17860"/>
                  </a:moveTo>
                  <a:lnTo>
                    <a:pt x="97859" y="9298"/>
                  </a:lnTo>
                  <a:lnTo>
                    <a:pt x="98227" y="10"/>
                  </a:lnTo>
                  <a:lnTo>
                    <a:pt x="68416" y="0"/>
                  </a:lnTo>
                  <a:lnTo>
                    <a:pt x="62488" y="2646"/>
                  </a:lnTo>
                  <a:lnTo>
                    <a:pt x="38723" y="16250"/>
                  </a:lnTo>
                  <a:lnTo>
                    <a:pt x="31869" y="17383"/>
                  </a:lnTo>
                  <a:lnTo>
                    <a:pt x="30176" y="18534"/>
                  </a:lnTo>
                  <a:lnTo>
                    <a:pt x="29047" y="20294"/>
                  </a:lnTo>
                  <a:lnTo>
                    <a:pt x="28295" y="22459"/>
                  </a:lnTo>
                  <a:lnTo>
                    <a:pt x="26801" y="23902"/>
                  </a:lnTo>
                  <a:lnTo>
                    <a:pt x="22494" y="25506"/>
                  </a:lnTo>
                  <a:lnTo>
                    <a:pt x="20950" y="26926"/>
                  </a:lnTo>
                  <a:lnTo>
                    <a:pt x="18267" y="34365"/>
                  </a:lnTo>
                  <a:lnTo>
                    <a:pt x="19124" y="34816"/>
                  </a:lnTo>
                  <a:lnTo>
                    <a:pt x="22721" y="35318"/>
                  </a:lnTo>
                  <a:lnTo>
                    <a:pt x="24077" y="36444"/>
                  </a:lnTo>
                  <a:lnTo>
                    <a:pt x="27544" y="44790"/>
                  </a:lnTo>
                  <a:lnTo>
                    <a:pt x="40082" y="57918"/>
                  </a:lnTo>
                  <a:lnTo>
                    <a:pt x="45266" y="60468"/>
                  </a:lnTo>
                  <a:lnTo>
                    <a:pt x="48036" y="61148"/>
                  </a:lnTo>
                  <a:lnTo>
                    <a:pt x="56676" y="66845"/>
                  </a:lnTo>
                  <a:lnTo>
                    <a:pt x="59915" y="72043"/>
                  </a:lnTo>
                  <a:lnTo>
                    <a:pt x="60780" y="74818"/>
                  </a:lnTo>
                  <a:lnTo>
                    <a:pt x="62349" y="76668"/>
                  </a:lnTo>
                  <a:lnTo>
                    <a:pt x="80532" y="87219"/>
                  </a:lnTo>
                  <a:lnTo>
                    <a:pt x="83455" y="87911"/>
                  </a:lnTo>
                  <a:lnTo>
                    <a:pt x="85402" y="89365"/>
                  </a:lnTo>
                  <a:lnTo>
                    <a:pt x="86700" y="91327"/>
                  </a:lnTo>
                  <a:lnTo>
                    <a:pt x="88784" y="96864"/>
                  </a:lnTo>
                  <a:lnTo>
                    <a:pt x="89284" y="114442"/>
                  </a:lnTo>
                  <a:lnTo>
                    <a:pt x="75994" y="129346"/>
                  </a:lnTo>
                  <a:lnTo>
                    <a:pt x="70817" y="131901"/>
                  </a:lnTo>
                  <a:lnTo>
                    <a:pt x="68048" y="132583"/>
                  </a:lnTo>
                  <a:lnTo>
                    <a:pt x="55481" y="139813"/>
                  </a:lnTo>
                  <a:lnTo>
                    <a:pt x="14807" y="142865"/>
                  </a:lnTo>
                  <a:lnTo>
                    <a:pt x="12848" y="141876"/>
                  </a:lnTo>
                  <a:lnTo>
                    <a:pt x="11541" y="140225"/>
                  </a:lnTo>
                  <a:lnTo>
                    <a:pt x="9083" y="134313"/>
                  </a:lnTo>
                  <a:lnTo>
                    <a:pt x="0" y="13394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4" name="SMARTInkShape-227"/>
            <p:cNvSpPr/>
            <p:nvPr>
              <p:custDataLst>
                <p:tags r:id="rId59"/>
              </p:custDataLst>
            </p:nvPr>
          </p:nvSpPr>
          <p:spPr bwMode="auto">
            <a:xfrm>
              <a:off x="5884664" y="2312789"/>
              <a:ext cx="8930" cy="17860"/>
            </a:xfrm>
            <a:custGeom>
              <a:avLst/>
              <a:gdLst/>
              <a:ahLst/>
              <a:cxnLst/>
              <a:rect l="0" t="0" r="0" b="0"/>
              <a:pathLst>
                <a:path w="8930" h="17860">
                  <a:moveTo>
                    <a:pt x="8929" y="0"/>
                  </a:moveTo>
                  <a:lnTo>
                    <a:pt x="0" y="8930"/>
                  </a:lnTo>
                  <a:lnTo>
                    <a:pt x="8929" y="8930"/>
                  </a:lnTo>
                  <a:lnTo>
                    <a:pt x="8929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598" name="SMARTInkShape-Group42"/>
          <p:cNvGrpSpPr/>
          <p:nvPr/>
        </p:nvGrpSpPr>
        <p:grpSpPr>
          <a:xfrm>
            <a:off x="3750478" y="2053828"/>
            <a:ext cx="1625195" cy="482200"/>
            <a:chOff x="3750478" y="2053828"/>
            <a:chExt cx="1625195" cy="482200"/>
          </a:xfrm>
        </p:grpSpPr>
        <p:sp>
          <p:nvSpPr>
            <p:cNvPr id="586" name="SMARTInkShape-228"/>
            <p:cNvSpPr/>
            <p:nvPr>
              <p:custDataLst>
                <p:tags r:id="rId45"/>
              </p:custDataLst>
            </p:nvPr>
          </p:nvSpPr>
          <p:spPr bwMode="auto">
            <a:xfrm>
              <a:off x="3750478" y="2196703"/>
              <a:ext cx="98218" cy="241100"/>
            </a:xfrm>
            <a:custGeom>
              <a:avLst/>
              <a:gdLst/>
              <a:ahLst/>
              <a:cxnLst/>
              <a:rect l="0" t="0" r="0" b="0"/>
              <a:pathLst>
                <a:path w="98218" h="241100">
                  <a:moveTo>
                    <a:pt x="98217" y="0"/>
                  </a:moveTo>
                  <a:lnTo>
                    <a:pt x="98217" y="7689"/>
                  </a:lnTo>
                  <a:lnTo>
                    <a:pt x="97225" y="8102"/>
                  </a:lnTo>
                  <a:lnTo>
                    <a:pt x="89320" y="8927"/>
                  </a:lnTo>
                  <a:lnTo>
                    <a:pt x="72701" y="25516"/>
                  </a:lnTo>
                  <a:lnTo>
                    <a:pt x="67065" y="26412"/>
                  </a:lnTo>
                  <a:lnTo>
                    <a:pt x="65543" y="27530"/>
                  </a:lnTo>
                  <a:lnTo>
                    <a:pt x="54929" y="43030"/>
                  </a:lnTo>
                  <a:lnTo>
                    <a:pt x="45999" y="52195"/>
                  </a:lnTo>
                  <a:lnTo>
                    <a:pt x="43916" y="60434"/>
                  </a:lnTo>
                  <a:lnTo>
                    <a:pt x="38582" y="68728"/>
                  </a:lnTo>
                  <a:lnTo>
                    <a:pt x="35568" y="77470"/>
                  </a:lnTo>
                  <a:lnTo>
                    <a:pt x="20313" y="98231"/>
                  </a:lnTo>
                  <a:lnTo>
                    <a:pt x="17182" y="113110"/>
                  </a:lnTo>
                  <a:lnTo>
                    <a:pt x="10846" y="125016"/>
                  </a:lnTo>
                  <a:lnTo>
                    <a:pt x="8182" y="139898"/>
                  </a:lnTo>
                  <a:lnTo>
                    <a:pt x="1903" y="151805"/>
                  </a:lnTo>
                  <a:lnTo>
                    <a:pt x="0" y="190500"/>
                  </a:lnTo>
                  <a:lnTo>
                    <a:pt x="989" y="192484"/>
                  </a:lnTo>
                  <a:lnTo>
                    <a:pt x="2641" y="193807"/>
                  </a:lnTo>
                  <a:lnTo>
                    <a:pt x="4734" y="194689"/>
                  </a:lnTo>
                  <a:lnTo>
                    <a:pt x="6129" y="196269"/>
                  </a:lnTo>
                  <a:lnTo>
                    <a:pt x="7680" y="200671"/>
                  </a:lnTo>
                  <a:lnTo>
                    <a:pt x="8812" y="217398"/>
                  </a:lnTo>
                  <a:lnTo>
                    <a:pt x="9840" y="219346"/>
                  </a:lnTo>
                  <a:lnTo>
                    <a:pt x="11518" y="220645"/>
                  </a:lnTo>
                  <a:lnTo>
                    <a:pt x="13629" y="221510"/>
                  </a:lnTo>
                  <a:lnTo>
                    <a:pt x="15036" y="223080"/>
                  </a:lnTo>
                  <a:lnTo>
                    <a:pt x="18595" y="232235"/>
                  </a:lnTo>
                  <a:lnTo>
                    <a:pt x="22480" y="236499"/>
                  </a:lnTo>
                  <a:lnTo>
                    <a:pt x="27515" y="239056"/>
                  </a:lnTo>
                  <a:lnTo>
                    <a:pt x="43256" y="241066"/>
                  </a:lnTo>
                  <a:lnTo>
                    <a:pt x="52206" y="241099"/>
                  </a:lnTo>
                  <a:lnTo>
                    <a:pt x="68826" y="233413"/>
                  </a:lnTo>
                  <a:lnTo>
                    <a:pt x="75397" y="227799"/>
                  </a:lnTo>
                  <a:lnTo>
                    <a:pt x="96479" y="198548"/>
                  </a:lnTo>
                  <a:lnTo>
                    <a:pt x="97702" y="192334"/>
                  </a:lnTo>
                  <a:lnTo>
                    <a:pt x="98065" y="184208"/>
                  </a:lnTo>
                  <a:lnTo>
                    <a:pt x="95504" y="178443"/>
                  </a:lnTo>
                  <a:lnTo>
                    <a:pt x="84911" y="165438"/>
                  </a:lnTo>
                  <a:lnTo>
                    <a:pt x="79735" y="162824"/>
                  </a:lnTo>
                  <a:lnTo>
                    <a:pt x="76967" y="162128"/>
                  </a:lnTo>
                  <a:lnTo>
                    <a:pt x="62444" y="153850"/>
                  </a:lnTo>
                  <a:lnTo>
                    <a:pt x="59486" y="153168"/>
                  </a:lnTo>
                  <a:lnTo>
                    <a:pt x="44634" y="144917"/>
                  </a:lnTo>
                  <a:lnTo>
                    <a:pt x="32732" y="143278"/>
                  </a:lnTo>
                  <a:lnTo>
                    <a:pt x="30747" y="142151"/>
                  </a:lnTo>
                  <a:lnTo>
                    <a:pt x="29425" y="140408"/>
                  </a:lnTo>
                  <a:lnTo>
                    <a:pt x="28543" y="138254"/>
                  </a:lnTo>
                  <a:lnTo>
                    <a:pt x="26963" y="136818"/>
                  </a:lnTo>
                  <a:lnTo>
                    <a:pt x="19246" y="134324"/>
                  </a:lnTo>
                  <a:lnTo>
                    <a:pt x="8921" y="133945"/>
                  </a:lnTo>
                  <a:lnTo>
                    <a:pt x="17850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7" name="SMARTInkShape-229"/>
            <p:cNvSpPr/>
            <p:nvPr>
              <p:custDataLst>
                <p:tags r:id="rId46"/>
              </p:custDataLst>
            </p:nvPr>
          </p:nvSpPr>
          <p:spPr bwMode="auto">
            <a:xfrm>
              <a:off x="3911204" y="2464594"/>
              <a:ext cx="26789" cy="71434"/>
            </a:xfrm>
            <a:custGeom>
              <a:avLst/>
              <a:gdLst/>
              <a:ahLst/>
              <a:cxnLst/>
              <a:rect l="0" t="0" r="0" b="0"/>
              <a:pathLst>
                <a:path w="26789" h="71434">
                  <a:moveTo>
                    <a:pt x="26788" y="0"/>
                  </a:moveTo>
                  <a:lnTo>
                    <a:pt x="26788" y="13302"/>
                  </a:lnTo>
                  <a:lnTo>
                    <a:pt x="24142" y="18479"/>
                  </a:lnTo>
                  <a:lnTo>
                    <a:pt x="19100" y="25147"/>
                  </a:lnTo>
                  <a:lnTo>
                    <a:pt x="17112" y="33594"/>
                  </a:lnTo>
                  <a:lnTo>
                    <a:pt x="11794" y="41924"/>
                  </a:lnTo>
                  <a:lnTo>
                    <a:pt x="9306" y="51847"/>
                  </a:lnTo>
                  <a:lnTo>
                    <a:pt x="2866" y="60365"/>
                  </a:lnTo>
                  <a:lnTo>
                    <a:pt x="0" y="71433"/>
                  </a:lnTo>
                  <a:lnTo>
                    <a:pt x="8928" y="6250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8" name="SMARTInkShape-230"/>
            <p:cNvSpPr/>
            <p:nvPr>
              <p:custDataLst>
                <p:tags r:id="rId47"/>
              </p:custDataLst>
            </p:nvPr>
          </p:nvSpPr>
          <p:spPr bwMode="auto">
            <a:xfrm>
              <a:off x="4009811" y="2241351"/>
              <a:ext cx="106776" cy="257566"/>
            </a:xfrm>
            <a:custGeom>
              <a:avLst/>
              <a:gdLst/>
              <a:ahLst/>
              <a:cxnLst/>
              <a:rect l="0" t="0" r="0" b="0"/>
              <a:pathLst>
                <a:path w="106776" h="257566">
                  <a:moveTo>
                    <a:pt x="106775" y="0"/>
                  </a:moveTo>
                  <a:lnTo>
                    <a:pt x="102034" y="0"/>
                  </a:lnTo>
                  <a:lnTo>
                    <a:pt x="100638" y="993"/>
                  </a:lnTo>
                  <a:lnTo>
                    <a:pt x="99708" y="2646"/>
                  </a:lnTo>
                  <a:lnTo>
                    <a:pt x="99087" y="4741"/>
                  </a:lnTo>
                  <a:lnTo>
                    <a:pt x="90941" y="18092"/>
                  </a:lnTo>
                  <a:lnTo>
                    <a:pt x="90266" y="20991"/>
                  </a:lnTo>
                  <a:lnTo>
                    <a:pt x="84575" y="29812"/>
                  </a:lnTo>
                  <a:lnTo>
                    <a:pt x="62073" y="63294"/>
                  </a:lnTo>
                  <a:lnTo>
                    <a:pt x="38312" y="104027"/>
                  </a:lnTo>
                  <a:lnTo>
                    <a:pt x="17478" y="143041"/>
                  </a:lnTo>
                  <a:lnTo>
                    <a:pt x="12517" y="154855"/>
                  </a:lnTo>
                  <a:lnTo>
                    <a:pt x="2514" y="199267"/>
                  </a:lnTo>
                  <a:lnTo>
                    <a:pt x="0" y="216876"/>
                  </a:lnTo>
                  <a:lnTo>
                    <a:pt x="2434" y="223059"/>
                  </a:lnTo>
                  <a:lnTo>
                    <a:pt x="5831" y="229114"/>
                  </a:lnTo>
                  <a:lnTo>
                    <a:pt x="8011" y="241086"/>
                  </a:lnTo>
                  <a:lnTo>
                    <a:pt x="8190" y="244068"/>
                  </a:lnTo>
                  <a:lnTo>
                    <a:pt x="9301" y="246056"/>
                  </a:lnTo>
                  <a:lnTo>
                    <a:pt x="11035" y="247381"/>
                  </a:lnTo>
                  <a:lnTo>
                    <a:pt x="13183" y="248265"/>
                  </a:lnTo>
                  <a:lnTo>
                    <a:pt x="14614" y="249846"/>
                  </a:lnTo>
                  <a:lnTo>
                    <a:pt x="16205" y="254248"/>
                  </a:lnTo>
                  <a:lnTo>
                    <a:pt x="17622" y="255820"/>
                  </a:lnTo>
                  <a:lnTo>
                    <a:pt x="21841" y="257565"/>
                  </a:lnTo>
                  <a:lnTo>
                    <a:pt x="46124" y="251150"/>
                  </a:lnTo>
                  <a:lnTo>
                    <a:pt x="52699" y="245237"/>
                  </a:lnTo>
                  <a:lnTo>
                    <a:pt x="77327" y="214420"/>
                  </a:lnTo>
                  <a:lnTo>
                    <a:pt x="79461" y="202428"/>
                  </a:lnTo>
                  <a:lnTo>
                    <a:pt x="79972" y="171796"/>
                  </a:lnTo>
                  <a:lnTo>
                    <a:pt x="72854" y="162957"/>
                  </a:lnTo>
                  <a:lnTo>
                    <a:pt x="63761" y="154558"/>
                  </a:lnTo>
                  <a:lnTo>
                    <a:pt x="49933" y="146778"/>
                  </a:lnTo>
                  <a:lnTo>
                    <a:pt x="35868" y="143646"/>
                  </a:lnTo>
                  <a:lnTo>
                    <a:pt x="32715" y="143389"/>
                  </a:lnTo>
                  <a:lnTo>
                    <a:pt x="26565" y="140458"/>
                  </a:lnTo>
                  <a:lnTo>
                    <a:pt x="18010" y="134327"/>
                  </a:lnTo>
                  <a:lnTo>
                    <a:pt x="12895" y="134058"/>
                  </a:lnTo>
                  <a:lnTo>
                    <a:pt x="12438" y="133029"/>
                  </a:lnTo>
                  <a:lnTo>
                    <a:pt x="17402" y="125126"/>
                  </a:lnTo>
                  <a:lnTo>
                    <a:pt x="26407" y="1250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89" name="SMARTInkShape-231"/>
            <p:cNvSpPr/>
            <p:nvPr>
              <p:custDataLst>
                <p:tags r:id="rId48"/>
              </p:custDataLst>
            </p:nvPr>
          </p:nvSpPr>
          <p:spPr bwMode="auto">
            <a:xfrm>
              <a:off x="4196954" y="2232432"/>
              <a:ext cx="133945" cy="187514"/>
            </a:xfrm>
            <a:custGeom>
              <a:avLst/>
              <a:gdLst/>
              <a:ahLst/>
              <a:cxnLst/>
              <a:rect l="0" t="0" r="0" b="0"/>
              <a:pathLst>
                <a:path w="133945" h="187514">
                  <a:moveTo>
                    <a:pt x="53577" y="62497"/>
                  </a:moveTo>
                  <a:lnTo>
                    <a:pt x="62397" y="62497"/>
                  </a:lnTo>
                  <a:lnTo>
                    <a:pt x="62507" y="84727"/>
                  </a:lnTo>
                  <a:lnTo>
                    <a:pt x="61514" y="86247"/>
                  </a:lnTo>
                  <a:lnTo>
                    <a:pt x="59861" y="87260"/>
                  </a:lnTo>
                  <a:lnTo>
                    <a:pt x="54819" y="88886"/>
                  </a:lnTo>
                  <a:lnTo>
                    <a:pt x="46694" y="95344"/>
                  </a:lnTo>
                  <a:lnTo>
                    <a:pt x="37359" y="97838"/>
                  </a:lnTo>
                  <a:lnTo>
                    <a:pt x="31463" y="98104"/>
                  </a:lnTo>
                  <a:lnTo>
                    <a:pt x="26220" y="100812"/>
                  </a:lnTo>
                  <a:lnTo>
                    <a:pt x="20582" y="104331"/>
                  </a:lnTo>
                  <a:lnTo>
                    <a:pt x="8879" y="106590"/>
                  </a:lnTo>
                  <a:lnTo>
                    <a:pt x="5919" y="106775"/>
                  </a:lnTo>
                  <a:lnTo>
                    <a:pt x="3945" y="105907"/>
                  </a:lnTo>
                  <a:lnTo>
                    <a:pt x="2630" y="104335"/>
                  </a:lnTo>
                  <a:lnTo>
                    <a:pt x="518" y="99425"/>
                  </a:lnTo>
                  <a:lnTo>
                    <a:pt x="0" y="68331"/>
                  </a:lnTo>
                  <a:lnTo>
                    <a:pt x="13301" y="36044"/>
                  </a:lnTo>
                  <a:lnTo>
                    <a:pt x="15813" y="32956"/>
                  </a:lnTo>
                  <a:lnTo>
                    <a:pt x="23095" y="27617"/>
                  </a:lnTo>
                  <a:lnTo>
                    <a:pt x="31042" y="14591"/>
                  </a:lnTo>
                  <a:lnTo>
                    <a:pt x="36286" y="11440"/>
                  </a:lnTo>
                  <a:lnTo>
                    <a:pt x="39073" y="10600"/>
                  </a:lnTo>
                  <a:lnTo>
                    <a:pt x="40931" y="9047"/>
                  </a:lnTo>
                  <a:lnTo>
                    <a:pt x="42996" y="4677"/>
                  </a:lnTo>
                  <a:lnTo>
                    <a:pt x="44538" y="3114"/>
                  </a:lnTo>
                  <a:lnTo>
                    <a:pt x="48898" y="1379"/>
                  </a:lnTo>
                  <a:lnTo>
                    <a:pt x="74790" y="0"/>
                  </a:lnTo>
                  <a:lnTo>
                    <a:pt x="76649" y="989"/>
                  </a:lnTo>
                  <a:lnTo>
                    <a:pt x="77888" y="2640"/>
                  </a:lnTo>
                  <a:lnTo>
                    <a:pt x="80257" y="7121"/>
                  </a:lnTo>
                  <a:lnTo>
                    <a:pt x="86176" y="15222"/>
                  </a:lnTo>
                  <a:lnTo>
                    <a:pt x="97374" y="50012"/>
                  </a:lnTo>
                  <a:lnTo>
                    <a:pt x="98192" y="82070"/>
                  </a:lnTo>
                  <a:lnTo>
                    <a:pt x="95565" y="88725"/>
                  </a:lnTo>
                  <a:lnTo>
                    <a:pt x="93475" y="91889"/>
                  </a:lnTo>
                  <a:lnTo>
                    <a:pt x="82412" y="127316"/>
                  </a:lnTo>
                  <a:lnTo>
                    <a:pt x="50589" y="171347"/>
                  </a:lnTo>
                  <a:lnTo>
                    <a:pt x="37114" y="186084"/>
                  </a:lnTo>
                  <a:lnTo>
                    <a:pt x="33692" y="186878"/>
                  </a:lnTo>
                  <a:lnTo>
                    <a:pt x="26788" y="187513"/>
                  </a:lnTo>
                  <a:lnTo>
                    <a:pt x="31528" y="182773"/>
                  </a:lnTo>
                  <a:lnTo>
                    <a:pt x="36501" y="180445"/>
                  </a:lnTo>
                  <a:lnTo>
                    <a:pt x="48911" y="178693"/>
                  </a:lnTo>
                  <a:lnTo>
                    <a:pt x="54149" y="181278"/>
                  </a:lnTo>
                  <a:lnTo>
                    <a:pt x="60855" y="186281"/>
                  </a:lnTo>
                  <a:lnTo>
                    <a:pt x="69310" y="187270"/>
                  </a:lnTo>
                  <a:lnTo>
                    <a:pt x="113488" y="187513"/>
                  </a:lnTo>
                  <a:lnTo>
                    <a:pt x="133944" y="18751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0" name="SMARTInkShape-232"/>
            <p:cNvSpPr/>
            <p:nvPr>
              <p:custDataLst>
                <p:tags r:id="rId49"/>
              </p:custDataLst>
            </p:nvPr>
          </p:nvSpPr>
          <p:spPr bwMode="auto">
            <a:xfrm>
              <a:off x="4403613" y="2232425"/>
              <a:ext cx="92874" cy="222828"/>
            </a:xfrm>
            <a:custGeom>
              <a:avLst/>
              <a:gdLst/>
              <a:ahLst/>
              <a:cxnLst/>
              <a:rect l="0" t="0" r="0" b="0"/>
              <a:pathLst>
                <a:path w="92874" h="222828">
                  <a:moveTo>
                    <a:pt x="79090" y="17856"/>
                  </a:moveTo>
                  <a:lnTo>
                    <a:pt x="79090" y="4189"/>
                  </a:lnTo>
                  <a:lnTo>
                    <a:pt x="80082" y="2791"/>
                  </a:lnTo>
                  <a:lnTo>
                    <a:pt x="81735" y="1860"/>
                  </a:lnTo>
                  <a:lnTo>
                    <a:pt x="87910" y="29"/>
                  </a:lnTo>
                  <a:lnTo>
                    <a:pt x="80321" y="0"/>
                  </a:lnTo>
                  <a:lnTo>
                    <a:pt x="79911" y="991"/>
                  </a:lnTo>
                  <a:lnTo>
                    <a:pt x="79122" y="13299"/>
                  </a:lnTo>
                  <a:lnTo>
                    <a:pt x="78118" y="14818"/>
                  </a:lnTo>
                  <a:lnTo>
                    <a:pt x="76458" y="15831"/>
                  </a:lnTo>
                  <a:lnTo>
                    <a:pt x="74359" y="16506"/>
                  </a:lnTo>
                  <a:lnTo>
                    <a:pt x="72959" y="17948"/>
                  </a:lnTo>
                  <a:lnTo>
                    <a:pt x="68067" y="27392"/>
                  </a:lnTo>
                  <a:lnTo>
                    <a:pt x="55994" y="41749"/>
                  </a:lnTo>
                  <a:lnTo>
                    <a:pt x="50385" y="53591"/>
                  </a:lnTo>
                  <a:lnTo>
                    <a:pt x="22502" y="91029"/>
                  </a:lnTo>
                  <a:lnTo>
                    <a:pt x="19213" y="100318"/>
                  </a:lnTo>
                  <a:lnTo>
                    <a:pt x="16759" y="110068"/>
                  </a:lnTo>
                  <a:lnTo>
                    <a:pt x="9745" y="124412"/>
                  </a:lnTo>
                  <a:lnTo>
                    <a:pt x="5190" y="149887"/>
                  </a:lnTo>
                  <a:lnTo>
                    <a:pt x="1597" y="156904"/>
                  </a:lnTo>
                  <a:lnTo>
                    <a:pt x="0" y="163330"/>
                  </a:lnTo>
                  <a:lnTo>
                    <a:pt x="567" y="166432"/>
                  </a:lnTo>
                  <a:lnTo>
                    <a:pt x="5112" y="176531"/>
                  </a:lnTo>
                  <a:lnTo>
                    <a:pt x="7318" y="193435"/>
                  </a:lnTo>
                  <a:lnTo>
                    <a:pt x="12294" y="200297"/>
                  </a:lnTo>
                  <a:lnTo>
                    <a:pt x="20051" y="208614"/>
                  </a:lnTo>
                  <a:lnTo>
                    <a:pt x="25731" y="211778"/>
                  </a:lnTo>
                  <a:lnTo>
                    <a:pt x="31562" y="214177"/>
                  </a:lnTo>
                  <a:lnTo>
                    <a:pt x="40423" y="220113"/>
                  </a:lnTo>
                  <a:lnTo>
                    <a:pt x="49333" y="222313"/>
                  </a:lnTo>
                  <a:lnTo>
                    <a:pt x="55281" y="222827"/>
                  </a:lnTo>
                  <a:lnTo>
                    <a:pt x="57265" y="221972"/>
                  </a:lnTo>
                  <a:lnTo>
                    <a:pt x="58586" y="220410"/>
                  </a:lnTo>
                  <a:lnTo>
                    <a:pt x="59468" y="218377"/>
                  </a:lnTo>
                  <a:lnTo>
                    <a:pt x="62040" y="217021"/>
                  </a:lnTo>
                  <a:lnTo>
                    <a:pt x="73156" y="214120"/>
                  </a:lnTo>
                  <a:lnTo>
                    <a:pt x="75134" y="212199"/>
                  </a:lnTo>
                  <a:lnTo>
                    <a:pt x="76453" y="209926"/>
                  </a:lnTo>
                  <a:lnTo>
                    <a:pt x="78324" y="208410"/>
                  </a:lnTo>
                  <a:lnTo>
                    <a:pt x="83049" y="206727"/>
                  </a:lnTo>
                  <a:lnTo>
                    <a:pt x="84706" y="205285"/>
                  </a:lnTo>
                  <a:lnTo>
                    <a:pt x="92323" y="193069"/>
                  </a:lnTo>
                  <a:lnTo>
                    <a:pt x="92873" y="190227"/>
                  </a:lnTo>
                  <a:lnTo>
                    <a:pt x="92248" y="187340"/>
                  </a:lnTo>
                  <a:lnTo>
                    <a:pt x="88855" y="180319"/>
                  </a:lnTo>
                  <a:lnTo>
                    <a:pt x="87192" y="171803"/>
                  </a:lnTo>
                  <a:lnTo>
                    <a:pt x="75612" y="157645"/>
                  </a:lnTo>
                  <a:lnTo>
                    <a:pt x="69937" y="154398"/>
                  </a:lnTo>
                  <a:lnTo>
                    <a:pt x="55248" y="151151"/>
                  </a:lnTo>
                  <a:lnTo>
                    <a:pt x="45131" y="144158"/>
                  </a:lnTo>
                  <a:lnTo>
                    <a:pt x="35837" y="142984"/>
                  </a:lnTo>
                  <a:lnTo>
                    <a:pt x="25512" y="14287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1" name="SMARTInkShape-233"/>
            <p:cNvSpPr/>
            <p:nvPr>
              <p:custDataLst>
                <p:tags r:id="rId50"/>
              </p:custDataLst>
            </p:nvPr>
          </p:nvSpPr>
          <p:spPr bwMode="auto">
            <a:xfrm>
              <a:off x="4652367" y="2357437"/>
              <a:ext cx="17860" cy="8931"/>
            </a:xfrm>
            <a:custGeom>
              <a:avLst/>
              <a:gdLst/>
              <a:ahLst/>
              <a:cxnLst/>
              <a:rect l="0" t="0" r="0" b="0"/>
              <a:pathLst>
                <a:path w="17860" h="8931">
                  <a:moveTo>
                    <a:pt x="8929" y="8930"/>
                  </a:moveTo>
                  <a:lnTo>
                    <a:pt x="8929" y="1242"/>
                  </a:lnTo>
                  <a:lnTo>
                    <a:pt x="7938" y="828"/>
                  </a:lnTo>
                  <a:lnTo>
                    <a:pt x="0" y="0"/>
                  </a:lnTo>
                  <a:lnTo>
                    <a:pt x="17859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2" name="SMARTInkShape-234"/>
            <p:cNvSpPr/>
            <p:nvPr>
              <p:custDataLst>
                <p:tags r:id="rId51"/>
              </p:custDataLst>
            </p:nvPr>
          </p:nvSpPr>
          <p:spPr bwMode="auto">
            <a:xfrm>
              <a:off x="4813101" y="2250284"/>
              <a:ext cx="17861" cy="187521"/>
            </a:xfrm>
            <a:custGeom>
              <a:avLst/>
              <a:gdLst/>
              <a:ahLst/>
              <a:cxnLst/>
              <a:rect l="0" t="0" r="0" b="0"/>
              <a:pathLst>
                <a:path w="17861" h="187521">
                  <a:moveTo>
                    <a:pt x="8930" y="8927"/>
                  </a:moveTo>
                  <a:lnTo>
                    <a:pt x="8930" y="0"/>
                  </a:lnTo>
                  <a:lnTo>
                    <a:pt x="8930" y="43447"/>
                  </a:lnTo>
                  <a:lnTo>
                    <a:pt x="8930" y="86732"/>
                  </a:lnTo>
                  <a:lnTo>
                    <a:pt x="6284" y="95762"/>
                  </a:lnTo>
                  <a:lnTo>
                    <a:pt x="2794" y="104075"/>
                  </a:lnTo>
                  <a:lnTo>
                    <a:pt x="73" y="147724"/>
                  </a:lnTo>
                  <a:lnTo>
                    <a:pt x="0" y="187508"/>
                  </a:lnTo>
                  <a:lnTo>
                    <a:pt x="7688" y="187520"/>
                  </a:lnTo>
                  <a:lnTo>
                    <a:pt x="16509" y="179832"/>
                  </a:lnTo>
                  <a:lnTo>
                    <a:pt x="17860" y="16966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3" name="SMARTInkShape-235"/>
            <p:cNvSpPr/>
            <p:nvPr>
              <p:custDataLst>
                <p:tags r:id="rId52"/>
              </p:custDataLst>
            </p:nvPr>
          </p:nvSpPr>
          <p:spPr bwMode="auto">
            <a:xfrm>
              <a:off x="4920258" y="2271947"/>
              <a:ext cx="112197" cy="183714"/>
            </a:xfrm>
            <a:custGeom>
              <a:avLst/>
              <a:gdLst/>
              <a:ahLst/>
              <a:cxnLst/>
              <a:rect l="0" t="0" r="0" b="0"/>
              <a:pathLst>
                <a:path w="112197" h="183714">
                  <a:moveTo>
                    <a:pt x="17859" y="14053"/>
                  </a:moveTo>
                  <a:lnTo>
                    <a:pt x="17859" y="6364"/>
                  </a:lnTo>
                  <a:lnTo>
                    <a:pt x="18851" y="5951"/>
                  </a:lnTo>
                  <a:lnTo>
                    <a:pt x="25547" y="5232"/>
                  </a:lnTo>
                  <a:lnTo>
                    <a:pt x="26237" y="2526"/>
                  </a:lnTo>
                  <a:lnTo>
                    <a:pt x="26544" y="0"/>
                  </a:lnTo>
                  <a:lnTo>
                    <a:pt x="26789" y="21371"/>
                  </a:lnTo>
                  <a:lnTo>
                    <a:pt x="19101" y="42958"/>
                  </a:lnTo>
                  <a:lnTo>
                    <a:pt x="17112" y="55555"/>
                  </a:lnTo>
                  <a:lnTo>
                    <a:pt x="2427" y="83619"/>
                  </a:lnTo>
                  <a:lnTo>
                    <a:pt x="18" y="128263"/>
                  </a:lnTo>
                  <a:lnTo>
                    <a:pt x="0" y="159872"/>
                  </a:lnTo>
                  <a:lnTo>
                    <a:pt x="992" y="161867"/>
                  </a:lnTo>
                  <a:lnTo>
                    <a:pt x="2645" y="163197"/>
                  </a:lnTo>
                  <a:lnTo>
                    <a:pt x="4739" y="164084"/>
                  </a:lnTo>
                  <a:lnTo>
                    <a:pt x="6136" y="165667"/>
                  </a:lnTo>
                  <a:lnTo>
                    <a:pt x="7688" y="170072"/>
                  </a:lnTo>
                  <a:lnTo>
                    <a:pt x="8562" y="178131"/>
                  </a:lnTo>
                  <a:lnTo>
                    <a:pt x="9676" y="179993"/>
                  </a:lnTo>
                  <a:lnTo>
                    <a:pt x="11412" y="181234"/>
                  </a:lnTo>
                  <a:lnTo>
                    <a:pt x="17481" y="183572"/>
                  </a:lnTo>
                  <a:lnTo>
                    <a:pt x="34100" y="183713"/>
                  </a:lnTo>
                  <a:lnTo>
                    <a:pt x="77167" y="150944"/>
                  </a:lnTo>
                  <a:lnTo>
                    <a:pt x="86253" y="141044"/>
                  </a:lnTo>
                  <a:lnTo>
                    <a:pt x="104505" y="112831"/>
                  </a:lnTo>
                  <a:lnTo>
                    <a:pt x="107799" y="97469"/>
                  </a:lnTo>
                  <a:lnTo>
                    <a:pt x="111741" y="91476"/>
                  </a:lnTo>
                  <a:lnTo>
                    <a:pt x="112196" y="88489"/>
                  </a:lnTo>
                  <a:lnTo>
                    <a:pt x="111509" y="85505"/>
                  </a:lnTo>
                  <a:lnTo>
                    <a:pt x="108015" y="78327"/>
                  </a:lnTo>
                  <a:lnTo>
                    <a:pt x="106333" y="69781"/>
                  </a:lnTo>
                  <a:lnTo>
                    <a:pt x="102491" y="64287"/>
                  </a:lnTo>
                  <a:lnTo>
                    <a:pt x="97476" y="61184"/>
                  </a:lnTo>
                  <a:lnTo>
                    <a:pt x="94749" y="60356"/>
                  </a:lnTo>
                  <a:lnTo>
                    <a:pt x="92932" y="58812"/>
                  </a:lnTo>
                  <a:lnTo>
                    <a:pt x="90912" y="54451"/>
                  </a:lnTo>
                  <a:lnTo>
                    <a:pt x="89382" y="52892"/>
                  </a:lnTo>
                  <a:lnTo>
                    <a:pt x="85035" y="51158"/>
                  </a:lnTo>
                  <a:lnTo>
                    <a:pt x="69015" y="49053"/>
                  </a:lnTo>
                  <a:lnTo>
                    <a:pt x="66847" y="47308"/>
                  </a:lnTo>
                  <a:lnTo>
                    <a:pt x="65400" y="45153"/>
                  </a:lnTo>
                  <a:lnTo>
                    <a:pt x="63444" y="43716"/>
                  </a:lnTo>
                  <a:lnTo>
                    <a:pt x="58624" y="42119"/>
                  </a:lnTo>
                  <a:lnTo>
                    <a:pt x="26933" y="40842"/>
                  </a:lnTo>
                  <a:lnTo>
                    <a:pt x="26789" y="319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4" name="SMARTInkShape-236"/>
            <p:cNvSpPr/>
            <p:nvPr>
              <p:custDataLst>
                <p:tags r:id="rId53"/>
              </p:custDataLst>
            </p:nvPr>
          </p:nvSpPr>
          <p:spPr bwMode="auto">
            <a:xfrm>
              <a:off x="5000625" y="2169914"/>
              <a:ext cx="107157" cy="8931"/>
            </a:xfrm>
            <a:custGeom>
              <a:avLst/>
              <a:gdLst/>
              <a:ahLst/>
              <a:cxnLst/>
              <a:rect l="0" t="0" r="0" b="0"/>
              <a:pathLst>
                <a:path w="107157" h="8931">
                  <a:moveTo>
                    <a:pt x="17859" y="0"/>
                  </a:moveTo>
                  <a:lnTo>
                    <a:pt x="0" y="0"/>
                  </a:lnTo>
                  <a:lnTo>
                    <a:pt x="22123" y="0"/>
                  </a:lnTo>
                  <a:lnTo>
                    <a:pt x="27361" y="2646"/>
                  </a:lnTo>
                  <a:lnTo>
                    <a:pt x="32995" y="6137"/>
                  </a:lnTo>
                  <a:lnTo>
                    <a:pt x="44698" y="8378"/>
                  </a:lnTo>
                  <a:lnTo>
                    <a:pt x="88868" y="8928"/>
                  </a:lnTo>
                  <a:lnTo>
                    <a:pt x="10715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5" name="SMARTInkShape-237"/>
            <p:cNvSpPr/>
            <p:nvPr>
              <p:custDataLst>
                <p:tags r:id="rId54"/>
              </p:custDataLst>
            </p:nvPr>
          </p:nvSpPr>
          <p:spPr bwMode="auto">
            <a:xfrm>
              <a:off x="5134570" y="2053828"/>
              <a:ext cx="89287" cy="169665"/>
            </a:xfrm>
            <a:custGeom>
              <a:avLst/>
              <a:gdLst/>
              <a:ahLst/>
              <a:cxnLst/>
              <a:rect l="0" t="0" r="0" b="0"/>
              <a:pathLst>
                <a:path w="89287" h="169665">
                  <a:moveTo>
                    <a:pt x="8930" y="8930"/>
                  </a:moveTo>
                  <a:lnTo>
                    <a:pt x="4190" y="8930"/>
                  </a:lnTo>
                  <a:lnTo>
                    <a:pt x="2793" y="7937"/>
                  </a:lnTo>
                  <a:lnTo>
                    <a:pt x="1862" y="6284"/>
                  </a:lnTo>
                  <a:lnTo>
                    <a:pt x="0" y="3"/>
                  </a:lnTo>
                  <a:lnTo>
                    <a:pt x="0" y="0"/>
                  </a:lnTo>
                  <a:lnTo>
                    <a:pt x="31050" y="0"/>
                  </a:lnTo>
                  <a:lnTo>
                    <a:pt x="36290" y="2646"/>
                  </a:lnTo>
                  <a:lnTo>
                    <a:pt x="42997" y="7689"/>
                  </a:lnTo>
                  <a:lnTo>
                    <a:pt x="51450" y="9677"/>
                  </a:lnTo>
                  <a:lnTo>
                    <a:pt x="71057" y="26411"/>
                  </a:lnTo>
                  <a:lnTo>
                    <a:pt x="71325" y="31418"/>
                  </a:lnTo>
                  <a:lnTo>
                    <a:pt x="68742" y="36453"/>
                  </a:lnTo>
                  <a:lnTo>
                    <a:pt x="50188" y="56935"/>
                  </a:lnTo>
                  <a:lnTo>
                    <a:pt x="44464" y="60031"/>
                  </a:lnTo>
                  <a:lnTo>
                    <a:pt x="41549" y="60857"/>
                  </a:lnTo>
                  <a:lnTo>
                    <a:pt x="39606" y="62399"/>
                  </a:lnTo>
                  <a:lnTo>
                    <a:pt x="34886" y="69311"/>
                  </a:lnTo>
                  <a:lnTo>
                    <a:pt x="18640" y="79878"/>
                  </a:lnTo>
                  <a:lnTo>
                    <a:pt x="9045" y="80363"/>
                  </a:lnTo>
                  <a:lnTo>
                    <a:pt x="17495" y="88929"/>
                  </a:lnTo>
                  <a:lnTo>
                    <a:pt x="34101" y="89288"/>
                  </a:lnTo>
                  <a:lnTo>
                    <a:pt x="42528" y="95432"/>
                  </a:lnTo>
                  <a:lnTo>
                    <a:pt x="50855" y="98391"/>
                  </a:lnTo>
                  <a:lnTo>
                    <a:pt x="59606" y="104118"/>
                  </a:lnTo>
                  <a:lnTo>
                    <a:pt x="69684" y="106756"/>
                  </a:lnTo>
                  <a:lnTo>
                    <a:pt x="78972" y="114810"/>
                  </a:lnTo>
                  <a:lnTo>
                    <a:pt x="84694" y="115708"/>
                  </a:lnTo>
                  <a:lnTo>
                    <a:pt x="86228" y="116826"/>
                  </a:lnTo>
                  <a:lnTo>
                    <a:pt x="87251" y="118564"/>
                  </a:lnTo>
                  <a:lnTo>
                    <a:pt x="89027" y="125158"/>
                  </a:lnTo>
                  <a:lnTo>
                    <a:pt x="89286" y="138285"/>
                  </a:lnTo>
                  <a:lnTo>
                    <a:pt x="86646" y="143481"/>
                  </a:lnTo>
                  <a:lnTo>
                    <a:pt x="84553" y="146256"/>
                  </a:lnTo>
                  <a:lnTo>
                    <a:pt x="79582" y="149338"/>
                  </a:lnTo>
                  <a:lnTo>
                    <a:pt x="74065" y="151701"/>
                  </a:lnTo>
                  <a:lnTo>
                    <a:pt x="47640" y="168012"/>
                  </a:lnTo>
                  <a:lnTo>
                    <a:pt x="38110" y="169338"/>
                  </a:lnTo>
                  <a:lnTo>
                    <a:pt x="9084" y="169664"/>
                  </a:lnTo>
                  <a:lnTo>
                    <a:pt x="8930" y="15180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6" name="SMARTInkShape-238"/>
            <p:cNvSpPr/>
            <p:nvPr>
              <p:custDataLst>
                <p:tags r:id="rId55"/>
              </p:custDataLst>
            </p:nvPr>
          </p:nvSpPr>
          <p:spPr bwMode="auto">
            <a:xfrm>
              <a:off x="5268896" y="2062758"/>
              <a:ext cx="97847" cy="107124"/>
            </a:xfrm>
            <a:custGeom>
              <a:avLst/>
              <a:gdLst/>
              <a:ahLst/>
              <a:cxnLst/>
              <a:rect l="0" t="0" r="0" b="0"/>
              <a:pathLst>
                <a:path w="97847" h="107124">
                  <a:moveTo>
                    <a:pt x="35338" y="17859"/>
                  </a:moveTo>
                  <a:lnTo>
                    <a:pt x="35338" y="13119"/>
                  </a:lnTo>
                  <a:lnTo>
                    <a:pt x="36330" y="11722"/>
                  </a:lnTo>
                  <a:lnTo>
                    <a:pt x="37984" y="10791"/>
                  </a:lnTo>
                  <a:lnTo>
                    <a:pt x="40078" y="10171"/>
                  </a:lnTo>
                  <a:lnTo>
                    <a:pt x="41474" y="8765"/>
                  </a:lnTo>
                  <a:lnTo>
                    <a:pt x="44258" y="35"/>
                  </a:lnTo>
                  <a:lnTo>
                    <a:pt x="53088" y="0"/>
                  </a:lnTo>
                  <a:lnTo>
                    <a:pt x="53165" y="4740"/>
                  </a:lnTo>
                  <a:lnTo>
                    <a:pt x="52184" y="6137"/>
                  </a:lnTo>
                  <a:lnTo>
                    <a:pt x="50537" y="7068"/>
                  </a:lnTo>
                  <a:lnTo>
                    <a:pt x="48448" y="7688"/>
                  </a:lnTo>
                  <a:lnTo>
                    <a:pt x="47054" y="9094"/>
                  </a:lnTo>
                  <a:lnTo>
                    <a:pt x="45506" y="13302"/>
                  </a:lnTo>
                  <a:lnTo>
                    <a:pt x="44634" y="21249"/>
                  </a:lnTo>
                  <a:lnTo>
                    <a:pt x="43520" y="23096"/>
                  </a:lnTo>
                  <a:lnTo>
                    <a:pt x="41784" y="24327"/>
                  </a:lnTo>
                  <a:lnTo>
                    <a:pt x="37212" y="26687"/>
                  </a:lnTo>
                  <a:lnTo>
                    <a:pt x="31871" y="31043"/>
                  </a:lnTo>
                  <a:lnTo>
                    <a:pt x="28836" y="36286"/>
                  </a:lnTo>
                  <a:lnTo>
                    <a:pt x="26496" y="41924"/>
                  </a:lnTo>
                  <a:lnTo>
                    <a:pt x="11026" y="62522"/>
                  </a:lnTo>
                  <a:lnTo>
                    <a:pt x="9038" y="74417"/>
                  </a:lnTo>
                  <a:lnTo>
                    <a:pt x="7883" y="76400"/>
                  </a:lnTo>
                  <a:lnTo>
                    <a:pt x="6121" y="77722"/>
                  </a:lnTo>
                  <a:lnTo>
                    <a:pt x="3954" y="78604"/>
                  </a:lnTo>
                  <a:lnTo>
                    <a:pt x="2509" y="80184"/>
                  </a:lnTo>
                  <a:lnTo>
                    <a:pt x="0" y="87900"/>
                  </a:lnTo>
                  <a:lnTo>
                    <a:pt x="8191" y="97822"/>
                  </a:lnTo>
                  <a:lnTo>
                    <a:pt x="8518" y="105879"/>
                  </a:lnTo>
                  <a:lnTo>
                    <a:pt x="9521" y="106305"/>
                  </a:lnTo>
                  <a:lnTo>
                    <a:pt x="29539" y="107123"/>
                  </a:lnTo>
                  <a:lnTo>
                    <a:pt x="35407" y="104495"/>
                  </a:lnTo>
                  <a:lnTo>
                    <a:pt x="42517" y="99464"/>
                  </a:lnTo>
                  <a:lnTo>
                    <a:pt x="51051" y="97479"/>
                  </a:lnTo>
                  <a:lnTo>
                    <a:pt x="59397" y="92162"/>
                  </a:lnTo>
                  <a:lnTo>
                    <a:pt x="71106" y="89863"/>
                  </a:lnTo>
                  <a:lnTo>
                    <a:pt x="74066" y="89674"/>
                  </a:lnTo>
                  <a:lnTo>
                    <a:pt x="76039" y="88556"/>
                  </a:lnTo>
                  <a:lnTo>
                    <a:pt x="77356" y="86818"/>
                  </a:lnTo>
                  <a:lnTo>
                    <a:pt x="79467" y="81641"/>
                  </a:lnTo>
                  <a:lnTo>
                    <a:pt x="82402" y="80933"/>
                  </a:lnTo>
                  <a:lnTo>
                    <a:pt x="84573" y="80744"/>
                  </a:lnTo>
                  <a:lnTo>
                    <a:pt x="86022" y="79627"/>
                  </a:lnTo>
                  <a:lnTo>
                    <a:pt x="88535" y="72712"/>
                  </a:lnTo>
                  <a:lnTo>
                    <a:pt x="88803" y="67074"/>
                  </a:lnTo>
                  <a:lnTo>
                    <a:pt x="91512" y="61892"/>
                  </a:lnTo>
                  <a:lnTo>
                    <a:pt x="97846" y="535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597" name="SMARTInkShape-239"/>
            <p:cNvSpPr/>
            <p:nvPr>
              <p:custDataLst>
                <p:tags r:id="rId56"/>
              </p:custDataLst>
            </p:nvPr>
          </p:nvSpPr>
          <p:spPr bwMode="auto">
            <a:xfrm>
              <a:off x="5341198" y="2062758"/>
              <a:ext cx="34475" cy="160735"/>
            </a:xfrm>
            <a:custGeom>
              <a:avLst/>
              <a:gdLst/>
              <a:ahLst/>
              <a:cxnLst/>
              <a:rect l="0" t="0" r="0" b="0"/>
              <a:pathLst>
                <a:path w="34475" h="160735">
                  <a:moveTo>
                    <a:pt x="34474" y="0"/>
                  </a:moveTo>
                  <a:lnTo>
                    <a:pt x="34474" y="16509"/>
                  </a:lnTo>
                  <a:lnTo>
                    <a:pt x="29733" y="22199"/>
                  </a:lnTo>
                  <a:lnTo>
                    <a:pt x="27406" y="30041"/>
                  </a:lnTo>
                  <a:lnTo>
                    <a:pt x="25379" y="39148"/>
                  </a:lnTo>
                  <a:lnTo>
                    <a:pt x="18639" y="53080"/>
                  </a:lnTo>
                  <a:lnTo>
                    <a:pt x="15889" y="68395"/>
                  </a:lnTo>
                  <a:lnTo>
                    <a:pt x="9599" y="80354"/>
                  </a:lnTo>
                  <a:lnTo>
                    <a:pt x="6715" y="113109"/>
                  </a:lnTo>
                  <a:lnTo>
                    <a:pt x="621" y="125015"/>
                  </a:lnTo>
                  <a:lnTo>
                    <a:pt x="0" y="127992"/>
                  </a:lnTo>
                  <a:lnTo>
                    <a:pt x="577" y="129976"/>
                  </a:lnTo>
                  <a:lnTo>
                    <a:pt x="1954" y="131299"/>
                  </a:lnTo>
                  <a:lnTo>
                    <a:pt x="3864" y="132181"/>
                  </a:lnTo>
                  <a:lnTo>
                    <a:pt x="5138" y="133761"/>
                  </a:lnTo>
                  <a:lnTo>
                    <a:pt x="6552" y="138163"/>
                  </a:lnTo>
                  <a:lnTo>
                    <a:pt x="7685" y="1607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01" name="SMARTInkShape-Group43"/>
          <p:cNvGrpSpPr/>
          <p:nvPr/>
        </p:nvGrpSpPr>
        <p:grpSpPr>
          <a:xfrm>
            <a:off x="3295054" y="2357437"/>
            <a:ext cx="133947" cy="80368"/>
            <a:chOff x="3295054" y="2357437"/>
            <a:chExt cx="133947" cy="80368"/>
          </a:xfrm>
        </p:grpSpPr>
        <p:sp>
          <p:nvSpPr>
            <p:cNvPr id="599" name="SMARTInkShape-240"/>
            <p:cNvSpPr/>
            <p:nvPr>
              <p:custDataLst>
                <p:tags r:id="rId43"/>
              </p:custDataLst>
            </p:nvPr>
          </p:nvSpPr>
          <p:spPr bwMode="auto">
            <a:xfrm>
              <a:off x="3303984" y="2357437"/>
              <a:ext cx="98228" cy="8931"/>
            </a:xfrm>
            <a:custGeom>
              <a:avLst/>
              <a:gdLst/>
              <a:ahLst/>
              <a:cxnLst/>
              <a:rect l="0" t="0" r="0" b="0"/>
              <a:pathLst>
                <a:path w="98228" h="8931">
                  <a:moveTo>
                    <a:pt x="0" y="0"/>
                  </a:moveTo>
                  <a:lnTo>
                    <a:pt x="0" y="4741"/>
                  </a:lnTo>
                  <a:lnTo>
                    <a:pt x="993" y="6137"/>
                  </a:lnTo>
                  <a:lnTo>
                    <a:pt x="2646" y="7068"/>
                  </a:lnTo>
                  <a:lnTo>
                    <a:pt x="8562" y="8821"/>
                  </a:lnTo>
                  <a:lnTo>
                    <a:pt x="51526" y="8930"/>
                  </a:lnTo>
                  <a:lnTo>
                    <a:pt x="95165" y="8930"/>
                  </a:lnTo>
                  <a:lnTo>
                    <a:pt x="98226" y="8930"/>
                  </a:lnTo>
                  <a:lnTo>
                    <a:pt x="98227" y="4189"/>
                  </a:lnTo>
                  <a:lnTo>
                    <a:pt x="97234" y="2793"/>
                  </a:lnTo>
                  <a:lnTo>
                    <a:pt x="95581" y="1862"/>
                  </a:lnTo>
                  <a:lnTo>
                    <a:pt x="8929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0" name="SMARTInkShape-241"/>
            <p:cNvSpPr/>
            <p:nvPr>
              <p:custDataLst>
                <p:tags r:id="rId44"/>
              </p:custDataLst>
            </p:nvPr>
          </p:nvSpPr>
          <p:spPr bwMode="auto">
            <a:xfrm>
              <a:off x="3295054" y="2419978"/>
              <a:ext cx="133947" cy="17827"/>
            </a:xfrm>
            <a:custGeom>
              <a:avLst/>
              <a:gdLst/>
              <a:ahLst/>
              <a:cxnLst/>
              <a:rect l="0" t="0" r="0" b="0"/>
              <a:pathLst>
                <a:path w="133947" h="17827">
                  <a:moveTo>
                    <a:pt x="0" y="8897"/>
                  </a:moveTo>
                  <a:lnTo>
                    <a:pt x="0" y="13638"/>
                  </a:lnTo>
                  <a:lnTo>
                    <a:pt x="993" y="15034"/>
                  </a:lnTo>
                  <a:lnTo>
                    <a:pt x="2647" y="15965"/>
                  </a:lnTo>
                  <a:lnTo>
                    <a:pt x="9095" y="17581"/>
                  </a:lnTo>
                  <a:lnTo>
                    <a:pt x="51601" y="17826"/>
                  </a:lnTo>
                  <a:lnTo>
                    <a:pt x="82701" y="16834"/>
                  </a:lnTo>
                  <a:lnTo>
                    <a:pt x="100727" y="10138"/>
                  </a:lnTo>
                  <a:lnTo>
                    <a:pt x="119021" y="9006"/>
                  </a:lnTo>
                  <a:lnTo>
                    <a:pt x="121019" y="7977"/>
                  </a:lnTo>
                  <a:lnTo>
                    <a:pt x="122352" y="6300"/>
                  </a:lnTo>
                  <a:lnTo>
                    <a:pt x="124490" y="1218"/>
                  </a:lnTo>
                  <a:lnTo>
                    <a:pt x="127428" y="523"/>
                  </a:lnTo>
                  <a:lnTo>
                    <a:pt x="133564" y="0"/>
                  </a:lnTo>
                  <a:lnTo>
                    <a:pt x="133946" y="88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07" name="SMARTInkShape-Group44"/>
          <p:cNvGrpSpPr/>
          <p:nvPr/>
        </p:nvGrpSpPr>
        <p:grpSpPr>
          <a:xfrm>
            <a:off x="2616401" y="2080617"/>
            <a:ext cx="464342" cy="625079"/>
            <a:chOff x="2616401" y="2080617"/>
            <a:chExt cx="464342" cy="625079"/>
          </a:xfrm>
        </p:grpSpPr>
        <p:sp>
          <p:nvSpPr>
            <p:cNvPr id="602" name="SMARTInkShape-242"/>
            <p:cNvSpPr/>
            <p:nvPr>
              <p:custDataLst>
                <p:tags r:id="rId38"/>
              </p:custDataLst>
            </p:nvPr>
          </p:nvSpPr>
          <p:spPr bwMode="auto">
            <a:xfrm>
              <a:off x="2705695" y="2080617"/>
              <a:ext cx="107157" cy="223243"/>
            </a:xfrm>
            <a:custGeom>
              <a:avLst/>
              <a:gdLst/>
              <a:ahLst/>
              <a:cxnLst/>
              <a:rect l="0" t="0" r="0" b="0"/>
              <a:pathLst>
                <a:path w="107157" h="223243">
                  <a:moveTo>
                    <a:pt x="17860" y="26789"/>
                  </a:moveTo>
                  <a:lnTo>
                    <a:pt x="13119" y="26789"/>
                  </a:lnTo>
                  <a:lnTo>
                    <a:pt x="11723" y="25797"/>
                  </a:lnTo>
                  <a:lnTo>
                    <a:pt x="10792" y="24143"/>
                  </a:lnTo>
                  <a:lnTo>
                    <a:pt x="8930" y="17862"/>
                  </a:lnTo>
                  <a:lnTo>
                    <a:pt x="8930" y="0"/>
                  </a:lnTo>
                  <a:lnTo>
                    <a:pt x="8930" y="31497"/>
                  </a:lnTo>
                  <a:lnTo>
                    <a:pt x="7938" y="32904"/>
                  </a:lnTo>
                  <a:lnTo>
                    <a:pt x="6284" y="33843"/>
                  </a:lnTo>
                  <a:lnTo>
                    <a:pt x="1242" y="35348"/>
                  </a:lnTo>
                  <a:lnTo>
                    <a:pt x="552" y="38200"/>
                  </a:lnTo>
                  <a:lnTo>
                    <a:pt x="0" y="80619"/>
                  </a:lnTo>
                  <a:lnTo>
                    <a:pt x="0" y="123376"/>
                  </a:lnTo>
                  <a:lnTo>
                    <a:pt x="0" y="166682"/>
                  </a:lnTo>
                  <a:lnTo>
                    <a:pt x="0" y="211244"/>
                  </a:lnTo>
                  <a:lnTo>
                    <a:pt x="0" y="223242"/>
                  </a:lnTo>
                  <a:lnTo>
                    <a:pt x="0" y="201993"/>
                  </a:lnTo>
                  <a:lnTo>
                    <a:pt x="2646" y="196269"/>
                  </a:lnTo>
                  <a:lnTo>
                    <a:pt x="6137" y="190418"/>
                  </a:lnTo>
                  <a:lnTo>
                    <a:pt x="9095" y="181546"/>
                  </a:lnTo>
                  <a:lnTo>
                    <a:pt x="24750" y="160182"/>
                  </a:lnTo>
                  <a:lnTo>
                    <a:pt x="25429" y="157390"/>
                  </a:lnTo>
                  <a:lnTo>
                    <a:pt x="31127" y="148719"/>
                  </a:lnTo>
                  <a:lnTo>
                    <a:pt x="62104" y="116490"/>
                  </a:lnTo>
                  <a:lnTo>
                    <a:pt x="84707" y="116087"/>
                  </a:lnTo>
                  <a:lnTo>
                    <a:pt x="86237" y="117079"/>
                  </a:lnTo>
                  <a:lnTo>
                    <a:pt x="87257" y="118732"/>
                  </a:lnTo>
                  <a:lnTo>
                    <a:pt x="87937" y="120827"/>
                  </a:lnTo>
                  <a:lnTo>
                    <a:pt x="89383" y="122223"/>
                  </a:lnTo>
                  <a:lnTo>
                    <a:pt x="93635" y="123775"/>
                  </a:lnTo>
                  <a:lnTo>
                    <a:pt x="95166" y="125180"/>
                  </a:lnTo>
                  <a:lnTo>
                    <a:pt x="106249" y="142773"/>
                  </a:lnTo>
                  <a:lnTo>
                    <a:pt x="107154" y="184553"/>
                  </a:lnTo>
                  <a:lnTo>
                    <a:pt x="107156" y="223242"/>
                  </a:lnTo>
                  <a:lnTo>
                    <a:pt x="107156" y="215554"/>
                  </a:lnTo>
                  <a:lnTo>
                    <a:pt x="106164" y="215140"/>
                  </a:lnTo>
                  <a:lnTo>
                    <a:pt x="98227" y="2143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3" name="SMARTInkShape-243"/>
            <p:cNvSpPr/>
            <p:nvPr>
              <p:custDataLst>
                <p:tags r:id="rId39"/>
              </p:custDataLst>
            </p:nvPr>
          </p:nvSpPr>
          <p:spPr bwMode="auto">
            <a:xfrm>
              <a:off x="2902152" y="2143125"/>
              <a:ext cx="142872" cy="160732"/>
            </a:xfrm>
            <a:custGeom>
              <a:avLst/>
              <a:gdLst/>
              <a:ahLst/>
              <a:cxnLst/>
              <a:rect l="0" t="0" r="0" b="0"/>
              <a:pathLst>
                <a:path w="142872" h="160732">
                  <a:moveTo>
                    <a:pt x="89293" y="26789"/>
                  </a:moveTo>
                  <a:lnTo>
                    <a:pt x="89293" y="22048"/>
                  </a:lnTo>
                  <a:lnTo>
                    <a:pt x="90286" y="20652"/>
                  </a:lnTo>
                  <a:lnTo>
                    <a:pt x="91939" y="19721"/>
                  </a:lnTo>
                  <a:lnTo>
                    <a:pt x="96981" y="18227"/>
                  </a:lnTo>
                  <a:lnTo>
                    <a:pt x="97671" y="15377"/>
                  </a:lnTo>
                  <a:lnTo>
                    <a:pt x="98223" y="0"/>
                  </a:lnTo>
                  <a:lnTo>
                    <a:pt x="93482" y="0"/>
                  </a:lnTo>
                  <a:lnTo>
                    <a:pt x="92086" y="992"/>
                  </a:lnTo>
                  <a:lnTo>
                    <a:pt x="91155" y="2646"/>
                  </a:lnTo>
                  <a:lnTo>
                    <a:pt x="89661" y="7688"/>
                  </a:lnTo>
                  <a:lnTo>
                    <a:pt x="86811" y="8378"/>
                  </a:lnTo>
                  <a:lnTo>
                    <a:pt x="84662" y="8562"/>
                  </a:lnTo>
                  <a:lnTo>
                    <a:pt x="83229" y="9677"/>
                  </a:lnTo>
                  <a:lnTo>
                    <a:pt x="81637" y="13561"/>
                  </a:lnTo>
                  <a:lnTo>
                    <a:pt x="80220" y="14994"/>
                  </a:lnTo>
                  <a:lnTo>
                    <a:pt x="70818" y="19939"/>
                  </a:lnTo>
                  <a:lnTo>
                    <a:pt x="68046" y="22222"/>
                  </a:lnTo>
                  <a:lnTo>
                    <a:pt x="64967" y="27405"/>
                  </a:lnTo>
                  <a:lnTo>
                    <a:pt x="64146" y="30176"/>
                  </a:lnTo>
                  <a:lnTo>
                    <a:pt x="62607" y="32024"/>
                  </a:lnTo>
                  <a:lnTo>
                    <a:pt x="50219" y="39973"/>
                  </a:lnTo>
                  <a:lnTo>
                    <a:pt x="47122" y="45216"/>
                  </a:lnTo>
                  <a:lnTo>
                    <a:pt x="46297" y="48003"/>
                  </a:lnTo>
                  <a:lnTo>
                    <a:pt x="44754" y="49861"/>
                  </a:lnTo>
                  <a:lnTo>
                    <a:pt x="32361" y="57829"/>
                  </a:lnTo>
                  <a:lnTo>
                    <a:pt x="29264" y="63074"/>
                  </a:lnTo>
                  <a:lnTo>
                    <a:pt x="26895" y="68713"/>
                  </a:lnTo>
                  <a:lnTo>
                    <a:pt x="10578" y="87543"/>
                  </a:lnTo>
                  <a:lnTo>
                    <a:pt x="9660" y="91163"/>
                  </a:lnTo>
                  <a:lnTo>
                    <a:pt x="9415" y="93517"/>
                  </a:lnTo>
                  <a:lnTo>
                    <a:pt x="6498" y="98779"/>
                  </a:lnTo>
                  <a:lnTo>
                    <a:pt x="2886" y="104425"/>
                  </a:lnTo>
                  <a:lnTo>
                    <a:pt x="377" y="114354"/>
                  </a:lnTo>
                  <a:lnTo>
                    <a:pt x="0" y="141144"/>
                  </a:lnTo>
                  <a:lnTo>
                    <a:pt x="16506" y="159371"/>
                  </a:lnTo>
                  <a:lnTo>
                    <a:pt x="22196" y="160330"/>
                  </a:lnTo>
                  <a:lnTo>
                    <a:pt x="64250" y="160731"/>
                  </a:lnTo>
                  <a:lnTo>
                    <a:pt x="70887" y="158087"/>
                  </a:lnTo>
                  <a:lnTo>
                    <a:pt x="74046" y="155993"/>
                  </a:lnTo>
                  <a:lnTo>
                    <a:pt x="87972" y="153046"/>
                  </a:lnTo>
                  <a:lnTo>
                    <a:pt x="109752" y="151913"/>
                  </a:lnTo>
                  <a:lnTo>
                    <a:pt x="115915" y="149207"/>
                  </a:lnTo>
                  <a:lnTo>
                    <a:pt x="123215" y="144126"/>
                  </a:lnTo>
                  <a:lnTo>
                    <a:pt x="133527" y="142907"/>
                  </a:lnTo>
                  <a:lnTo>
                    <a:pt x="138559" y="142884"/>
                  </a:lnTo>
                  <a:lnTo>
                    <a:pt x="139997" y="141889"/>
                  </a:lnTo>
                  <a:lnTo>
                    <a:pt x="140955" y="140233"/>
                  </a:lnTo>
                  <a:lnTo>
                    <a:pt x="142871" y="13394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4" name="SMARTInkShape-244"/>
            <p:cNvSpPr/>
            <p:nvPr>
              <p:custDataLst>
                <p:tags r:id="rId40"/>
              </p:custDataLst>
            </p:nvPr>
          </p:nvSpPr>
          <p:spPr bwMode="auto">
            <a:xfrm>
              <a:off x="2616401" y="2375297"/>
              <a:ext cx="464342" cy="35352"/>
            </a:xfrm>
            <a:custGeom>
              <a:avLst/>
              <a:gdLst/>
              <a:ahLst/>
              <a:cxnLst/>
              <a:rect l="0" t="0" r="0" b="0"/>
              <a:pathLst>
                <a:path w="464342" h="35352">
                  <a:moveTo>
                    <a:pt x="44646" y="26789"/>
                  </a:moveTo>
                  <a:lnTo>
                    <a:pt x="0" y="26789"/>
                  </a:lnTo>
                  <a:lnTo>
                    <a:pt x="30144" y="26789"/>
                  </a:lnTo>
                  <a:lnTo>
                    <a:pt x="69864" y="35351"/>
                  </a:lnTo>
                  <a:lnTo>
                    <a:pt x="93541" y="34654"/>
                  </a:lnTo>
                  <a:lnTo>
                    <a:pt x="136116" y="27610"/>
                  </a:lnTo>
                  <a:lnTo>
                    <a:pt x="178704" y="26861"/>
                  </a:lnTo>
                  <a:lnTo>
                    <a:pt x="207460" y="24157"/>
                  </a:lnTo>
                  <a:lnTo>
                    <a:pt x="252073" y="18412"/>
                  </a:lnTo>
                  <a:lnTo>
                    <a:pt x="293954" y="17932"/>
                  </a:lnTo>
                  <a:lnTo>
                    <a:pt x="334040" y="17866"/>
                  </a:lnTo>
                  <a:lnTo>
                    <a:pt x="377165" y="17860"/>
                  </a:lnTo>
                  <a:lnTo>
                    <a:pt x="412672" y="16867"/>
                  </a:lnTo>
                  <a:lnTo>
                    <a:pt x="420872" y="13118"/>
                  </a:lnTo>
                  <a:lnTo>
                    <a:pt x="424448" y="12714"/>
                  </a:lnTo>
                  <a:lnTo>
                    <a:pt x="440371" y="16986"/>
                  </a:lnTo>
                  <a:lnTo>
                    <a:pt x="446412" y="14825"/>
                  </a:lnTo>
                  <a:lnTo>
                    <a:pt x="453634" y="10094"/>
                  </a:lnTo>
                  <a:lnTo>
                    <a:pt x="464337" y="8930"/>
                  </a:lnTo>
                  <a:lnTo>
                    <a:pt x="464338" y="8930"/>
                  </a:lnTo>
                  <a:lnTo>
                    <a:pt x="464341" y="8929"/>
                  </a:lnTo>
                  <a:lnTo>
                    <a:pt x="455411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5" name="SMARTInkShape-245"/>
            <p:cNvSpPr/>
            <p:nvPr>
              <p:custDataLst>
                <p:tags r:id="rId41"/>
              </p:custDataLst>
            </p:nvPr>
          </p:nvSpPr>
          <p:spPr bwMode="auto">
            <a:xfrm>
              <a:off x="2741417" y="2491751"/>
              <a:ext cx="214310" cy="151438"/>
            </a:xfrm>
            <a:custGeom>
              <a:avLst/>
              <a:gdLst/>
              <a:ahLst/>
              <a:cxnLst/>
              <a:rect l="0" t="0" r="0" b="0"/>
              <a:pathLst>
                <a:path w="214310" h="151438">
                  <a:moveTo>
                    <a:pt x="8927" y="26421"/>
                  </a:moveTo>
                  <a:lnTo>
                    <a:pt x="8927" y="9835"/>
                  </a:lnTo>
                  <a:lnTo>
                    <a:pt x="7934" y="9410"/>
                  </a:lnTo>
                  <a:lnTo>
                    <a:pt x="365" y="8594"/>
                  </a:lnTo>
                  <a:lnTo>
                    <a:pt x="7" y="0"/>
                  </a:lnTo>
                  <a:lnTo>
                    <a:pt x="0" y="4481"/>
                  </a:lnTo>
                  <a:lnTo>
                    <a:pt x="991" y="5841"/>
                  </a:lnTo>
                  <a:lnTo>
                    <a:pt x="7686" y="8203"/>
                  </a:lnTo>
                  <a:lnTo>
                    <a:pt x="8375" y="11048"/>
                  </a:lnTo>
                  <a:lnTo>
                    <a:pt x="8559" y="13196"/>
                  </a:lnTo>
                  <a:lnTo>
                    <a:pt x="11409" y="18228"/>
                  </a:lnTo>
                  <a:lnTo>
                    <a:pt x="53591" y="62154"/>
                  </a:lnTo>
                  <a:lnTo>
                    <a:pt x="65485" y="74049"/>
                  </a:lnTo>
                  <a:lnTo>
                    <a:pt x="74082" y="77354"/>
                  </a:lnTo>
                  <a:lnTo>
                    <a:pt x="83525" y="79816"/>
                  </a:lnTo>
                  <a:lnTo>
                    <a:pt x="127058" y="106836"/>
                  </a:lnTo>
                  <a:lnTo>
                    <a:pt x="140832" y="113086"/>
                  </a:lnTo>
                  <a:lnTo>
                    <a:pt x="147918" y="115540"/>
                  </a:lnTo>
                  <a:lnTo>
                    <a:pt x="169608" y="131095"/>
                  </a:lnTo>
                  <a:lnTo>
                    <a:pt x="175590" y="133466"/>
                  </a:lnTo>
                  <a:lnTo>
                    <a:pt x="184537" y="139387"/>
                  </a:lnTo>
                  <a:lnTo>
                    <a:pt x="193471" y="142575"/>
                  </a:lnTo>
                  <a:lnTo>
                    <a:pt x="203616" y="150074"/>
                  </a:lnTo>
                  <a:lnTo>
                    <a:pt x="214293" y="151435"/>
                  </a:lnTo>
                  <a:lnTo>
                    <a:pt x="214309" y="151437"/>
                  </a:lnTo>
                  <a:lnTo>
                    <a:pt x="214309" y="146696"/>
                  </a:lnTo>
                  <a:lnTo>
                    <a:pt x="213317" y="145299"/>
                  </a:lnTo>
                  <a:lnTo>
                    <a:pt x="211663" y="144369"/>
                  </a:lnTo>
                  <a:lnTo>
                    <a:pt x="209569" y="143748"/>
                  </a:lnTo>
                  <a:lnTo>
                    <a:pt x="208173" y="142342"/>
                  </a:lnTo>
                  <a:lnTo>
                    <a:pt x="205747" y="134927"/>
                  </a:lnTo>
                  <a:lnTo>
                    <a:pt x="202898" y="134177"/>
                  </a:lnTo>
                  <a:lnTo>
                    <a:pt x="187520" y="13357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6" name="SMARTInkShape-246"/>
            <p:cNvSpPr/>
            <p:nvPr>
              <p:custDataLst>
                <p:tags r:id="rId42"/>
              </p:custDataLst>
            </p:nvPr>
          </p:nvSpPr>
          <p:spPr bwMode="auto">
            <a:xfrm>
              <a:off x="2795104" y="2580680"/>
              <a:ext cx="44537" cy="125016"/>
            </a:xfrm>
            <a:custGeom>
              <a:avLst/>
              <a:gdLst/>
              <a:ahLst/>
              <a:cxnLst/>
              <a:rect l="0" t="0" r="0" b="0"/>
              <a:pathLst>
                <a:path w="44537" h="125016">
                  <a:moveTo>
                    <a:pt x="44536" y="8929"/>
                  </a:moveTo>
                  <a:lnTo>
                    <a:pt x="44536" y="0"/>
                  </a:lnTo>
                  <a:lnTo>
                    <a:pt x="36848" y="7688"/>
                  </a:lnTo>
                  <a:lnTo>
                    <a:pt x="34860" y="15813"/>
                  </a:lnTo>
                  <a:lnTo>
                    <a:pt x="29542" y="24088"/>
                  </a:lnTo>
                  <a:lnTo>
                    <a:pt x="27526" y="32823"/>
                  </a:lnTo>
                  <a:lnTo>
                    <a:pt x="26789" y="47635"/>
                  </a:lnTo>
                  <a:lnTo>
                    <a:pt x="24081" y="53582"/>
                  </a:lnTo>
                  <a:lnTo>
                    <a:pt x="20562" y="59533"/>
                  </a:lnTo>
                  <a:lnTo>
                    <a:pt x="18303" y="71437"/>
                  </a:lnTo>
                  <a:lnTo>
                    <a:pt x="17857" y="83343"/>
                  </a:lnTo>
                  <a:lnTo>
                    <a:pt x="15150" y="89297"/>
                  </a:lnTo>
                  <a:lnTo>
                    <a:pt x="11632" y="95249"/>
                  </a:lnTo>
                  <a:lnTo>
                    <a:pt x="9374" y="107156"/>
                  </a:lnTo>
                  <a:lnTo>
                    <a:pt x="9188" y="110133"/>
                  </a:lnTo>
                  <a:lnTo>
                    <a:pt x="8073" y="112117"/>
                  </a:lnTo>
                  <a:lnTo>
                    <a:pt x="6337" y="113439"/>
                  </a:lnTo>
                  <a:lnTo>
                    <a:pt x="4187" y="114321"/>
                  </a:lnTo>
                  <a:lnTo>
                    <a:pt x="2754" y="115902"/>
                  </a:lnTo>
                  <a:lnTo>
                    <a:pt x="0" y="124601"/>
                  </a:lnTo>
                  <a:lnTo>
                    <a:pt x="8818" y="12501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10" name="SMARTInkShape-Group45"/>
          <p:cNvGrpSpPr/>
          <p:nvPr/>
        </p:nvGrpSpPr>
        <p:grpSpPr>
          <a:xfrm>
            <a:off x="2393156" y="2277070"/>
            <a:ext cx="133946" cy="89298"/>
            <a:chOff x="2393156" y="2277070"/>
            <a:chExt cx="133946" cy="89298"/>
          </a:xfrm>
        </p:grpSpPr>
        <p:sp>
          <p:nvSpPr>
            <p:cNvPr id="608" name="SMARTInkShape-247"/>
            <p:cNvSpPr/>
            <p:nvPr>
              <p:custDataLst>
                <p:tags r:id="rId36"/>
              </p:custDataLst>
            </p:nvPr>
          </p:nvSpPr>
          <p:spPr bwMode="auto">
            <a:xfrm>
              <a:off x="2393156" y="2277070"/>
              <a:ext cx="133946" cy="16619"/>
            </a:xfrm>
            <a:custGeom>
              <a:avLst/>
              <a:gdLst/>
              <a:ahLst/>
              <a:cxnLst/>
              <a:rect l="0" t="0" r="0" b="0"/>
              <a:pathLst>
                <a:path w="133946" h="16619">
                  <a:moveTo>
                    <a:pt x="17859" y="0"/>
                  </a:moveTo>
                  <a:lnTo>
                    <a:pt x="0" y="0"/>
                  </a:lnTo>
                  <a:lnTo>
                    <a:pt x="0" y="8562"/>
                  </a:lnTo>
                  <a:lnTo>
                    <a:pt x="38738" y="8930"/>
                  </a:lnTo>
                  <a:lnTo>
                    <a:pt x="40709" y="9922"/>
                  </a:lnTo>
                  <a:lnTo>
                    <a:pt x="42022" y="11576"/>
                  </a:lnTo>
                  <a:lnTo>
                    <a:pt x="42898" y="13671"/>
                  </a:lnTo>
                  <a:lnTo>
                    <a:pt x="44474" y="15067"/>
                  </a:lnTo>
                  <a:lnTo>
                    <a:pt x="48870" y="16618"/>
                  </a:lnTo>
                  <a:lnTo>
                    <a:pt x="93485" y="8959"/>
                  </a:lnTo>
                  <a:lnTo>
                    <a:pt x="133945" y="8930"/>
                  </a:lnTo>
                  <a:lnTo>
                    <a:pt x="12501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09" name="SMARTInkShape-248"/>
            <p:cNvSpPr/>
            <p:nvPr>
              <p:custDataLst>
                <p:tags r:id="rId37"/>
              </p:custDataLst>
            </p:nvPr>
          </p:nvSpPr>
          <p:spPr bwMode="auto">
            <a:xfrm>
              <a:off x="2402086" y="2357437"/>
              <a:ext cx="116087" cy="8931"/>
            </a:xfrm>
            <a:custGeom>
              <a:avLst/>
              <a:gdLst/>
              <a:ahLst/>
              <a:cxnLst/>
              <a:rect l="0" t="0" r="0" b="0"/>
              <a:pathLst>
                <a:path w="116087" h="8931">
                  <a:moveTo>
                    <a:pt x="8929" y="0"/>
                  </a:moveTo>
                  <a:lnTo>
                    <a:pt x="0" y="0"/>
                  </a:lnTo>
                  <a:lnTo>
                    <a:pt x="0" y="4741"/>
                  </a:lnTo>
                  <a:lnTo>
                    <a:pt x="992" y="6137"/>
                  </a:lnTo>
                  <a:lnTo>
                    <a:pt x="2646" y="7068"/>
                  </a:lnTo>
                  <a:lnTo>
                    <a:pt x="9094" y="8685"/>
                  </a:lnTo>
                  <a:lnTo>
                    <a:pt x="53594" y="8930"/>
                  </a:lnTo>
                  <a:lnTo>
                    <a:pt x="83344" y="8930"/>
                  </a:lnTo>
                  <a:lnTo>
                    <a:pt x="89297" y="6284"/>
                  </a:lnTo>
                  <a:lnTo>
                    <a:pt x="96462" y="1242"/>
                  </a:lnTo>
                  <a:lnTo>
                    <a:pt x="106742" y="33"/>
                  </a:lnTo>
                  <a:lnTo>
                    <a:pt x="11608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14" name="SMARTInkShape-Group46"/>
          <p:cNvGrpSpPr/>
          <p:nvPr/>
        </p:nvGrpSpPr>
        <p:grpSpPr>
          <a:xfrm>
            <a:off x="1910953" y="2018514"/>
            <a:ext cx="375048" cy="580012"/>
            <a:chOff x="1910953" y="2018514"/>
            <a:chExt cx="375048" cy="580012"/>
          </a:xfrm>
        </p:grpSpPr>
        <p:sp>
          <p:nvSpPr>
            <p:cNvPr id="611" name="SMARTInkShape-249"/>
            <p:cNvSpPr/>
            <p:nvPr>
              <p:custDataLst>
                <p:tags r:id="rId33"/>
              </p:custDataLst>
            </p:nvPr>
          </p:nvSpPr>
          <p:spPr bwMode="auto">
            <a:xfrm>
              <a:off x="1910953" y="2098476"/>
              <a:ext cx="142876" cy="339329"/>
            </a:xfrm>
            <a:custGeom>
              <a:avLst/>
              <a:gdLst/>
              <a:ahLst/>
              <a:cxnLst/>
              <a:rect l="0" t="0" r="0" b="0"/>
              <a:pathLst>
                <a:path w="142876" h="339329">
                  <a:moveTo>
                    <a:pt x="8930" y="17860"/>
                  </a:moveTo>
                  <a:lnTo>
                    <a:pt x="8930" y="0"/>
                  </a:lnTo>
                  <a:lnTo>
                    <a:pt x="8930" y="22223"/>
                  </a:lnTo>
                  <a:lnTo>
                    <a:pt x="6284" y="27406"/>
                  </a:lnTo>
                  <a:lnTo>
                    <a:pt x="4189" y="30177"/>
                  </a:lnTo>
                  <a:lnTo>
                    <a:pt x="3785" y="33017"/>
                  </a:lnTo>
                  <a:lnTo>
                    <a:pt x="8757" y="59539"/>
                  </a:lnTo>
                  <a:lnTo>
                    <a:pt x="8925" y="101552"/>
                  </a:lnTo>
                  <a:lnTo>
                    <a:pt x="8929" y="142896"/>
                  </a:lnTo>
                  <a:lnTo>
                    <a:pt x="8930" y="184548"/>
                  </a:lnTo>
                  <a:lnTo>
                    <a:pt x="8930" y="223794"/>
                  </a:lnTo>
                  <a:lnTo>
                    <a:pt x="7937" y="265745"/>
                  </a:lnTo>
                  <a:lnTo>
                    <a:pt x="245" y="309043"/>
                  </a:lnTo>
                  <a:lnTo>
                    <a:pt x="0" y="339328"/>
                  </a:lnTo>
                  <a:lnTo>
                    <a:pt x="0" y="322159"/>
                  </a:lnTo>
                  <a:lnTo>
                    <a:pt x="2646" y="314169"/>
                  </a:lnTo>
                  <a:lnTo>
                    <a:pt x="4740" y="310649"/>
                  </a:lnTo>
                  <a:lnTo>
                    <a:pt x="9095" y="292727"/>
                  </a:lnTo>
                  <a:lnTo>
                    <a:pt x="11024" y="290401"/>
                  </a:lnTo>
                  <a:lnTo>
                    <a:pt x="13303" y="288851"/>
                  </a:lnTo>
                  <a:lnTo>
                    <a:pt x="21250" y="277188"/>
                  </a:lnTo>
                  <a:lnTo>
                    <a:pt x="44817" y="234073"/>
                  </a:lnTo>
                  <a:lnTo>
                    <a:pt x="66728" y="210128"/>
                  </a:lnTo>
                  <a:lnTo>
                    <a:pt x="71990" y="207492"/>
                  </a:lnTo>
                  <a:lnTo>
                    <a:pt x="83453" y="205800"/>
                  </a:lnTo>
                  <a:lnTo>
                    <a:pt x="85401" y="204669"/>
                  </a:lnTo>
                  <a:lnTo>
                    <a:pt x="86700" y="202923"/>
                  </a:lnTo>
                  <a:lnTo>
                    <a:pt x="87566" y="200766"/>
                  </a:lnTo>
                  <a:lnTo>
                    <a:pt x="89135" y="199329"/>
                  </a:lnTo>
                  <a:lnTo>
                    <a:pt x="96833" y="196832"/>
                  </a:lnTo>
                  <a:lnTo>
                    <a:pt x="102554" y="196566"/>
                  </a:lnTo>
                  <a:lnTo>
                    <a:pt x="107757" y="199149"/>
                  </a:lnTo>
                  <a:lnTo>
                    <a:pt x="120339" y="209759"/>
                  </a:lnTo>
                  <a:lnTo>
                    <a:pt x="122937" y="214935"/>
                  </a:lnTo>
                  <a:lnTo>
                    <a:pt x="125734" y="229278"/>
                  </a:lnTo>
                  <a:lnTo>
                    <a:pt x="132029" y="241118"/>
                  </a:lnTo>
                  <a:lnTo>
                    <a:pt x="133939" y="284740"/>
                  </a:lnTo>
                  <a:lnTo>
                    <a:pt x="133945" y="321469"/>
                  </a:lnTo>
                  <a:lnTo>
                    <a:pt x="142875" y="31253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12" name="SMARTInkShape-250"/>
            <p:cNvSpPr/>
            <p:nvPr>
              <p:custDataLst>
                <p:tags r:id="rId34"/>
              </p:custDataLst>
            </p:nvPr>
          </p:nvSpPr>
          <p:spPr bwMode="auto">
            <a:xfrm>
              <a:off x="2187773" y="2018514"/>
              <a:ext cx="76756" cy="580012"/>
            </a:xfrm>
            <a:custGeom>
              <a:avLst/>
              <a:gdLst/>
              <a:ahLst/>
              <a:cxnLst/>
              <a:rect l="0" t="0" r="0" b="0"/>
              <a:pathLst>
                <a:path w="76756" h="580012">
                  <a:moveTo>
                    <a:pt x="44649" y="204978"/>
                  </a:moveTo>
                  <a:lnTo>
                    <a:pt x="52337" y="204978"/>
                  </a:lnTo>
                  <a:lnTo>
                    <a:pt x="52751" y="203986"/>
                  </a:lnTo>
                  <a:lnTo>
                    <a:pt x="53469" y="197290"/>
                  </a:lnTo>
                  <a:lnTo>
                    <a:pt x="59694" y="189165"/>
                  </a:lnTo>
                  <a:lnTo>
                    <a:pt x="61674" y="180890"/>
                  </a:lnTo>
                  <a:lnTo>
                    <a:pt x="62398" y="166246"/>
                  </a:lnTo>
                  <a:lnTo>
                    <a:pt x="65105" y="160314"/>
                  </a:lnTo>
                  <a:lnTo>
                    <a:pt x="68623" y="154369"/>
                  </a:lnTo>
                  <a:lnTo>
                    <a:pt x="70882" y="142469"/>
                  </a:lnTo>
                  <a:lnTo>
                    <a:pt x="72423" y="103591"/>
                  </a:lnTo>
                  <a:lnTo>
                    <a:pt x="76175" y="96086"/>
                  </a:lnTo>
                  <a:lnTo>
                    <a:pt x="76580" y="92696"/>
                  </a:lnTo>
                  <a:lnTo>
                    <a:pt x="72311" y="72354"/>
                  </a:lnTo>
                  <a:lnTo>
                    <a:pt x="74472" y="64013"/>
                  </a:lnTo>
                  <a:lnTo>
                    <a:pt x="76437" y="60400"/>
                  </a:lnTo>
                  <a:lnTo>
                    <a:pt x="76755" y="56999"/>
                  </a:lnTo>
                  <a:lnTo>
                    <a:pt x="71490" y="17890"/>
                  </a:lnTo>
                  <a:lnTo>
                    <a:pt x="71461" y="13349"/>
                  </a:lnTo>
                  <a:lnTo>
                    <a:pt x="70461" y="11741"/>
                  </a:lnTo>
                  <a:lnTo>
                    <a:pt x="68802" y="10669"/>
                  </a:lnTo>
                  <a:lnTo>
                    <a:pt x="66704" y="9954"/>
                  </a:lnTo>
                  <a:lnTo>
                    <a:pt x="65306" y="8486"/>
                  </a:lnTo>
                  <a:lnTo>
                    <a:pt x="62617" y="0"/>
                  </a:lnTo>
                  <a:lnTo>
                    <a:pt x="54829" y="7319"/>
                  </a:lnTo>
                  <a:lnTo>
                    <a:pt x="52833" y="15416"/>
                  </a:lnTo>
                  <a:lnTo>
                    <a:pt x="47515" y="23686"/>
                  </a:lnTo>
                  <a:lnTo>
                    <a:pt x="35629" y="65435"/>
                  </a:lnTo>
                  <a:lnTo>
                    <a:pt x="28829" y="91608"/>
                  </a:lnTo>
                  <a:lnTo>
                    <a:pt x="27058" y="133898"/>
                  </a:lnTo>
                  <a:lnTo>
                    <a:pt x="22084" y="178236"/>
                  </a:lnTo>
                  <a:lnTo>
                    <a:pt x="18416" y="222844"/>
                  </a:lnTo>
                  <a:lnTo>
                    <a:pt x="16941" y="267487"/>
                  </a:lnTo>
                  <a:lnTo>
                    <a:pt x="10181" y="312135"/>
                  </a:lnTo>
                  <a:lnTo>
                    <a:pt x="9095" y="356783"/>
                  </a:lnTo>
                  <a:lnTo>
                    <a:pt x="8952" y="401431"/>
                  </a:lnTo>
                  <a:lnTo>
                    <a:pt x="8933" y="441339"/>
                  </a:lnTo>
                  <a:lnTo>
                    <a:pt x="1863" y="479705"/>
                  </a:lnTo>
                  <a:lnTo>
                    <a:pt x="109" y="523348"/>
                  </a:lnTo>
                  <a:lnTo>
                    <a:pt x="1" y="565096"/>
                  </a:lnTo>
                  <a:lnTo>
                    <a:pt x="0" y="580011"/>
                  </a:lnTo>
                  <a:lnTo>
                    <a:pt x="0" y="53537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13" name="SMARTInkShape-251"/>
            <p:cNvSpPr/>
            <p:nvPr>
              <p:custDataLst>
                <p:tags r:id="rId35"/>
              </p:custDataLst>
            </p:nvPr>
          </p:nvSpPr>
          <p:spPr bwMode="auto">
            <a:xfrm>
              <a:off x="2116339" y="2303859"/>
              <a:ext cx="169662" cy="17861"/>
            </a:xfrm>
            <a:custGeom>
              <a:avLst/>
              <a:gdLst/>
              <a:ahLst/>
              <a:cxnLst/>
              <a:rect l="0" t="0" r="0" b="0"/>
              <a:pathLst>
                <a:path w="169662" h="17861">
                  <a:moveTo>
                    <a:pt x="8926" y="17860"/>
                  </a:moveTo>
                  <a:lnTo>
                    <a:pt x="8926" y="10171"/>
                  </a:lnTo>
                  <a:lnTo>
                    <a:pt x="7934" y="9757"/>
                  </a:lnTo>
                  <a:lnTo>
                    <a:pt x="4186" y="9298"/>
                  </a:lnTo>
                  <a:lnTo>
                    <a:pt x="2790" y="8183"/>
                  </a:lnTo>
                  <a:lnTo>
                    <a:pt x="3" y="22"/>
                  </a:lnTo>
                  <a:lnTo>
                    <a:pt x="0" y="10"/>
                  </a:lnTo>
                  <a:lnTo>
                    <a:pt x="38706" y="0"/>
                  </a:lnTo>
                  <a:lnTo>
                    <a:pt x="57730" y="5145"/>
                  </a:lnTo>
                  <a:lnTo>
                    <a:pt x="99482" y="259"/>
                  </a:lnTo>
                  <a:lnTo>
                    <a:pt x="142688" y="3"/>
                  </a:lnTo>
                  <a:lnTo>
                    <a:pt x="164946" y="0"/>
                  </a:lnTo>
                  <a:lnTo>
                    <a:pt x="166518" y="993"/>
                  </a:lnTo>
                  <a:lnTo>
                    <a:pt x="167565" y="2646"/>
                  </a:lnTo>
                  <a:lnTo>
                    <a:pt x="169661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19" name="SMARTInkShape-Group47"/>
          <p:cNvGrpSpPr/>
          <p:nvPr/>
        </p:nvGrpSpPr>
        <p:grpSpPr>
          <a:xfrm>
            <a:off x="1294805" y="2107406"/>
            <a:ext cx="455415" cy="339329"/>
            <a:chOff x="1294805" y="2107406"/>
            <a:chExt cx="455415" cy="339329"/>
          </a:xfrm>
        </p:grpSpPr>
        <p:sp>
          <p:nvSpPr>
            <p:cNvPr id="615" name="SMARTInkShape-252"/>
            <p:cNvSpPr/>
            <p:nvPr>
              <p:custDataLst>
                <p:tags r:id="rId29"/>
              </p:custDataLst>
            </p:nvPr>
          </p:nvSpPr>
          <p:spPr bwMode="auto">
            <a:xfrm>
              <a:off x="1294805" y="2107406"/>
              <a:ext cx="187524" cy="339329"/>
            </a:xfrm>
            <a:custGeom>
              <a:avLst/>
              <a:gdLst/>
              <a:ahLst/>
              <a:cxnLst/>
              <a:rect l="0" t="0" r="0" b="0"/>
              <a:pathLst>
                <a:path w="187524" h="339329">
                  <a:moveTo>
                    <a:pt x="169664" y="8930"/>
                  </a:moveTo>
                  <a:lnTo>
                    <a:pt x="169664" y="32"/>
                  </a:lnTo>
                  <a:lnTo>
                    <a:pt x="187490" y="0"/>
                  </a:lnTo>
                  <a:lnTo>
                    <a:pt x="187517" y="5145"/>
                  </a:lnTo>
                  <a:lnTo>
                    <a:pt x="187523" y="259"/>
                  </a:lnTo>
                  <a:lnTo>
                    <a:pt x="187523" y="8920"/>
                  </a:lnTo>
                  <a:lnTo>
                    <a:pt x="187523" y="1240"/>
                  </a:lnTo>
                  <a:lnTo>
                    <a:pt x="186531" y="827"/>
                  </a:lnTo>
                  <a:lnTo>
                    <a:pt x="143035" y="0"/>
                  </a:lnTo>
                  <a:lnTo>
                    <a:pt x="101196" y="0"/>
                  </a:lnTo>
                  <a:lnTo>
                    <a:pt x="56646" y="0"/>
                  </a:lnTo>
                  <a:lnTo>
                    <a:pt x="26790" y="0"/>
                  </a:lnTo>
                  <a:lnTo>
                    <a:pt x="26789" y="30177"/>
                  </a:lnTo>
                  <a:lnTo>
                    <a:pt x="24143" y="35901"/>
                  </a:lnTo>
                  <a:lnTo>
                    <a:pt x="19100" y="42921"/>
                  </a:lnTo>
                  <a:lnTo>
                    <a:pt x="17873" y="82898"/>
                  </a:lnTo>
                  <a:lnTo>
                    <a:pt x="17859" y="125633"/>
                  </a:lnTo>
                  <a:lnTo>
                    <a:pt x="17859" y="167586"/>
                  </a:lnTo>
                  <a:lnTo>
                    <a:pt x="17859" y="211845"/>
                  </a:lnTo>
                  <a:lnTo>
                    <a:pt x="17859" y="255711"/>
                  </a:lnTo>
                  <a:lnTo>
                    <a:pt x="17859" y="298898"/>
                  </a:lnTo>
                  <a:lnTo>
                    <a:pt x="17859" y="306954"/>
                  </a:lnTo>
                  <a:lnTo>
                    <a:pt x="16867" y="308816"/>
                  </a:lnTo>
                  <a:lnTo>
                    <a:pt x="15213" y="310057"/>
                  </a:lnTo>
                  <a:lnTo>
                    <a:pt x="10171" y="312049"/>
                  </a:lnTo>
                  <a:lnTo>
                    <a:pt x="9481" y="314967"/>
                  </a:lnTo>
                  <a:lnTo>
                    <a:pt x="8929" y="326210"/>
                  </a:lnTo>
                  <a:lnTo>
                    <a:pt x="7937" y="326614"/>
                  </a:lnTo>
                  <a:lnTo>
                    <a:pt x="4189" y="324417"/>
                  </a:lnTo>
                  <a:lnTo>
                    <a:pt x="2792" y="324426"/>
                  </a:lnTo>
                  <a:lnTo>
                    <a:pt x="1861" y="325425"/>
                  </a:lnTo>
                  <a:lnTo>
                    <a:pt x="1241" y="327083"/>
                  </a:lnTo>
                  <a:lnTo>
                    <a:pt x="827" y="327196"/>
                  </a:lnTo>
                  <a:lnTo>
                    <a:pt x="9" y="321552"/>
                  </a:lnTo>
                  <a:lnTo>
                    <a:pt x="0" y="330396"/>
                  </a:lnTo>
                  <a:lnTo>
                    <a:pt x="22231" y="330398"/>
                  </a:lnTo>
                  <a:lnTo>
                    <a:pt x="23751" y="331391"/>
                  </a:lnTo>
                  <a:lnTo>
                    <a:pt x="24763" y="333044"/>
                  </a:lnTo>
                  <a:lnTo>
                    <a:pt x="25438" y="335139"/>
                  </a:lnTo>
                  <a:lnTo>
                    <a:pt x="26881" y="336536"/>
                  </a:lnTo>
                  <a:lnTo>
                    <a:pt x="34358" y="338960"/>
                  </a:lnTo>
                  <a:lnTo>
                    <a:pt x="78521" y="339327"/>
                  </a:lnTo>
                  <a:lnTo>
                    <a:pt x="122764" y="339328"/>
                  </a:lnTo>
                  <a:lnTo>
                    <a:pt x="166968" y="339328"/>
                  </a:lnTo>
                  <a:lnTo>
                    <a:pt x="178593" y="339328"/>
                  </a:lnTo>
                  <a:lnTo>
                    <a:pt x="170032" y="330766"/>
                  </a:lnTo>
                  <a:lnTo>
                    <a:pt x="160734" y="33039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16" name="SMARTInkShape-253"/>
            <p:cNvSpPr/>
            <p:nvPr>
              <p:custDataLst>
                <p:tags r:id="rId30"/>
              </p:custDataLst>
            </p:nvPr>
          </p:nvSpPr>
          <p:spPr bwMode="auto">
            <a:xfrm>
              <a:off x="1321594" y="2277070"/>
              <a:ext cx="151805" cy="26790"/>
            </a:xfrm>
            <a:custGeom>
              <a:avLst/>
              <a:gdLst/>
              <a:ahLst/>
              <a:cxnLst/>
              <a:rect l="0" t="0" r="0" b="0"/>
              <a:pathLst>
                <a:path w="151805" h="26790">
                  <a:moveTo>
                    <a:pt x="8929" y="0"/>
                  </a:moveTo>
                  <a:lnTo>
                    <a:pt x="0" y="0"/>
                  </a:lnTo>
                  <a:lnTo>
                    <a:pt x="12428" y="0"/>
                  </a:lnTo>
                  <a:lnTo>
                    <a:pt x="18091" y="2646"/>
                  </a:lnTo>
                  <a:lnTo>
                    <a:pt x="23915" y="6137"/>
                  </a:lnTo>
                  <a:lnTo>
                    <a:pt x="35739" y="8378"/>
                  </a:lnTo>
                  <a:lnTo>
                    <a:pt x="64244" y="8898"/>
                  </a:lnTo>
                  <a:lnTo>
                    <a:pt x="70886" y="11561"/>
                  </a:lnTo>
                  <a:lnTo>
                    <a:pt x="74046" y="13661"/>
                  </a:lnTo>
                  <a:lnTo>
                    <a:pt x="87975" y="16616"/>
                  </a:lnTo>
                  <a:lnTo>
                    <a:pt x="96316" y="14661"/>
                  </a:lnTo>
                  <a:lnTo>
                    <a:pt x="103330" y="11477"/>
                  </a:lnTo>
                  <a:lnTo>
                    <a:pt x="121964" y="9153"/>
                  </a:lnTo>
                  <a:lnTo>
                    <a:pt x="132171" y="8959"/>
                  </a:lnTo>
                  <a:lnTo>
                    <a:pt x="142461" y="17492"/>
                  </a:lnTo>
                  <a:lnTo>
                    <a:pt x="151692" y="17857"/>
                  </a:lnTo>
                  <a:lnTo>
                    <a:pt x="151804" y="2678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17" name="SMARTInkShape-254"/>
            <p:cNvSpPr/>
            <p:nvPr>
              <p:custDataLst>
                <p:tags r:id="rId31"/>
              </p:custDataLst>
            </p:nvPr>
          </p:nvSpPr>
          <p:spPr bwMode="auto">
            <a:xfrm>
              <a:off x="1643063" y="2268140"/>
              <a:ext cx="89297" cy="8931"/>
            </a:xfrm>
            <a:custGeom>
              <a:avLst/>
              <a:gdLst/>
              <a:ahLst/>
              <a:cxnLst/>
              <a:rect l="0" t="0" r="0" b="0"/>
              <a:pathLst>
                <a:path w="89297" h="8931">
                  <a:moveTo>
                    <a:pt x="8929" y="0"/>
                  </a:moveTo>
                  <a:lnTo>
                    <a:pt x="0" y="0"/>
                  </a:lnTo>
                  <a:lnTo>
                    <a:pt x="41696" y="0"/>
                  </a:lnTo>
                  <a:lnTo>
                    <a:pt x="86177" y="0"/>
                  </a:lnTo>
                  <a:lnTo>
                    <a:pt x="89295" y="0"/>
                  </a:lnTo>
                  <a:lnTo>
                    <a:pt x="8929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18" name="SMARTInkShape-255"/>
            <p:cNvSpPr/>
            <p:nvPr>
              <p:custDataLst>
                <p:tags r:id="rId32"/>
              </p:custDataLst>
            </p:nvPr>
          </p:nvSpPr>
          <p:spPr bwMode="auto">
            <a:xfrm>
              <a:off x="1651995" y="2303860"/>
              <a:ext cx="98225" cy="8930"/>
            </a:xfrm>
            <a:custGeom>
              <a:avLst/>
              <a:gdLst/>
              <a:ahLst/>
              <a:cxnLst/>
              <a:rect l="0" t="0" r="0" b="0"/>
              <a:pathLst>
                <a:path w="98225" h="8930">
                  <a:moveTo>
                    <a:pt x="8927" y="8929"/>
                  </a:moveTo>
                  <a:lnTo>
                    <a:pt x="0" y="8929"/>
                  </a:lnTo>
                  <a:lnTo>
                    <a:pt x="13300" y="8929"/>
                  </a:lnTo>
                  <a:lnTo>
                    <a:pt x="18477" y="6283"/>
                  </a:lnTo>
                  <a:lnTo>
                    <a:pt x="24085" y="2792"/>
                  </a:lnTo>
                  <a:lnTo>
                    <a:pt x="35770" y="551"/>
                  </a:lnTo>
                  <a:lnTo>
                    <a:pt x="75653" y="0"/>
                  </a:lnTo>
                  <a:lnTo>
                    <a:pt x="77223" y="992"/>
                  </a:lnTo>
                  <a:lnTo>
                    <a:pt x="78270" y="2645"/>
                  </a:lnTo>
                  <a:lnTo>
                    <a:pt x="78968" y="4740"/>
                  </a:lnTo>
                  <a:lnTo>
                    <a:pt x="80426" y="6136"/>
                  </a:lnTo>
                  <a:lnTo>
                    <a:pt x="88890" y="8820"/>
                  </a:lnTo>
                  <a:lnTo>
                    <a:pt x="98224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22" name="SMARTInkShape-Group48"/>
          <p:cNvGrpSpPr/>
          <p:nvPr/>
        </p:nvGrpSpPr>
        <p:grpSpPr>
          <a:xfrm>
            <a:off x="651977" y="2080617"/>
            <a:ext cx="276608" cy="446363"/>
            <a:chOff x="651977" y="2080617"/>
            <a:chExt cx="276608" cy="446363"/>
          </a:xfrm>
        </p:grpSpPr>
        <p:sp>
          <p:nvSpPr>
            <p:cNvPr id="620" name="SMARTInkShape-256"/>
            <p:cNvSpPr/>
            <p:nvPr>
              <p:custDataLst>
                <p:tags r:id="rId27"/>
              </p:custDataLst>
            </p:nvPr>
          </p:nvSpPr>
          <p:spPr bwMode="auto">
            <a:xfrm>
              <a:off x="651977" y="2196703"/>
              <a:ext cx="142766" cy="133943"/>
            </a:xfrm>
            <a:custGeom>
              <a:avLst/>
              <a:gdLst/>
              <a:ahLst/>
              <a:cxnLst/>
              <a:rect l="0" t="0" r="0" b="0"/>
              <a:pathLst>
                <a:path w="142766" h="133943">
                  <a:moveTo>
                    <a:pt x="98117" y="0"/>
                  </a:moveTo>
                  <a:lnTo>
                    <a:pt x="81499" y="0"/>
                  </a:lnTo>
                  <a:lnTo>
                    <a:pt x="81085" y="992"/>
                  </a:lnTo>
                  <a:lnTo>
                    <a:pt x="80625" y="4740"/>
                  </a:lnTo>
                  <a:lnTo>
                    <a:pt x="79510" y="6137"/>
                  </a:lnTo>
                  <a:lnTo>
                    <a:pt x="71705" y="8821"/>
                  </a:lnTo>
                  <a:lnTo>
                    <a:pt x="62775" y="17489"/>
                  </a:lnTo>
                  <a:lnTo>
                    <a:pt x="57769" y="17750"/>
                  </a:lnTo>
                  <a:lnTo>
                    <a:pt x="56336" y="18778"/>
                  </a:lnTo>
                  <a:lnTo>
                    <a:pt x="55380" y="20456"/>
                  </a:lnTo>
                  <a:lnTo>
                    <a:pt x="54743" y="22567"/>
                  </a:lnTo>
                  <a:lnTo>
                    <a:pt x="53326" y="23974"/>
                  </a:lnTo>
                  <a:lnTo>
                    <a:pt x="44448" y="27534"/>
                  </a:lnTo>
                  <a:lnTo>
                    <a:pt x="22342" y="48988"/>
                  </a:lnTo>
                  <a:lnTo>
                    <a:pt x="19791" y="54184"/>
                  </a:lnTo>
                  <a:lnTo>
                    <a:pt x="18153" y="65604"/>
                  </a:lnTo>
                  <a:lnTo>
                    <a:pt x="17026" y="67549"/>
                  </a:lnTo>
                  <a:lnTo>
                    <a:pt x="15283" y="68845"/>
                  </a:lnTo>
                  <a:lnTo>
                    <a:pt x="13129" y="69709"/>
                  </a:lnTo>
                  <a:lnTo>
                    <a:pt x="11692" y="71277"/>
                  </a:lnTo>
                  <a:lnTo>
                    <a:pt x="9198" y="78974"/>
                  </a:lnTo>
                  <a:lnTo>
                    <a:pt x="8932" y="84695"/>
                  </a:lnTo>
                  <a:lnTo>
                    <a:pt x="6224" y="89898"/>
                  </a:lnTo>
                  <a:lnTo>
                    <a:pt x="2705" y="95517"/>
                  </a:lnTo>
                  <a:lnTo>
                    <a:pt x="0" y="106644"/>
                  </a:lnTo>
                  <a:lnTo>
                    <a:pt x="8455" y="115705"/>
                  </a:lnTo>
                  <a:lnTo>
                    <a:pt x="8788" y="123741"/>
                  </a:lnTo>
                  <a:lnTo>
                    <a:pt x="9791" y="124166"/>
                  </a:lnTo>
                  <a:lnTo>
                    <a:pt x="26302" y="125015"/>
                  </a:lnTo>
                  <a:lnTo>
                    <a:pt x="33734" y="118879"/>
                  </a:lnTo>
                  <a:lnTo>
                    <a:pt x="39075" y="117327"/>
                  </a:lnTo>
                  <a:lnTo>
                    <a:pt x="40896" y="115922"/>
                  </a:lnTo>
                  <a:lnTo>
                    <a:pt x="42920" y="111713"/>
                  </a:lnTo>
                  <a:lnTo>
                    <a:pt x="44451" y="110194"/>
                  </a:lnTo>
                  <a:lnTo>
                    <a:pt x="48799" y="108507"/>
                  </a:lnTo>
                  <a:lnTo>
                    <a:pt x="50356" y="107064"/>
                  </a:lnTo>
                  <a:lnTo>
                    <a:pt x="60354" y="89117"/>
                  </a:lnTo>
                  <a:lnTo>
                    <a:pt x="61035" y="86200"/>
                  </a:lnTo>
                  <a:lnTo>
                    <a:pt x="69286" y="71422"/>
                  </a:lnTo>
                  <a:lnTo>
                    <a:pt x="69967" y="68450"/>
                  </a:lnTo>
                  <a:lnTo>
                    <a:pt x="78216" y="53577"/>
                  </a:lnTo>
                  <a:lnTo>
                    <a:pt x="79854" y="46412"/>
                  </a:lnTo>
                  <a:lnTo>
                    <a:pt x="86315" y="37868"/>
                  </a:lnTo>
                  <a:lnTo>
                    <a:pt x="89187" y="26789"/>
                  </a:lnTo>
                  <a:lnTo>
                    <a:pt x="89187" y="51860"/>
                  </a:lnTo>
                  <a:lnTo>
                    <a:pt x="81499" y="73545"/>
                  </a:lnTo>
                  <a:lnTo>
                    <a:pt x="80366" y="92197"/>
                  </a:lnTo>
                  <a:lnTo>
                    <a:pt x="82952" y="98193"/>
                  </a:lnTo>
                  <a:lnTo>
                    <a:pt x="86416" y="104165"/>
                  </a:lnTo>
                  <a:lnTo>
                    <a:pt x="88640" y="116083"/>
                  </a:lnTo>
                  <a:lnTo>
                    <a:pt x="88822" y="119061"/>
                  </a:lnTo>
                  <a:lnTo>
                    <a:pt x="89936" y="121046"/>
                  </a:lnTo>
                  <a:lnTo>
                    <a:pt x="91671" y="122369"/>
                  </a:lnTo>
                  <a:lnTo>
                    <a:pt x="96843" y="124493"/>
                  </a:lnTo>
                  <a:lnTo>
                    <a:pt x="105693" y="132658"/>
                  </a:lnTo>
                  <a:lnTo>
                    <a:pt x="111386" y="133564"/>
                  </a:lnTo>
                  <a:lnTo>
                    <a:pt x="129502" y="133942"/>
                  </a:lnTo>
                  <a:lnTo>
                    <a:pt x="130946" y="132951"/>
                  </a:lnTo>
                  <a:lnTo>
                    <a:pt x="131909" y="131298"/>
                  </a:lnTo>
                  <a:lnTo>
                    <a:pt x="132551" y="129204"/>
                  </a:lnTo>
                  <a:lnTo>
                    <a:pt x="133972" y="127808"/>
                  </a:lnTo>
                  <a:lnTo>
                    <a:pt x="138196" y="126257"/>
                  </a:lnTo>
                  <a:lnTo>
                    <a:pt x="139719" y="124851"/>
                  </a:lnTo>
                  <a:lnTo>
                    <a:pt x="141411" y="120643"/>
                  </a:lnTo>
                  <a:lnTo>
                    <a:pt x="142765" y="982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1" name="SMARTInkShape-257"/>
            <p:cNvSpPr/>
            <p:nvPr>
              <p:custDataLst>
                <p:tags r:id="rId28"/>
              </p:custDataLst>
            </p:nvPr>
          </p:nvSpPr>
          <p:spPr bwMode="auto">
            <a:xfrm>
              <a:off x="723305" y="2080617"/>
              <a:ext cx="205280" cy="446363"/>
            </a:xfrm>
            <a:custGeom>
              <a:avLst/>
              <a:gdLst/>
              <a:ahLst/>
              <a:cxnLst/>
              <a:rect l="0" t="0" r="0" b="0"/>
              <a:pathLst>
                <a:path w="205280" h="446363">
                  <a:moveTo>
                    <a:pt x="0" y="0"/>
                  </a:moveTo>
                  <a:lnTo>
                    <a:pt x="13561" y="0"/>
                  </a:lnTo>
                  <a:lnTo>
                    <a:pt x="18595" y="2646"/>
                  </a:lnTo>
                  <a:lnTo>
                    <a:pt x="24139" y="6137"/>
                  </a:lnTo>
                  <a:lnTo>
                    <a:pt x="29911" y="7689"/>
                  </a:lnTo>
                  <a:lnTo>
                    <a:pt x="35783" y="13670"/>
                  </a:lnTo>
                  <a:lnTo>
                    <a:pt x="41700" y="20958"/>
                  </a:lnTo>
                  <a:lnTo>
                    <a:pt x="56558" y="30762"/>
                  </a:lnTo>
                  <a:lnTo>
                    <a:pt x="74084" y="51847"/>
                  </a:lnTo>
                  <a:lnTo>
                    <a:pt x="118016" y="91346"/>
                  </a:lnTo>
                  <a:lnTo>
                    <a:pt x="150182" y="131089"/>
                  </a:lnTo>
                  <a:lnTo>
                    <a:pt x="169058" y="170464"/>
                  </a:lnTo>
                  <a:lnTo>
                    <a:pt x="184467" y="213425"/>
                  </a:lnTo>
                  <a:lnTo>
                    <a:pt x="199419" y="251286"/>
                  </a:lnTo>
                  <a:lnTo>
                    <a:pt x="204597" y="294845"/>
                  </a:lnTo>
                  <a:lnTo>
                    <a:pt x="205279" y="333213"/>
                  </a:lnTo>
                  <a:lnTo>
                    <a:pt x="204360" y="357029"/>
                  </a:lnTo>
                  <a:lnTo>
                    <a:pt x="194357" y="399007"/>
                  </a:lnTo>
                  <a:lnTo>
                    <a:pt x="190560" y="406532"/>
                  </a:lnTo>
                  <a:lnTo>
                    <a:pt x="187431" y="416346"/>
                  </a:lnTo>
                  <a:lnTo>
                    <a:pt x="181653" y="425538"/>
                  </a:lnTo>
                  <a:lnTo>
                    <a:pt x="179953" y="431553"/>
                  </a:lnTo>
                  <a:lnTo>
                    <a:pt x="178508" y="433553"/>
                  </a:lnTo>
                  <a:lnTo>
                    <a:pt x="176552" y="434887"/>
                  </a:lnTo>
                  <a:lnTo>
                    <a:pt x="174256" y="435776"/>
                  </a:lnTo>
                  <a:lnTo>
                    <a:pt x="172725" y="437361"/>
                  </a:lnTo>
                  <a:lnTo>
                    <a:pt x="170067" y="445087"/>
                  </a:lnTo>
                  <a:lnTo>
                    <a:pt x="167197" y="445863"/>
                  </a:lnTo>
                  <a:lnTo>
                    <a:pt x="162011" y="446362"/>
                  </a:lnTo>
                  <a:lnTo>
                    <a:pt x="151804" y="43755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32" name="SMARTInkShape-Group49"/>
          <p:cNvGrpSpPr/>
          <p:nvPr/>
        </p:nvGrpSpPr>
        <p:grpSpPr>
          <a:xfrm>
            <a:off x="3286125" y="1322845"/>
            <a:ext cx="1669853" cy="427374"/>
            <a:chOff x="3286125" y="1322845"/>
            <a:chExt cx="1669853" cy="427374"/>
          </a:xfrm>
        </p:grpSpPr>
        <p:sp>
          <p:nvSpPr>
            <p:cNvPr id="623" name="SMARTInkShape-258"/>
            <p:cNvSpPr/>
            <p:nvPr>
              <p:custDataLst>
                <p:tags r:id="rId18"/>
              </p:custDataLst>
            </p:nvPr>
          </p:nvSpPr>
          <p:spPr bwMode="auto">
            <a:xfrm>
              <a:off x="3286125" y="1464469"/>
              <a:ext cx="169665" cy="272709"/>
            </a:xfrm>
            <a:custGeom>
              <a:avLst/>
              <a:gdLst/>
              <a:ahLst/>
              <a:cxnLst/>
              <a:rect l="0" t="0" r="0" b="0"/>
              <a:pathLst>
                <a:path w="169665" h="272709">
                  <a:moveTo>
                    <a:pt x="151804" y="8929"/>
                  </a:moveTo>
                  <a:lnTo>
                    <a:pt x="169664" y="8929"/>
                  </a:lnTo>
                  <a:lnTo>
                    <a:pt x="125848" y="8929"/>
                  </a:lnTo>
                  <a:lnTo>
                    <a:pt x="117778" y="11575"/>
                  </a:lnTo>
                  <a:lnTo>
                    <a:pt x="110885" y="15066"/>
                  </a:lnTo>
                  <a:lnTo>
                    <a:pt x="98476" y="17614"/>
                  </a:lnTo>
                  <a:lnTo>
                    <a:pt x="73170" y="17856"/>
                  </a:lnTo>
                  <a:lnTo>
                    <a:pt x="72592" y="16865"/>
                  </a:lnTo>
                  <a:lnTo>
                    <a:pt x="71951" y="13118"/>
                  </a:lnTo>
                  <a:lnTo>
                    <a:pt x="70787" y="11722"/>
                  </a:lnTo>
                  <a:lnTo>
                    <a:pt x="62889" y="9038"/>
                  </a:lnTo>
                  <a:lnTo>
                    <a:pt x="53690" y="8930"/>
                  </a:lnTo>
                  <a:lnTo>
                    <a:pt x="53578" y="0"/>
                  </a:lnTo>
                  <a:lnTo>
                    <a:pt x="48837" y="0"/>
                  </a:lnTo>
                  <a:lnTo>
                    <a:pt x="47441" y="992"/>
                  </a:lnTo>
                  <a:lnTo>
                    <a:pt x="46510" y="2646"/>
                  </a:lnTo>
                  <a:lnTo>
                    <a:pt x="44681" y="8820"/>
                  </a:lnTo>
                  <a:lnTo>
                    <a:pt x="39917" y="13637"/>
                  </a:lnTo>
                  <a:lnTo>
                    <a:pt x="37585" y="21274"/>
                  </a:lnTo>
                  <a:lnTo>
                    <a:pt x="34799" y="50386"/>
                  </a:lnTo>
                  <a:lnTo>
                    <a:pt x="29603" y="60459"/>
                  </a:lnTo>
                  <a:lnTo>
                    <a:pt x="25870" y="95003"/>
                  </a:lnTo>
                  <a:lnTo>
                    <a:pt x="19736" y="107107"/>
                  </a:lnTo>
                  <a:lnTo>
                    <a:pt x="19110" y="110100"/>
                  </a:lnTo>
                  <a:lnTo>
                    <a:pt x="19685" y="113087"/>
                  </a:lnTo>
                  <a:lnTo>
                    <a:pt x="26034" y="124830"/>
                  </a:lnTo>
                  <a:lnTo>
                    <a:pt x="26789" y="142864"/>
                  </a:lnTo>
                  <a:lnTo>
                    <a:pt x="35351" y="142874"/>
                  </a:lnTo>
                  <a:lnTo>
                    <a:pt x="42775" y="136738"/>
                  </a:lnTo>
                  <a:lnTo>
                    <a:pt x="51959" y="134313"/>
                  </a:lnTo>
                  <a:lnTo>
                    <a:pt x="63078" y="141061"/>
                  </a:lnTo>
                  <a:lnTo>
                    <a:pt x="77465" y="143628"/>
                  </a:lnTo>
                  <a:lnTo>
                    <a:pt x="89312" y="149895"/>
                  </a:lnTo>
                  <a:lnTo>
                    <a:pt x="92283" y="150532"/>
                  </a:lnTo>
                  <a:lnTo>
                    <a:pt x="101206" y="156168"/>
                  </a:lnTo>
                  <a:lnTo>
                    <a:pt x="122039" y="174706"/>
                  </a:lnTo>
                  <a:lnTo>
                    <a:pt x="133945" y="180471"/>
                  </a:lnTo>
                  <a:lnTo>
                    <a:pt x="136922" y="182822"/>
                  </a:lnTo>
                  <a:lnTo>
                    <a:pt x="140229" y="188080"/>
                  </a:lnTo>
                  <a:lnTo>
                    <a:pt x="142352" y="199539"/>
                  </a:lnTo>
                  <a:lnTo>
                    <a:pt x="142861" y="226221"/>
                  </a:lnTo>
                  <a:lnTo>
                    <a:pt x="140223" y="232173"/>
                  </a:lnTo>
                  <a:lnTo>
                    <a:pt x="136735" y="238125"/>
                  </a:lnTo>
                  <a:lnTo>
                    <a:pt x="135185" y="244078"/>
                  </a:lnTo>
                  <a:lnTo>
                    <a:pt x="133780" y="246062"/>
                  </a:lnTo>
                  <a:lnTo>
                    <a:pt x="131850" y="247385"/>
                  </a:lnTo>
                  <a:lnTo>
                    <a:pt x="112649" y="256812"/>
                  </a:lnTo>
                  <a:lnTo>
                    <a:pt x="100957" y="264167"/>
                  </a:lnTo>
                  <a:lnTo>
                    <a:pt x="82376" y="269801"/>
                  </a:lnTo>
                  <a:lnTo>
                    <a:pt x="78730" y="272140"/>
                  </a:lnTo>
                  <a:lnTo>
                    <a:pt x="75307" y="272708"/>
                  </a:lnTo>
                  <a:lnTo>
                    <a:pt x="72033" y="272094"/>
                  </a:lnTo>
                  <a:lnTo>
                    <a:pt x="62684" y="269136"/>
                  </a:lnTo>
                  <a:lnTo>
                    <a:pt x="47648" y="267062"/>
                  </a:lnTo>
                  <a:lnTo>
                    <a:pt x="35723" y="260855"/>
                  </a:lnTo>
                  <a:lnTo>
                    <a:pt x="32745" y="260223"/>
                  </a:lnTo>
                  <a:lnTo>
                    <a:pt x="23813" y="254594"/>
                  </a:lnTo>
                  <a:lnTo>
                    <a:pt x="4712" y="236847"/>
                  </a:lnTo>
                  <a:lnTo>
                    <a:pt x="2094" y="231604"/>
                  </a:lnTo>
                  <a:lnTo>
                    <a:pt x="0" y="2143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4" name="SMARTInkShape-259"/>
            <p:cNvSpPr/>
            <p:nvPr>
              <p:custDataLst>
                <p:tags r:id="rId19"/>
              </p:custDataLst>
            </p:nvPr>
          </p:nvSpPr>
          <p:spPr bwMode="auto">
            <a:xfrm>
              <a:off x="3527229" y="1473412"/>
              <a:ext cx="44637" cy="241078"/>
            </a:xfrm>
            <a:custGeom>
              <a:avLst/>
              <a:gdLst/>
              <a:ahLst/>
              <a:cxnLst/>
              <a:rect l="0" t="0" r="0" b="0"/>
              <a:pathLst>
                <a:path w="44637" h="241078">
                  <a:moveTo>
                    <a:pt x="26786" y="26775"/>
                  </a:moveTo>
                  <a:lnTo>
                    <a:pt x="26786" y="22035"/>
                  </a:lnTo>
                  <a:lnTo>
                    <a:pt x="29433" y="17062"/>
                  </a:lnTo>
                  <a:lnTo>
                    <a:pt x="32923" y="11544"/>
                  </a:lnTo>
                  <a:lnTo>
                    <a:pt x="35684" y="137"/>
                  </a:lnTo>
                  <a:lnTo>
                    <a:pt x="43402" y="0"/>
                  </a:lnTo>
                  <a:lnTo>
                    <a:pt x="43816" y="987"/>
                  </a:lnTo>
                  <a:lnTo>
                    <a:pt x="44636" y="43100"/>
                  </a:lnTo>
                  <a:lnTo>
                    <a:pt x="43651" y="65756"/>
                  </a:lnTo>
                  <a:lnTo>
                    <a:pt x="33622" y="109805"/>
                  </a:lnTo>
                  <a:lnTo>
                    <a:pt x="20319" y="151241"/>
                  </a:lnTo>
                  <a:lnTo>
                    <a:pt x="15940" y="169488"/>
                  </a:lnTo>
                  <a:lnTo>
                    <a:pt x="8359" y="184816"/>
                  </a:lnTo>
                  <a:lnTo>
                    <a:pt x="5572" y="188690"/>
                  </a:lnTo>
                  <a:lnTo>
                    <a:pt x="4706" y="193258"/>
                  </a:lnTo>
                  <a:lnTo>
                    <a:pt x="6243" y="208175"/>
                  </a:lnTo>
                  <a:lnTo>
                    <a:pt x="198" y="231893"/>
                  </a:lnTo>
                  <a:lnTo>
                    <a:pt x="0" y="240964"/>
                  </a:lnTo>
                  <a:lnTo>
                    <a:pt x="7686" y="241077"/>
                  </a:lnTo>
                  <a:lnTo>
                    <a:pt x="16507" y="233399"/>
                  </a:lnTo>
                  <a:lnTo>
                    <a:pt x="35716" y="20536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5" name="SMARTInkShape-260"/>
            <p:cNvSpPr/>
            <p:nvPr>
              <p:custDataLst>
                <p:tags r:id="rId20"/>
              </p:custDataLst>
            </p:nvPr>
          </p:nvSpPr>
          <p:spPr bwMode="auto">
            <a:xfrm>
              <a:off x="3638443" y="1491290"/>
              <a:ext cx="201165" cy="240948"/>
            </a:xfrm>
            <a:custGeom>
              <a:avLst/>
              <a:gdLst/>
              <a:ahLst/>
              <a:cxnLst/>
              <a:rect l="0" t="0" r="0" b="0"/>
              <a:pathLst>
                <a:path w="201165" h="240948">
                  <a:moveTo>
                    <a:pt x="103096" y="8897"/>
                  </a:moveTo>
                  <a:lnTo>
                    <a:pt x="103096" y="336"/>
                  </a:lnTo>
                  <a:lnTo>
                    <a:pt x="95408" y="0"/>
                  </a:lnTo>
                  <a:lnTo>
                    <a:pt x="94994" y="981"/>
                  </a:lnTo>
                  <a:lnTo>
                    <a:pt x="94534" y="4718"/>
                  </a:lnTo>
                  <a:lnTo>
                    <a:pt x="93420" y="6111"/>
                  </a:lnTo>
                  <a:lnTo>
                    <a:pt x="89534" y="7659"/>
                  </a:lnTo>
                  <a:lnTo>
                    <a:pt x="88102" y="9064"/>
                  </a:lnTo>
                  <a:lnTo>
                    <a:pt x="72919" y="37544"/>
                  </a:lnTo>
                  <a:lnTo>
                    <a:pt x="46530" y="77852"/>
                  </a:lnTo>
                  <a:lnTo>
                    <a:pt x="22728" y="117935"/>
                  </a:lnTo>
                  <a:lnTo>
                    <a:pt x="17768" y="128796"/>
                  </a:lnTo>
                  <a:lnTo>
                    <a:pt x="11937" y="149292"/>
                  </a:lnTo>
                  <a:lnTo>
                    <a:pt x="8010" y="156623"/>
                  </a:lnTo>
                  <a:lnTo>
                    <a:pt x="0" y="181625"/>
                  </a:lnTo>
                  <a:lnTo>
                    <a:pt x="4795" y="212483"/>
                  </a:lnTo>
                  <a:lnTo>
                    <a:pt x="10992" y="221054"/>
                  </a:lnTo>
                  <a:lnTo>
                    <a:pt x="12551" y="226551"/>
                  </a:lnTo>
                  <a:lnTo>
                    <a:pt x="13959" y="228414"/>
                  </a:lnTo>
                  <a:lnTo>
                    <a:pt x="30017" y="239683"/>
                  </a:lnTo>
                  <a:lnTo>
                    <a:pt x="51631" y="240947"/>
                  </a:lnTo>
                  <a:lnTo>
                    <a:pt x="82707" y="228630"/>
                  </a:lnTo>
                  <a:lnTo>
                    <a:pt x="127288" y="197620"/>
                  </a:lnTo>
                  <a:lnTo>
                    <a:pt x="167610" y="165724"/>
                  </a:lnTo>
                  <a:lnTo>
                    <a:pt x="195216" y="126682"/>
                  </a:lnTo>
                  <a:lnTo>
                    <a:pt x="199513" y="109722"/>
                  </a:lnTo>
                  <a:lnTo>
                    <a:pt x="201164" y="82037"/>
                  </a:lnTo>
                  <a:lnTo>
                    <a:pt x="198606" y="73485"/>
                  </a:lnTo>
                  <a:lnTo>
                    <a:pt x="174463" y="36292"/>
                  </a:lnTo>
                  <a:lnTo>
                    <a:pt x="168549" y="30995"/>
                  </a:lnTo>
                  <a:lnTo>
                    <a:pt x="156668" y="24948"/>
                  </a:lnTo>
                  <a:lnTo>
                    <a:pt x="150718" y="20992"/>
                  </a:lnTo>
                  <a:lnTo>
                    <a:pt x="141791" y="18765"/>
                  </a:lnTo>
                  <a:lnTo>
                    <a:pt x="104718" y="17827"/>
                  </a:lnTo>
                  <a:lnTo>
                    <a:pt x="104178" y="18819"/>
                  </a:lnTo>
                  <a:lnTo>
                    <a:pt x="103096" y="2675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6" name="SMARTInkShape-261"/>
            <p:cNvSpPr/>
            <p:nvPr>
              <p:custDataLst>
                <p:tags r:id="rId21"/>
              </p:custDataLst>
            </p:nvPr>
          </p:nvSpPr>
          <p:spPr bwMode="auto">
            <a:xfrm>
              <a:off x="4000500" y="1598414"/>
              <a:ext cx="17860" cy="8931"/>
            </a:xfrm>
            <a:custGeom>
              <a:avLst/>
              <a:gdLst/>
              <a:ahLst/>
              <a:cxnLst/>
              <a:rect l="0" t="0" r="0" b="0"/>
              <a:pathLst>
                <a:path w="17860" h="8931">
                  <a:moveTo>
                    <a:pt x="0" y="8930"/>
                  </a:moveTo>
                  <a:lnTo>
                    <a:pt x="7688" y="1241"/>
                  </a:lnTo>
                  <a:lnTo>
                    <a:pt x="17859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7" name="SMARTInkShape-262"/>
            <p:cNvSpPr/>
            <p:nvPr>
              <p:custDataLst>
                <p:tags r:id="rId22"/>
              </p:custDataLst>
            </p:nvPr>
          </p:nvSpPr>
          <p:spPr bwMode="auto">
            <a:xfrm>
              <a:off x="4205882" y="1482331"/>
              <a:ext cx="17593" cy="258949"/>
            </a:xfrm>
            <a:custGeom>
              <a:avLst/>
              <a:gdLst/>
              <a:ahLst/>
              <a:cxnLst/>
              <a:rect l="0" t="0" r="0" b="0"/>
              <a:pathLst>
                <a:path w="17593" h="258949">
                  <a:moveTo>
                    <a:pt x="8930" y="17856"/>
                  </a:moveTo>
                  <a:lnTo>
                    <a:pt x="8930" y="13116"/>
                  </a:lnTo>
                  <a:lnTo>
                    <a:pt x="9923" y="11720"/>
                  </a:lnTo>
                  <a:lnTo>
                    <a:pt x="11576" y="10789"/>
                  </a:lnTo>
                  <a:lnTo>
                    <a:pt x="16618" y="9295"/>
                  </a:lnTo>
                  <a:lnTo>
                    <a:pt x="14663" y="6444"/>
                  </a:lnTo>
                  <a:lnTo>
                    <a:pt x="9030" y="109"/>
                  </a:lnTo>
                  <a:lnTo>
                    <a:pt x="16627" y="7"/>
                  </a:lnTo>
                  <a:lnTo>
                    <a:pt x="12754" y="0"/>
                  </a:lnTo>
                  <a:lnTo>
                    <a:pt x="12472" y="991"/>
                  </a:lnTo>
                  <a:lnTo>
                    <a:pt x="16502" y="9711"/>
                  </a:lnTo>
                  <a:lnTo>
                    <a:pt x="17592" y="20988"/>
                  </a:lnTo>
                  <a:lnTo>
                    <a:pt x="15094" y="26855"/>
                  </a:lnTo>
                  <a:lnTo>
                    <a:pt x="13040" y="29808"/>
                  </a:lnTo>
                  <a:lnTo>
                    <a:pt x="12662" y="32770"/>
                  </a:lnTo>
                  <a:lnTo>
                    <a:pt x="16979" y="52367"/>
                  </a:lnTo>
                  <a:lnTo>
                    <a:pt x="10094" y="91213"/>
                  </a:lnTo>
                  <a:lnTo>
                    <a:pt x="9032" y="130612"/>
                  </a:lnTo>
                  <a:lnTo>
                    <a:pt x="8936" y="172617"/>
                  </a:lnTo>
                  <a:lnTo>
                    <a:pt x="8931" y="197660"/>
                  </a:lnTo>
                  <a:lnTo>
                    <a:pt x="6285" y="204595"/>
                  </a:lnTo>
                  <a:lnTo>
                    <a:pt x="4190" y="207833"/>
                  </a:lnTo>
                  <a:lnTo>
                    <a:pt x="369" y="229118"/>
                  </a:lnTo>
                  <a:lnTo>
                    <a:pt x="0" y="258948"/>
                  </a:lnTo>
                  <a:lnTo>
                    <a:pt x="0" y="251269"/>
                  </a:lnTo>
                  <a:lnTo>
                    <a:pt x="8930" y="24109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8" name="SMARTInkShape-263"/>
            <p:cNvSpPr/>
            <p:nvPr>
              <p:custDataLst>
                <p:tags r:id="rId23"/>
              </p:custDataLst>
            </p:nvPr>
          </p:nvSpPr>
          <p:spPr bwMode="auto">
            <a:xfrm>
              <a:off x="4299219" y="1510368"/>
              <a:ext cx="183439" cy="213059"/>
            </a:xfrm>
            <a:custGeom>
              <a:avLst/>
              <a:gdLst/>
              <a:ahLst/>
              <a:cxnLst/>
              <a:rect l="0" t="0" r="0" b="0"/>
              <a:pathLst>
                <a:path w="183439" h="213059">
                  <a:moveTo>
                    <a:pt x="67398" y="25538"/>
                  </a:moveTo>
                  <a:lnTo>
                    <a:pt x="72139" y="20798"/>
                  </a:lnTo>
                  <a:lnTo>
                    <a:pt x="72542" y="19401"/>
                  </a:lnTo>
                  <a:lnTo>
                    <a:pt x="71820" y="18470"/>
                  </a:lnTo>
                  <a:lnTo>
                    <a:pt x="70346" y="17850"/>
                  </a:lnTo>
                  <a:lnTo>
                    <a:pt x="70356" y="17436"/>
                  </a:lnTo>
                  <a:lnTo>
                    <a:pt x="75345" y="16717"/>
                  </a:lnTo>
                  <a:lnTo>
                    <a:pt x="75891" y="14011"/>
                  </a:lnTo>
                  <a:lnTo>
                    <a:pt x="76327" y="0"/>
                  </a:lnTo>
                  <a:lnTo>
                    <a:pt x="76327" y="7579"/>
                  </a:lnTo>
                  <a:lnTo>
                    <a:pt x="68640" y="15359"/>
                  </a:lnTo>
                  <a:lnTo>
                    <a:pt x="49355" y="43029"/>
                  </a:lnTo>
                  <a:lnTo>
                    <a:pt x="46440" y="46129"/>
                  </a:lnTo>
                  <a:lnTo>
                    <a:pt x="43200" y="54864"/>
                  </a:lnTo>
                  <a:lnTo>
                    <a:pt x="40768" y="64369"/>
                  </a:lnTo>
                  <a:lnTo>
                    <a:pt x="31123" y="78555"/>
                  </a:lnTo>
                  <a:lnTo>
                    <a:pt x="19663" y="95652"/>
                  </a:lnTo>
                  <a:lnTo>
                    <a:pt x="15551" y="107608"/>
                  </a:lnTo>
                  <a:lnTo>
                    <a:pt x="13169" y="126673"/>
                  </a:lnTo>
                  <a:lnTo>
                    <a:pt x="531" y="158152"/>
                  </a:lnTo>
                  <a:lnTo>
                    <a:pt x="0" y="161572"/>
                  </a:lnTo>
                  <a:lnTo>
                    <a:pt x="638" y="163852"/>
                  </a:lnTo>
                  <a:lnTo>
                    <a:pt x="2055" y="165373"/>
                  </a:lnTo>
                  <a:lnTo>
                    <a:pt x="3630" y="169708"/>
                  </a:lnTo>
                  <a:lnTo>
                    <a:pt x="5716" y="183467"/>
                  </a:lnTo>
                  <a:lnTo>
                    <a:pt x="21134" y="202375"/>
                  </a:lnTo>
                  <a:lnTo>
                    <a:pt x="27012" y="208352"/>
                  </a:lnTo>
                  <a:lnTo>
                    <a:pt x="32250" y="210969"/>
                  </a:lnTo>
                  <a:lnTo>
                    <a:pt x="49589" y="212878"/>
                  </a:lnTo>
                  <a:lnTo>
                    <a:pt x="86994" y="213058"/>
                  </a:lnTo>
                  <a:lnTo>
                    <a:pt x="101537" y="208320"/>
                  </a:lnTo>
                  <a:lnTo>
                    <a:pt x="143882" y="180289"/>
                  </a:lnTo>
                  <a:lnTo>
                    <a:pt x="153450" y="170389"/>
                  </a:lnTo>
                  <a:lnTo>
                    <a:pt x="179508" y="129779"/>
                  </a:lnTo>
                  <a:lnTo>
                    <a:pt x="182306" y="117719"/>
                  </a:lnTo>
                  <a:lnTo>
                    <a:pt x="183438" y="80732"/>
                  </a:lnTo>
                  <a:lnTo>
                    <a:pt x="180818" y="72228"/>
                  </a:lnTo>
                  <a:lnTo>
                    <a:pt x="177338" y="65141"/>
                  </a:lnTo>
                  <a:lnTo>
                    <a:pt x="174387" y="55572"/>
                  </a:lnTo>
                  <a:lnTo>
                    <a:pt x="170181" y="49470"/>
                  </a:lnTo>
                  <a:lnTo>
                    <a:pt x="157493" y="40456"/>
                  </a:lnTo>
                  <a:lnTo>
                    <a:pt x="127027" y="26935"/>
                  </a:lnTo>
                  <a:lnTo>
                    <a:pt x="103131" y="25538"/>
                  </a:lnTo>
                  <a:lnTo>
                    <a:pt x="103117" y="3446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29" name="SMARTInkShape-264"/>
            <p:cNvSpPr/>
            <p:nvPr>
              <p:custDataLst>
                <p:tags r:id="rId24"/>
              </p:custDataLst>
            </p:nvPr>
          </p:nvSpPr>
          <p:spPr bwMode="auto">
            <a:xfrm>
              <a:off x="4438054" y="1428750"/>
              <a:ext cx="89298" cy="1"/>
            </a:xfrm>
            <a:custGeom>
              <a:avLst/>
              <a:gdLst/>
              <a:ahLst/>
              <a:cxnLst/>
              <a:rect l="0" t="0" r="0" b="0"/>
              <a:pathLst>
                <a:path w="89298" h="1">
                  <a:moveTo>
                    <a:pt x="8930" y="0"/>
                  </a:moveTo>
                  <a:lnTo>
                    <a:pt x="0" y="0"/>
                  </a:lnTo>
                  <a:lnTo>
                    <a:pt x="41681" y="0"/>
                  </a:lnTo>
                  <a:lnTo>
                    <a:pt x="85099" y="0"/>
                  </a:lnTo>
                  <a:lnTo>
                    <a:pt x="8929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0" name="SMARTInkShape-265"/>
            <p:cNvSpPr/>
            <p:nvPr>
              <p:custDataLst>
                <p:tags r:id="rId25"/>
              </p:custDataLst>
            </p:nvPr>
          </p:nvSpPr>
          <p:spPr bwMode="auto">
            <a:xfrm>
              <a:off x="4554143" y="1322845"/>
              <a:ext cx="116049" cy="213062"/>
            </a:xfrm>
            <a:custGeom>
              <a:avLst/>
              <a:gdLst/>
              <a:ahLst/>
              <a:cxnLst/>
              <a:rect l="0" t="0" r="0" b="0"/>
              <a:pathLst>
                <a:path w="116049" h="213062">
                  <a:moveTo>
                    <a:pt x="71435" y="52327"/>
                  </a:moveTo>
                  <a:lnTo>
                    <a:pt x="71435" y="61224"/>
                  </a:lnTo>
                  <a:lnTo>
                    <a:pt x="80364" y="61257"/>
                  </a:lnTo>
                  <a:lnTo>
                    <a:pt x="75624" y="61257"/>
                  </a:lnTo>
                  <a:lnTo>
                    <a:pt x="74228" y="62249"/>
                  </a:lnTo>
                  <a:lnTo>
                    <a:pt x="73297" y="63902"/>
                  </a:lnTo>
                  <a:lnTo>
                    <a:pt x="71803" y="68945"/>
                  </a:lnTo>
                  <a:lnTo>
                    <a:pt x="68953" y="69635"/>
                  </a:lnTo>
                  <a:lnTo>
                    <a:pt x="63779" y="70077"/>
                  </a:lnTo>
                  <a:lnTo>
                    <a:pt x="55628" y="76301"/>
                  </a:lnTo>
                  <a:lnTo>
                    <a:pt x="47349" y="78282"/>
                  </a:lnTo>
                  <a:lnTo>
                    <a:pt x="9450" y="79115"/>
                  </a:lnTo>
                  <a:lnTo>
                    <a:pt x="1284" y="71427"/>
                  </a:lnTo>
                  <a:lnTo>
                    <a:pt x="110" y="62607"/>
                  </a:lnTo>
                  <a:lnTo>
                    <a:pt x="0" y="45041"/>
                  </a:lnTo>
                  <a:lnTo>
                    <a:pt x="21247" y="22160"/>
                  </a:lnTo>
                  <a:lnTo>
                    <a:pt x="26970" y="19076"/>
                  </a:lnTo>
                  <a:lnTo>
                    <a:pt x="33988" y="17095"/>
                  </a:lnTo>
                  <a:lnTo>
                    <a:pt x="42504" y="10568"/>
                  </a:lnTo>
                  <a:lnTo>
                    <a:pt x="50846" y="8534"/>
                  </a:lnTo>
                  <a:lnTo>
                    <a:pt x="65514" y="7791"/>
                  </a:lnTo>
                  <a:lnTo>
                    <a:pt x="67488" y="6761"/>
                  </a:lnTo>
                  <a:lnTo>
                    <a:pt x="68804" y="5082"/>
                  </a:lnTo>
                  <a:lnTo>
                    <a:pt x="69681" y="2971"/>
                  </a:lnTo>
                  <a:lnTo>
                    <a:pt x="71257" y="1564"/>
                  </a:lnTo>
                  <a:lnTo>
                    <a:pt x="75655" y="0"/>
                  </a:lnTo>
                  <a:lnTo>
                    <a:pt x="78217" y="575"/>
                  </a:lnTo>
                  <a:lnTo>
                    <a:pt x="87640" y="6547"/>
                  </a:lnTo>
                  <a:lnTo>
                    <a:pt x="96097" y="13592"/>
                  </a:lnTo>
                  <a:lnTo>
                    <a:pt x="101578" y="15268"/>
                  </a:lnTo>
                  <a:lnTo>
                    <a:pt x="103437" y="16707"/>
                  </a:lnTo>
                  <a:lnTo>
                    <a:pt x="114003" y="34647"/>
                  </a:lnTo>
                  <a:lnTo>
                    <a:pt x="115961" y="60054"/>
                  </a:lnTo>
                  <a:lnTo>
                    <a:pt x="116048" y="71925"/>
                  </a:lnTo>
                  <a:lnTo>
                    <a:pt x="105058" y="115018"/>
                  </a:lnTo>
                  <a:lnTo>
                    <a:pt x="91995" y="151753"/>
                  </a:lnTo>
                  <a:lnTo>
                    <a:pt x="75379" y="196116"/>
                  </a:lnTo>
                  <a:lnTo>
                    <a:pt x="71436" y="213056"/>
                  </a:lnTo>
                  <a:lnTo>
                    <a:pt x="71436" y="213057"/>
                  </a:lnTo>
                  <a:lnTo>
                    <a:pt x="71435" y="213061"/>
                  </a:lnTo>
                  <a:lnTo>
                    <a:pt x="71435" y="2041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1" name="SMARTInkShape-266"/>
            <p:cNvSpPr/>
            <p:nvPr>
              <p:custDataLst>
                <p:tags r:id="rId26"/>
              </p:custDataLst>
            </p:nvPr>
          </p:nvSpPr>
          <p:spPr bwMode="auto">
            <a:xfrm>
              <a:off x="4741664" y="1553766"/>
              <a:ext cx="214314" cy="196453"/>
            </a:xfrm>
            <a:custGeom>
              <a:avLst/>
              <a:gdLst/>
              <a:ahLst/>
              <a:cxnLst/>
              <a:rect l="0" t="0" r="0" b="0"/>
              <a:pathLst>
                <a:path w="214314" h="196453">
                  <a:moveTo>
                    <a:pt x="26789" y="35718"/>
                  </a:moveTo>
                  <a:lnTo>
                    <a:pt x="26789" y="30978"/>
                  </a:lnTo>
                  <a:lnTo>
                    <a:pt x="25797" y="29581"/>
                  </a:lnTo>
                  <a:lnTo>
                    <a:pt x="24143" y="28650"/>
                  </a:lnTo>
                  <a:lnTo>
                    <a:pt x="18227" y="26898"/>
                  </a:lnTo>
                  <a:lnTo>
                    <a:pt x="22709" y="26821"/>
                  </a:lnTo>
                  <a:lnTo>
                    <a:pt x="24070" y="25818"/>
                  </a:lnTo>
                  <a:lnTo>
                    <a:pt x="26758" y="17968"/>
                  </a:lnTo>
                  <a:lnTo>
                    <a:pt x="26779" y="13151"/>
                  </a:lnTo>
                  <a:lnTo>
                    <a:pt x="25790" y="11744"/>
                  </a:lnTo>
                  <a:lnTo>
                    <a:pt x="24139" y="10806"/>
                  </a:lnTo>
                  <a:lnTo>
                    <a:pt x="18226" y="9039"/>
                  </a:lnTo>
                  <a:lnTo>
                    <a:pt x="17859" y="0"/>
                  </a:lnTo>
                  <a:lnTo>
                    <a:pt x="17859" y="43472"/>
                  </a:lnTo>
                  <a:lnTo>
                    <a:pt x="20505" y="51732"/>
                  </a:lnTo>
                  <a:lnTo>
                    <a:pt x="22599" y="55324"/>
                  </a:lnTo>
                  <a:lnTo>
                    <a:pt x="23004" y="58710"/>
                  </a:lnTo>
                  <a:lnTo>
                    <a:pt x="17935" y="99952"/>
                  </a:lnTo>
                  <a:lnTo>
                    <a:pt x="17866" y="126641"/>
                  </a:lnTo>
                  <a:lnTo>
                    <a:pt x="15216" y="133344"/>
                  </a:lnTo>
                  <a:lnTo>
                    <a:pt x="11723" y="139631"/>
                  </a:lnTo>
                  <a:lnTo>
                    <a:pt x="9480" y="151751"/>
                  </a:lnTo>
                  <a:lnTo>
                    <a:pt x="8930" y="195057"/>
                  </a:lnTo>
                  <a:lnTo>
                    <a:pt x="7938" y="195522"/>
                  </a:lnTo>
                  <a:lnTo>
                    <a:pt x="3" y="196452"/>
                  </a:lnTo>
                  <a:lnTo>
                    <a:pt x="0" y="188764"/>
                  </a:lnTo>
                  <a:lnTo>
                    <a:pt x="7688" y="167515"/>
                  </a:lnTo>
                  <a:lnTo>
                    <a:pt x="9849" y="139763"/>
                  </a:lnTo>
                  <a:lnTo>
                    <a:pt x="15982" y="122931"/>
                  </a:lnTo>
                  <a:lnTo>
                    <a:pt x="18018" y="113175"/>
                  </a:lnTo>
                  <a:lnTo>
                    <a:pt x="24741" y="102104"/>
                  </a:lnTo>
                  <a:lnTo>
                    <a:pt x="32025" y="92540"/>
                  </a:lnTo>
                  <a:lnTo>
                    <a:pt x="37635" y="80420"/>
                  </a:lnTo>
                  <a:lnTo>
                    <a:pt x="41531" y="74437"/>
                  </a:lnTo>
                  <a:lnTo>
                    <a:pt x="44717" y="65491"/>
                  </a:lnTo>
                  <a:lnTo>
                    <a:pt x="60863" y="46412"/>
                  </a:lnTo>
                  <a:lnTo>
                    <a:pt x="61777" y="42786"/>
                  </a:lnTo>
                  <a:lnTo>
                    <a:pt x="62363" y="37115"/>
                  </a:lnTo>
                  <a:lnTo>
                    <a:pt x="71065" y="27193"/>
                  </a:lnTo>
                  <a:lnTo>
                    <a:pt x="85105" y="26789"/>
                  </a:lnTo>
                  <a:lnTo>
                    <a:pt x="86502" y="27781"/>
                  </a:lnTo>
                  <a:lnTo>
                    <a:pt x="87433" y="29435"/>
                  </a:lnTo>
                  <a:lnTo>
                    <a:pt x="88055" y="31529"/>
                  </a:lnTo>
                  <a:lnTo>
                    <a:pt x="96201" y="44880"/>
                  </a:lnTo>
                  <a:lnTo>
                    <a:pt x="96876" y="47779"/>
                  </a:lnTo>
                  <a:lnTo>
                    <a:pt x="98318" y="49712"/>
                  </a:lnTo>
                  <a:lnTo>
                    <a:pt x="100273" y="51001"/>
                  </a:lnTo>
                  <a:lnTo>
                    <a:pt x="102567" y="51860"/>
                  </a:lnTo>
                  <a:lnTo>
                    <a:pt x="104097" y="54417"/>
                  </a:lnTo>
                  <a:lnTo>
                    <a:pt x="107037" y="78345"/>
                  </a:lnTo>
                  <a:lnTo>
                    <a:pt x="107121" y="89249"/>
                  </a:lnTo>
                  <a:lnTo>
                    <a:pt x="109787" y="96882"/>
                  </a:lnTo>
                  <a:lnTo>
                    <a:pt x="114842" y="105127"/>
                  </a:lnTo>
                  <a:lnTo>
                    <a:pt x="114264" y="106795"/>
                  </a:lnTo>
                  <a:lnTo>
                    <a:pt x="109703" y="113884"/>
                  </a:lnTo>
                  <a:lnTo>
                    <a:pt x="107659" y="125168"/>
                  </a:lnTo>
                  <a:lnTo>
                    <a:pt x="107185" y="141120"/>
                  </a:lnTo>
                  <a:lnTo>
                    <a:pt x="102425" y="147095"/>
                  </a:lnTo>
                  <a:lnTo>
                    <a:pt x="102017" y="148665"/>
                  </a:lnTo>
                  <a:lnTo>
                    <a:pt x="102738" y="149711"/>
                  </a:lnTo>
                  <a:lnTo>
                    <a:pt x="104211" y="150409"/>
                  </a:lnTo>
                  <a:lnTo>
                    <a:pt x="104200" y="150874"/>
                  </a:lnTo>
                  <a:lnTo>
                    <a:pt x="101543" y="151391"/>
                  </a:lnTo>
                  <a:lnTo>
                    <a:pt x="101430" y="151529"/>
                  </a:lnTo>
                  <a:lnTo>
                    <a:pt x="103950" y="151682"/>
                  </a:lnTo>
                  <a:lnTo>
                    <a:pt x="104026" y="151723"/>
                  </a:lnTo>
                  <a:lnTo>
                    <a:pt x="101378" y="151780"/>
                  </a:lnTo>
                  <a:lnTo>
                    <a:pt x="106199" y="151801"/>
                  </a:lnTo>
                  <a:lnTo>
                    <a:pt x="106731" y="149157"/>
                  </a:lnTo>
                  <a:lnTo>
                    <a:pt x="107071" y="144115"/>
                  </a:lnTo>
                  <a:lnTo>
                    <a:pt x="114838" y="122866"/>
                  </a:lnTo>
                  <a:lnTo>
                    <a:pt x="120823" y="116453"/>
                  </a:lnTo>
                  <a:lnTo>
                    <a:pt x="128113" y="110296"/>
                  </a:lnTo>
                  <a:lnTo>
                    <a:pt x="157815" y="66313"/>
                  </a:lnTo>
                  <a:lnTo>
                    <a:pt x="195058" y="28186"/>
                  </a:lnTo>
                  <a:lnTo>
                    <a:pt x="196514" y="28712"/>
                  </a:lnTo>
                  <a:lnTo>
                    <a:pt x="204019" y="34600"/>
                  </a:lnTo>
                  <a:lnTo>
                    <a:pt x="204776" y="37867"/>
                  </a:lnTo>
                  <a:lnTo>
                    <a:pt x="205262" y="48049"/>
                  </a:lnTo>
                  <a:lnTo>
                    <a:pt x="207975" y="53766"/>
                  </a:lnTo>
                  <a:lnTo>
                    <a:pt x="211496" y="59614"/>
                  </a:lnTo>
                  <a:lnTo>
                    <a:pt x="213756" y="71453"/>
                  </a:lnTo>
                  <a:lnTo>
                    <a:pt x="214305" y="113856"/>
                  </a:lnTo>
                  <a:lnTo>
                    <a:pt x="214312" y="130908"/>
                  </a:lnTo>
                  <a:lnTo>
                    <a:pt x="209168" y="145619"/>
                  </a:lnTo>
                  <a:lnTo>
                    <a:pt x="209891" y="147680"/>
                  </a:lnTo>
                  <a:lnTo>
                    <a:pt x="211364" y="149055"/>
                  </a:lnTo>
                  <a:lnTo>
                    <a:pt x="213002" y="153228"/>
                  </a:lnTo>
                  <a:lnTo>
                    <a:pt x="213439" y="155730"/>
                  </a:lnTo>
                  <a:lnTo>
                    <a:pt x="212737" y="157398"/>
                  </a:lnTo>
                  <a:lnTo>
                    <a:pt x="211278" y="158510"/>
                  </a:lnTo>
                  <a:lnTo>
                    <a:pt x="209313" y="159251"/>
                  </a:lnTo>
                  <a:lnTo>
                    <a:pt x="208995" y="160738"/>
                  </a:lnTo>
                  <a:lnTo>
                    <a:pt x="211288" y="165035"/>
                  </a:lnTo>
                  <a:lnTo>
                    <a:pt x="211304" y="166578"/>
                  </a:lnTo>
                  <a:lnTo>
                    <a:pt x="210322" y="167606"/>
                  </a:lnTo>
                  <a:lnTo>
                    <a:pt x="208676" y="168292"/>
                  </a:lnTo>
                  <a:lnTo>
                    <a:pt x="208570" y="168749"/>
                  </a:lnTo>
                  <a:lnTo>
                    <a:pt x="213360" y="169543"/>
                  </a:lnTo>
                  <a:lnTo>
                    <a:pt x="213889" y="172256"/>
                  </a:lnTo>
                  <a:lnTo>
                    <a:pt x="214313" y="1785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  <p:grpSp>
        <p:nvGrpSpPr>
          <p:cNvPr id="644" name="SMARTInkShape-Group50"/>
          <p:cNvGrpSpPr/>
          <p:nvPr/>
        </p:nvGrpSpPr>
        <p:grpSpPr>
          <a:xfrm>
            <a:off x="1044773" y="1384102"/>
            <a:ext cx="1982392" cy="418451"/>
            <a:chOff x="1044773" y="1384102"/>
            <a:chExt cx="1982392" cy="418451"/>
          </a:xfrm>
        </p:grpSpPr>
        <p:sp>
          <p:nvSpPr>
            <p:cNvPr id="633" name="SMARTInkShape-267"/>
            <p:cNvSpPr/>
            <p:nvPr>
              <p:custDataLst>
                <p:tags r:id="rId7"/>
              </p:custDataLst>
            </p:nvPr>
          </p:nvSpPr>
          <p:spPr bwMode="auto">
            <a:xfrm>
              <a:off x="1062633" y="1598417"/>
              <a:ext cx="89298" cy="204136"/>
            </a:xfrm>
            <a:custGeom>
              <a:avLst/>
              <a:gdLst/>
              <a:ahLst/>
              <a:cxnLst/>
              <a:rect l="0" t="0" r="0" b="0"/>
              <a:pathLst>
                <a:path w="89298" h="204136">
                  <a:moveTo>
                    <a:pt x="89297" y="17856"/>
                  </a:moveTo>
                  <a:lnTo>
                    <a:pt x="89297" y="7"/>
                  </a:lnTo>
                  <a:lnTo>
                    <a:pt x="84556" y="0"/>
                  </a:lnTo>
                  <a:lnTo>
                    <a:pt x="83160" y="991"/>
                  </a:lnTo>
                  <a:lnTo>
                    <a:pt x="82229" y="2644"/>
                  </a:lnTo>
                  <a:lnTo>
                    <a:pt x="80476" y="8559"/>
                  </a:lnTo>
                  <a:lnTo>
                    <a:pt x="80377" y="21323"/>
                  </a:lnTo>
                  <a:lnTo>
                    <a:pt x="77725" y="27004"/>
                  </a:lnTo>
                  <a:lnTo>
                    <a:pt x="74232" y="32836"/>
                  </a:lnTo>
                  <a:lnTo>
                    <a:pt x="71989" y="44664"/>
                  </a:lnTo>
                  <a:lnTo>
                    <a:pt x="71805" y="47635"/>
                  </a:lnTo>
                  <a:lnTo>
                    <a:pt x="68955" y="53581"/>
                  </a:lnTo>
                  <a:lnTo>
                    <a:pt x="65373" y="59531"/>
                  </a:lnTo>
                  <a:lnTo>
                    <a:pt x="51533" y="100318"/>
                  </a:lnTo>
                  <a:lnTo>
                    <a:pt x="44042" y="114058"/>
                  </a:lnTo>
                  <a:lnTo>
                    <a:pt x="39418" y="121136"/>
                  </a:lnTo>
                  <a:lnTo>
                    <a:pt x="33803" y="133765"/>
                  </a:lnTo>
                  <a:lnTo>
                    <a:pt x="23434" y="150554"/>
                  </a:lnTo>
                  <a:lnTo>
                    <a:pt x="15947" y="169105"/>
                  </a:lnTo>
                  <a:lnTo>
                    <a:pt x="10316" y="176717"/>
                  </a:lnTo>
                  <a:lnTo>
                    <a:pt x="8211" y="185350"/>
                  </a:lnTo>
                  <a:lnTo>
                    <a:pt x="33" y="196407"/>
                  </a:lnTo>
                  <a:lnTo>
                    <a:pt x="3" y="204135"/>
                  </a:lnTo>
                  <a:lnTo>
                    <a:pt x="0" y="199989"/>
                  </a:lnTo>
                  <a:lnTo>
                    <a:pt x="0" y="202349"/>
                  </a:lnTo>
                  <a:lnTo>
                    <a:pt x="0" y="197423"/>
                  </a:lnTo>
                  <a:lnTo>
                    <a:pt x="2646" y="196883"/>
                  </a:lnTo>
                  <a:lnTo>
                    <a:pt x="4740" y="196738"/>
                  </a:lnTo>
                  <a:lnTo>
                    <a:pt x="6137" y="195650"/>
                  </a:lnTo>
                  <a:lnTo>
                    <a:pt x="8929" y="1875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4" name="SMARTInkShape-268"/>
            <p:cNvSpPr/>
            <p:nvPr>
              <p:custDataLst>
                <p:tags r:id="rId8"/>
              </p:custDataLst>
            </p:nvPr>
          </p:nvSpPr>
          <p:spPr bwMode="auto">
            <a:xfrm>
              <a:off x="1044773" y="1384102"/>
              <a:ext cx="232173" cy="383976"/>
            </a:xfrm>
            <a:custGeom>
              <a:avLst/>
              <a:gdLst/>
              <a:ahLst/>
              <a:cxnLst/>
              <a:rect l="0" t="0" r="0" b="0"/>
              <a:pathLst>
                <a:path w="232173" h="383976">
                  <a:moveTo>
                    <a:pt x="8930" y="26789"/>
                  </a:moveTo>
                  <a:lnTo>
                    <a:pt x="8930" y="13128"/>
                  </a:lnTo>
                  <a:lnTo>
                    <a:pt x="7938" y="11728"/>
                  </a:lnTo>
                  <a:lnTo>
                    <a:pt x="6284" y="10795"/>
                  </a:lnTo>
                  <a:lnTo>
                    <a:pt x="368" y="9038"/>
                  </a:lnTo>
                  <a:lnTo>
                    <a:pt x="0" y="0"/>
                  </a:lnTo>
                  <a:lnTo>
                    <a:pt x="0" y="16585"/>
                  </a:lnTo>
                  <a:lnTo>
                    <a:pt x="7689" y="25436"/>
                  </a:lnTo>
                  <a:lnTo>
                    <a:pt x="8562" y="31128"/>
                  </a:lnTo>
                  <a:lnTo>
                    <a:pt x="8821" y="39098"/>
                  </a:lnTo>
                  <a:lnTo>
                    <a:pt x="11527" y="44827"/>
                  </a:lnTo>
                  <a:lnTo>
                    <a:pt x="16609" y="51849"/>
                  </a:lnTo>
                  <a:lnTo>
                    <a:pt x="26932" y="85566"/>
                  </a:lnTo>
                  <a:lnTo>
                    <a:pt x="40954" y="110250"/>
                  </a:lnTo>
                  <a:lnTo>
                    <a:pt x="51453" y="136854"/>
                  </a:lnTo>
                  <a:lnTo>
                    <a:pt x="74448" y="176021"/>
                  </a:lnTo>
                  <a:lnTo>
                    <a:pt x="92277" y="206630"/>
                  </a:lnTo>
                  <a:lnTo>
                    <a:pt x="127625" y="248405"/>
                  </a:lnTo>
                  <a:lnTo>
                    <a:pt x="165854" y="290795"/>
                  </a:lnTo>
                  <a:lnTo>
                    <a:pt x="178429" y="306075"/>
                  </a:lnTo>
                  <a:lnTo>
                    <a:pt x="199420" y="332996"/>
                  </a:lnTo>
                  <a:lnTo>
                    <a:pt x="210342" y="345206"/>
                  </a:lnTo>
                  <a:lnTo>
                    <a:pt x="216174" y="357172"/>
                  </a:lnTo>
                  <a:lnTo>
                    <a:pt x="220101" y="363133"/>
                  </a:lnTo>
                  <a:lnTo>
                    <a:pt x="221846" y="369090"/>
                  </a:lnTo>
                  <a:lnTo>
                    <a:pt x="223304" y="371076"/>
                  </a:lnTo>
                  <a:lnTo>
                    <a:pt x="225268" y="372399"/>
                  </a:lnTo>
                  <a:lnTo>
                    <a:pt x="231768" y="374891"/>
                  </a:lnTo>
                  <a:lnTo>
                    <a:pt x="232172" y="383975"/>
                  </a:lnTo>
                  <a:lnTo>
                    <a:pt x="232172" y="35718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5" name="SMARTInkShape-269"/>
            <p:cNvSpPr/>
            <p:nvPr>
              <p:custDataLst>
                <p:tags r:id="rId9"/>
              </p:custDataLst>
            </p:nvPr>
          </p:nvSpPr>
          <p:spPr bwMode="auto">
            <a:xfrm>
              <a:off x="1410891" y="1580564"/>
              <a:ext cx="98227" cy="14066"/>
            </a:xfrm>
            <a:custGeom>
              <a:avLst/>
              <a:gdLst/>
              <a:ahLst/>
              <a:cxnLst/>
              <a:rect l="0" t="0" r="0" b="0"/>
              <a:pathLst>
                <a:path w="98227" h="14066">
                  <a:moveTo>
                    <a:pt x="17859" y="8920"/>
                  </a:moveTo>
                  <a:lnTo>
                    <a:pt x="476" y="8920"/>
                  </a:lnTo>
                  <a:lnTo>
                    <a:pt x="94" y="14065"/>
                  </a:lnTo>
                  <a:lnTo>
                    <a:pt x="0" y="8922"/>
                  </a:lnTo>
                  <a:lnTo>
                    <a:pt x="41696" y="8920"/>
                  </a:lnTo>
                  <a:lnTo>
                    <a:pt x="69673" y="8920"/>
                  </a:lnTo>
                  <a:lnTo>
                    <a:pt x="80244" y="100"/>
                  </a:lnTo>
                  <a:lnTo>
                    <a:pt x="88044" y="0"/>
                  </a:lnTo>
                  <a:lnTo>
                    <a:pt x="98226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6" name="SMARTInkShape-270"/>
            <p:cNvSpPr/>
            <p:nvPr>
              <p:custDataLst>
                <p:tags r:id="rId10"/>
              </p:custDataLst>
            </p:nvPr>
          </p:nvSpPr>
          <p:spPr bwMode="auto">
            <a:xfrm>
              <a:off x="1384102" y="1535906"/>
              <a:ext cx="98227" cy="14657"/>
            </a:xfrm>
            <a:custGeom>
              <a:avLst/>
              <a:gdLst/>
              <a:ahLst/>
              <a:cxnLst/>
              <a:rect l="0" t="0" r="0" b="0"/>
              <a:pathLst>
                <a:path w="98227" h="14657">
                  <a:moveTo>
                    <a:pt x="8929" y="8930"/>
                  </a:moveTo>
                  <a:lnTo>
                    <a:pt x="8929" y="368"/>
                  </a:lnTo>
                  <a:lnTo>
                    <a:pt x="0" y="0"/>
                  </a:lnTo>
                  <a:lnTo>
                    <a:pt x="7688" y="7689"/>
                  </a:lnTo>
                  <a:lnTo>
                    <a:pt x="13302" y="8562"/>
                  </a:lnTo>
                  <a:lnTo>
                    <a:pt x="29888" y="8897"/>
                  </a:lnTo>
                  <a:lnTo>
                    <a:pt x="35773" y="11561"/>
                  </a:lnTo>
                  <a:lnTo>
                    <a:pt x="38731" y="13661"/>
                  </a:lnTo>
                  <a:lnTo>
                    <a:pt x="41696" y="14068"/>
                  </a:lnTo>
                  <a:lnTo>
                    <a:pt x="47635" y="11875"/>
                  </a:lnTo>
                  <a:lnTo>
                    <a:pt x="49616" y="11886"/>
                  </a:lnTo>
                  <a:lnTo>
                    <a:pt x="50936" y="12885"/>
                  </a:lnTo>
                  <a:lnTo>
                    <a:pt x="51817" y="14543"/>
                  </a:lnTo>
                  <a:lnTo>
                    <a:pt x="53396" y="14656"/>
                  </a:lnTo>
                  <a:lnTo>
                    <a:pt x="63059" y="10355"/>
                  </a:lnTo>
                  <a:lnTo>
                    <a:pt x="9822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7" name="SMARTInkShape-271"/>
            <p:cNvSpPr/>
            <p:nvPr>
              <p:custDataLst>
                <p:tags r:id="rId11"/>
              </p:custDataLst>
            </p:nvPr>
          </p:nvSpPr>
          <p:spPr bwMode="auto">
            <a:xfrm>
              <a:off x="1643062" y="1393031"/>
              <a:ext cx="187511" cy="321434"/>
            </a:xfrm>
            <a:custGeom>
              <a:avLst/>
              <a:gdLst/>
              <a:ahLst/>
              <a:cxnLst/>
              <a:rect l="0" t="0" r="0" b="0"/>
              <a:pathLst>
                <a:path w="187511" h="321434">
                  <a:moveTo>
                    <a:pt x="169664" y="26789"/>
                  </a:moveTo>
                  <a:lnTo>
                    <a:pt x="174809" y="26789"/>
                  </a:lnTo>
                  <a:lnTo>
                    <a:pt x="169923" y="26789"/>
                  </a:lnTo>
                  <a:lnTo>
                    <a:pt x="174860" y="26789"/>
                  </a:lnTo>
                  <a:lnTo>
                    <a:pt x="153414" y="26789"/>
                  </a:lnTo>
                  <a:lnTo>
                    <a:pt x="144994" y="32926"/>
                  </a:lnTo>
                  <a:lnTo>
                    <a:pt x="136668" y="34891"/>
                  </a:lnTo>
                  <a:lnTo>
                    <a:pt x="113100" y="35687"/>
                  </a:lnTo>
                  <a:lnTo>
                    <a:pt x="107152" y="33059"/>
                  </a:lnTo>
                  <a:lnTo>
                    <a:pt x="99990" y="28028"/>
                  </a:lnTo>
                  <a:lnTo>
                    <a:pt x="90693" y="26898"/>
                  </a:lnTo>
                  <a:lnTo>
                    <a:pt x="84970" y="26821"/>
                  </a:lnTo>
                  <a:lnTo>
                    <a:pt x="83436" y="25818"/>
                  </a:lnTo>
                  <a:lnTo>
                    <a:pt x="82413" y="24158"/>
                  </a:lnTo>
                  <a:lnTo>
                    <a:pt x="81731" y="22058"/>
                  </a:lnTo>
                  <a:lnTo>
                    <a:pt x="80285" y="20659"/>
                  </a:lnTo>
                  <a:lnTo>
                    <a:pt x="72799" y="18228"/>
                  </a:lnTo>
                  <a:lnTo>
                    <a:pt x="72043" y="15378"/>
                  </a:lnTo>
                  <a:lnTo>
                    <a:pt x="71841" y="13228"/>
                  </a:lnTo>
                  <a:lnTo>
                    <a:pt x="70715" y="11796"/>
                  </a:lnTo>
                  <a:lnTo>
                    <a:pt x="63785" y="9307"/>
                  </a:lnTo>
                  <a:lnTo>
                    <a:pt x="63076" y="6452"/>
                  </a:lnTo>
                  <a:lnTo>
                    <a:pt x="62508" y="0"/>
                  </a:lnTo>
                  <a:lnTo>
                    <a:pt x="57768" y="4741"/>
                  </a:lnTo>
                  <a:lnTo>
                    <a:pt x="55440" y="9714"/>
                  </a:lnTo>
                  <a:lnTo>
                    <a:pt x="54820" y="12429"/>
                  </a:lnTo>
                  <a:lnTo>
                    <a:pt x="58968" y="30053"/>
                  </a:lnTo>
                  <a:lnTo>
                    <a:pt x="53658" y="73142"/>
                  </a:lnTo>
                  <a:lnTo>
                    <a:pt x="44813" y="115908"/>
                  </a:lnTo>
                  <a:lnTo>
                    <a:pt x="44649" y="160212"/>
                  </a:lnTo>
                  <a:lnTo>
                    <a:pt x="49389" y="160580"/>
                  </a:lnTo>
                  <a:lnTo>
                    <a:pt x="50786" y="161623"/>
                  </a:lnTo>
                  <a:lnTo>
                    <a:pt x="53211" y="168409"/>
                  </a:lnTo>
                  <a:lnTo>
                    <a:pt x="56061" y="169107"/>
                  </a:lnTo>
                  <a:lnTo>
                    <a:pt x="61235" y="169554"/>
                  </a:lnTo>
                  <a:lnTo>
                    <a:pt x="69386" y="175779"/>
                  </a:lnTo>
                  <a:lnTo>
                    <a:pt x="77665" y="178752"/>
                  </a:lnTo>
                  <a:lnTo>
                    <a:pt x="86402" y="184484"/>
                  </a:lnTo>
                  <a:lnTo>
                    <a:pt x="95275" y="187615"/>
                  </a:lnTo>
                  <a:lnTo>
                    <a:pt x="104187" y="193394"/>
                  </a:lnTo>
                  <a:lnTo>
                    <a:pt x="128177" y="203314"/>
                  </a:lnTo>
                  <a:lnTo>
                    <a:pt x="160686" y="229542"/>
                  </a:lnTo>
                  <a:lnTo>
                    <a:pt x="166666" y="231995"/>
                  </a:lnTo>
                  <a:lnTo>
                    <a:pt x="181568" y="244447"/>
                  </a:lnTo>
                  <a:lnTo>
                    <a:pt x="184877" y="250195"/>
                  </a:lnTo>
                  <a:lnTo>
                    <a:pt x="187001" y="261970"/>
                  </a:lnTo>
                  <a:lnTo>
                    <a:pt x="187510" y="288728"/>
                  </a:lnTo>
                  <a:lnTo>
                    <a:pt x="186523" y="290712"/>
                  </a:lnTo>
                  <a:lnTo>
                    <a:pt x="184872" y="292035"/>
                  </a:lnTo>
                  <a:lnTo>
                    <a:pt x="180392" y="294496"/>
                  </a:lnTo>
                  <a:lnTo>
                    <a:pt x="166533" y="306954"/>
                  </a:lnTo>
                  <a:lnTo>
                    <a:pt x="158020" y="310057"/>
                  </a:lnTo>
                  <a:lnTo>
                    <a:pt x="148614" y="312428"/>
                  </a:lnTo>
                  <a:lnTo>
                    <a:pt x="136749" y="318349"/>
                  </a:lnTo>
                  <a:lnTo>
                    <a:pt x="95333" y="321388"/>
                  </a:lnTo>
                  <a:lnTo>
                    <a:pt x="87680" y="321433"/>
                  </a:lnTo>
                  <a:lnTo>
                    <a:pt x="57462" y="312372"/>
                  </a:lnTo>
                  <a:lnTo>
                    <a:pt x="44828" y="305635"/>
                  </a:lnTo>
                  <a:lnTo>
                    <a:pt x="41792" y="304960"/>
                  </a:lnTo>
                  <a:lnTo>
                    <a:pt x="3970" y="285665"/>
                  </a:lnTo>
                  <a:lnTo>
                    <a:pt x="2647" y="283709"/>
                  </a:lnTo>
                  <a:lnTo>
                    <a:pt x="0" y="2768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8" name="SMARTInkShape-272"/>
            <p:cNvSpPr/>
            <p:nvPr>
              <p:custDataLst>
                <p:tags r:id="rId12"/>
              </p:custDataLst>
            </p:nvPr>
          </p:nvSpPr>
          <p:spPr bwMode="auto">
            <a:xfrm>
              <a:off x="1884165" y="1464470"/>
              <a:ext cx="71428" cy="276809"/>
            </a:xfrm>
            <a:custGeom>
              <a:avLst/>
              <a:gdLst/>
              <a:ahLst/>
              <a:cxnLst/>
              <a:rect l="0" t="0" r="0" b="0"/>
              <a:pathLst>
                <a:path w="71428" h="276809">
                  <a:moveTo>
                    <a:pt x="62507" y="8928"/>
                  </a:moveTo>
                  <a:lnTo>
                    <a:pt x="62507" y="1240"/>
                  </a:lnTo>
                  <a:lnTo>
                    <a:pt x="63499" y="826"/>
                  </a:lnTo>
                  <a:lnTo>
                    <a:pt x="71427" y="0"/>
                  </a:lnTo>
                  <a:lnTo>
                    <a:pt x="66693" y="4739"/>
                  </a:lnTo>
                  <a:lnTo>
                    <a:pt x="66290" y="8120"/>
                  </a:lnTo>
                  <a:lnTo>
                    <a:pt x="68478" y="21367"/>
                  </a:lnTo>
                  <a:lnTo>
                    <a:pt x="62943" y="54218"/>
                  </a:lnTo>
                  <a:lnTo>
                    <a:pt x="59991" y="74272"/>
                  </a:lnTo>
                  <a:lnTo>
                    <a:pt x="44427" y="115550"/>
                  </a:lnTo>
                  <a:lnTo>
                    <a:pt x="30728" y="145780"/>
                  </a:lnTo>
                  <a:lnTo>
                    <a:pt x="17305" y="187518"/>
                  </a:lnTo>
                  <a:lnTo>
                    <a:pt x="1731" y="224453"/>
                  </a:lnTo>
                  <a:lnTo>
                    <a:pt x="2" y="267703"/>
                  </a:lnTo>
                  <a:lnTo>
                    <a:pt x="0" y="272106"/>
                  </a:lnTo>
                  <a:lnTo>
                    <a:pt x="992" y="273677"/>
                  </a:lnTo>
                  <a:lnTo>
                    <a:pt x="2645" y="274724"/>
                  </a:lnTo>
                  <a:lnTo>
                    <a:pt x="8561" y="276696"/>
                  </a:lnTo>
                  <a:lnTo>
                    <a:pt x="21325" y="276808"/>
                  </a:lnTo>
                  <a:lnTo>
                    <a:pt x="27006" y="274168"/>
                  </a:lnTo>
                  <a:lnTo>
                    <a:pt x="44647" y="2589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39" name="SMARTInkShape-273"/>
            <p:cNvSpPr/>
            <p:nvPr>
              <p:custDataLst>
                <p:tags r:id="rId13"/>
              </p:custDataLst>
            </p:nvPr>
          </p:nvSpPr>
          <p:spPr bwMode="auto">
            <a:xfrm>
              <a:off x="2018110" y="1500197"/>
              <a:ext cx="196404" cy="232153"/>
            </a:xfrm>
            <a:custGeom>
              <a:avLst/>
              <a:gdLst/>
              <a:ahLst/>
              <a:cxnLst/>
              <a:rect l="0" t="0" r="0" b="0"/>
              <a:pathLst>
                <a:path w="196404" h="232153">
                  <a:moveTo>
                    <a:pt x="107155" y="8920"/>
                  </a:moveTo>
                  <a:lnTo>
                    <a:pt x="107155" y="23"/>
                  </a:lnTo>
                  <a:lnTo>
                    <a:pt x="102415" y="0"/>
                  </a:lnTo>
                  <a:lnTo>
                    <a:pt x="101019" y="989"/>
                  </a:lnTo>
                  <a:lnTo>
                    <a:pt x="100088" y="2641"/>
                  </a:lnTo>
                  <a:lnTo>
                    <a:pt x="99467" y="4734"/>
                  </a:lnTo>
                  <a:lnTo>
                    <a:pt x="88676" y="18083"/>
                  </a:lnTo>
                  <a:lnTo>
                    <a:pt x="80183" y="29494"/>
                  </a:lnTo>
                  <a:lnTo>
                    <a:pt x="64467" y="50766"/>
                  </a:lnTo>
                  <a:lnTo>
                    <a:pt x="30009" y="92181"/>
                  </a:lnTo>
                  <a:lnTo>
                    <a:pt x="14914" y="114461"/>
                  </a:lnTo>
                  <a:lnTo>
                    <a:pt x="1396" y="159025"/>
                  </a:lnTo>
                  <a:lnTo>
                    <a:pt x="6" y="202373"/>
                  </a:lnTo>
                  <a:lnTo>
                    <a:pt x="0" y="217276"/>
                  </a:lnTo>
                  <a:lnTo>
                    <a:pt x="992" y="219262"/>
                  </a:lnTo>
                  <a:lnTo>
                    <a:pt x="2646" y="220585"/>
                  </a:lnTo>
                  <a:lnTo>
                    <a:pt x="7128" y="223048"/>
                  </a:lnTo>
                  <a:lnTo>
                    <a:pt x="16250" y="230766"/>
                  </a:lnTo>
                  <a:lnTo>
                    <a:pt x="22122" y="231749"/>
                  </a:lnTo>
                  <a:lnTo>
                    <a:pt x="47658" y="232152"/>
                  </a:lnTo>
                  <a:lnTo>
                    <a:pt x="92175" y="214070"/>
                  </a:lnTo>
                  <a:lnTo>
                    <a:pt x="107443" y="207254"/>
                  </a:lnTo>
                  <a:lnTo>
                    <a:pt x="149964" y="171231"/>
                  </a:lnTo>
                  <a:lnTo>
                    <a:pt x="176097" y="149749"/>
                  </a:lnTo>
                  <a:lnTo>
                    <a:pt x="192155" y="122752"/>
                  </a:lnTo>
                  <a:lnTo>
                    <a:pt x="195179" y="110227"/>
                  </a:lnTo>
                  <a:lnTo>
                    <a:pt x="196403" y="73051"/>
                  </a:lnTo>
                  <a:lnTo>
                    <a:pt x="193784" y="64543"/>
                  </a:lnTo>
                  <a:lnTo>
                    <a:pt x="175460" y="34094"/>
                  </a:lnTo>
                  <a:lnTo>
                    <a:pt x="169594" y="30030"/>
                  </a:lnTo>
                  <a:lnTo>
                    <a:pt x="141135" y="19281"/>
                  </a:lnTo>
                  <a:lnTo>
                    <a:pt x="119199" y="17975"/>
                  </a:lnTo>
                  <a:lnTo>
                    <a:pt x="112267" y="13147"/>
                  </a:lnTo>
                  <a:lnTo>
                    <a:pt x="109571" y="12730"/>
                  </a:lnTo>
                  <a:lnTo>
                    <a:pt x="106782" y="13444"/>
                  </a:lnTo>
                  <a:lnTo>
                    <a:pt x="98226" y="178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40" name="SMARTInkShape-274"/>
            <p:cNvSpPr/>
            <p:nvPr>
              <p:custDataLst>
                <p:tags r:id="rId14"/>
              </p:custDataLst>
            </p:nvPr>
          </p:nvSpPr>
          <p:spPr bwMode="auto">
            <a:xfrm>
              <a:off x="2375297" y="1598415"/>
              <a:ext cx="133946" cy="151804"/>
            </a:xfrm>
            <a:custGeom>
              <a:avLst/>
              <a:gdLst/>
              <a:ahLst/>
              <a:cxnLst/>
              <a:rect l="0" t="0" r="0" b="0"/>
              <a:pathLst>
                <a:path w="133946" h="151804">
                  <a:moveTo>
                    <a:pt x="8929" y="26788"/>
                  </a:moveTo>
                  <a:lnTo>
                    <a:pt x="8929" y="19099"/>
                  </a:lnTo>
                  <a:lnTo>
                    <a:pt x="7937" y="18686"/>
                  </a:lnTo>
                  <a:lnTo>
                    <a:pt x="367" y="17891"/>
                  </a:lnTo>
                  <a:lnTo>
                    <a:pt x="0" y="0"/>
                  </a:lnTo>
                  <a:lnTo>
                    <a:pt x="0" y="16508"/>
                  </a:lnTo>
                  <a:lnTo>
                    <a:pt x="6137" y="24721"/>
                  </a:lnTo>
                  <a:lnTo>
                    <a:pt x="8102" y="33011"/>
                  </a:lnTo>
                  <a:lnTo>
                    <a:pt x="8923" y="74599"/>
                  </a:lnTo>
                  <a:lnTo>
                    <a:pt x="8929" y="101093"/>
                  </a:lnTo>
                  <a:lnTo>
                    <a:pt x="6284" y="107107"/>
                  </a:lnTo>
                  <a:lnTo>
                    <a:pt x="2793" y="113087"/>
                  </a:lnTo>
                  <a:lnTo>
                    <a:pt x="367" y="123248"/>
                  </a:lnTo>
                  <a:lnTo>
                    <a:pt x="4849" y="129232"/>
                  </a:lnTo>
                  <a:lnTo>
                    <a:pt x="5217" y="131795"/>
                  </a:lnTo>
                  <a:lnTo>
                    <a:pt x="2" y="151768"/>
                  </a:lnTo>
                  <a:lnTo>
                    <a:pt x="0" y="151803"/>
                  </a:lnTo>
                  <a:lnTo>
                    <a:pt x="4740" y="147063"/>
                  </a:lnTo>
                  <a:lnTo>
                    <a:pt x="7068" y="142090"/>
                  </a:lnTo>
                  <a:lnTo>
                    <a:pt x="8897" y="117835"/>
                  </a:lnTo>
                  <a:lnTo>
                    <a:pt x="15060" y="108309"/>
                  </a:lnTo>
                  <a:lnTo>
                    <a:pt x="18022" y="95811"/>
                  </a:lnTo>
                  <a:lnTo>
                    <a:pt x="19952" y="93640"/>
                  </a:lnTo>
                  <a:lnTo>
                    <a:pt x="22231" y="92192"/>
                  </a:lnTo>
                  <a:lnTo>
                    <a:pt x="23750" y="89242"/>
                  </a:lnTo>
                  <a:lnTo>
                    <a:pt x="26881" y="76602"/>
                  </a:lnTo>
                  <a:lnTo>
                    <a:pt x="31129" y="69433"/>
                  </a:lnTo>
                  <a:lnTo>
                    <a:pt x="36325" y="65585"/>
                  </a:lnTo>
                  <a:lnTo>
                    <a:pt x="39099" y="64559"/>
                  </a:lnTo>
                  <a:lnTo>
                    <a:pt x="40949" y="62883"/>
                  </a:lnTo>
                  <a:lnTo>
                    <a:pt x="51499" y="44495"/>
                  </a:lnTo>
                  <a:lnTo>
                    <a:pt x="52192" y="41569"/>
                  </a:lnTo>
                  <a:lnTo>
                    <a:pt x="53646" y="39619"/>
                  </a:lnTo>
                  <a:lnTo>
                    <a:pt x="55608" y="38318"/>
                  </a:lnTo>
                  <a:lnTo>
                    <a:pt x="63109" y="36488"/>
                  </a:lnTo>
                  <a:lnTo>
                    <a:pt x="65885" y="36232"/>
                  </a:lnTo>
                  <a:lnTo>
                    <a:pt x="67736" y="35068"/>
                  </a:lnTo>
                  <a:lnTo>
                    <a:pt x="68970" y="33300"/>
                  </a:lnTo>
                  <a:lnTo>
                    <a:pt x="69792" y="31130"/>
                  </a:lnTo>
                  <a:lnTo>
                    <a:pt x="71333" y="29682"/>
                  </a:lnTo>
                  <a:lnTo>
                    <a:pt x="78981" y="27169"/>
                  </a:lnTo>
                  <a:lnTo>
                    <a:pt x="92674" y="26822"/>
                  </a:lnTo>
                  <a:lnTo>
                    <a:pt x="94525" y="27803"/>
                  </a:lnTo>
                  <a:lnTo>
                    <a:pt x="95759" y="29449"/>
                  </a:lnTo>
                  <a:lnTo>
                    <a:pt x="96581" y="31538"/>
                  </a:lnTo>
                  <a:lnTo>
                    <a:pt x="98122" y="32932"/>
                  </a:lnTo>
                  <a:lnTo>
                    <a:pt x="102479" y="34479"/>
                  </a:lnTo>
                  <a:lnTo>
                    <a:pt x="104038" y="35884"/>
                  </a:lnTo>
                  <a:lnTo>
                    <a:pt x="105770" y="40091"/>
                  </a:lnTo>
                  <a:lnTo>
                    <a:pt x="107224" y="41610"/>
                  </a:lnTo>
                  <a:lnTo>
                    <a:pt x="111486" y="43297"/>
                  </a:lnTo>
                  <a:lnTo>
                    <a:pt x="113019" y="44740"/>
                  </a:lnTo>
                  <a:lnTo>
                    <a:pt x="114723" y="48988"/>
                  </a:lnTo>
                  <a:lnTo>
                    <a:pt x="116083" y="92276"/>
                  </a:lnTo>
                  <a:lnTo>
                    <a:pt x="116086" y="125011"/>
                  </a:lnTo>
                  <a:lnTo>
                    <a:pt x="133945" y="12501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41" name="SMARTInkShape-275"/>
            <p:cNvSpPr/>
            <p:nvPr>
              <p:custDataLst>
                <p:tags r:id="rId15"/>
              </p:custDataLst>
            </p:nvPr>
          </p:nvSpPr>
          <p:spPr bwMode="auto">
            <a:xfrm>
              <a:off x="2544961" y="1607344"/>
              <a:ext cx="187524" cy="160735"/>
            </a:xfrm>
            <a:custGeom>
              <a:avLst/>
              <a:gdLst/>
              <a:ahLst/>
              <a:cxnLst/>
              <a:rect l="0" t="0" r="0" b="0"/>
              <a:pathLst>
                <a:path w="187524" h="160735">
                  <a:moveTo>
                    <a:pt x="17859" y="17859"/>
                  </a:moveTo>
                  <a:lnTo>
                    <a:pt x="17859" y="0"/>
                  </a:lnTo>
                  <a:lnTo>
                    <a:pt x="17859" y="21249"/>
                  </a:lnTo>
                  <a:lnTo>
                    <a:pt x="15213" y="26973"/>
                  </a:lnTo>
                  <a:lnTo>
                    <a:pt x="13119" y="29888"/>
                  </a:lnTo>
                  <a:lnTo>
                    <a:pt x="12714" y="32824"/>
                  </a:lnTo>
                  <a:lnTo>
                    <a:pt x="14911" y="38731"/>
                  </a:lnTo>
                  <a:lnTo>
                    <a:pt x="14902" y="41696"/>
                  </a:lnTo>
                  <a:lnTo>
                    <a:pt x="10403" y="56228"/>
                  </a:lnTo>
                  <a:lnTo>
                    <a:pt x="8941" y="98178"/>
                  </a:lnTo>
                  <a:lnTo>
                    <a:pt x="8930" y="130939"/>
                  </a:lnTo>
                  <a:lnTo>
                    <a:pt x="6283" y="135255"/>
                  </a:lnTo>
                  <a:lnTo>
                    <a:pt x="2793" y="140481"/>
                  </a:lnTo>
                  <a:lnTo>
                    <a:pt x="368" y="150117"/>
                  </a:lnTo>
                  <a:lnTo>
                    <a:pt x="0" y="160734"/>
                  </a:lnTo>
                  <a:lnTo>
                    <a:pt x="4740" y="155994"/>
                  </a:lnTo>
                  <a:lnTo>
                    <a:pt x="7068" y="151020"/>
                  </a:lnTo>
                  <a:lnTo>
                    <a:pt x="8562" y="144484"/>
                  </a:lnTo>
                  <a:lnTo>
                    <a:pt x="14994" y="136064"/>
                  </a:lnTo>
                  <a:lnTo>
                    <a:pt x="18003" y="127737"/>
                  </a:lnTo>
                  <a:lnTo>
                    <a:pt x="23744" y="118987"/>
                  </a:lnTo>
                  <a:lnTo>
                    <a:pt x="26879" y="110110"/>
                  </a:lnTo>
                  <a:lnTo>
                    <a:pt x="32658" y="101196"/>
                  </a:lnTo>
                  <a:lnTo>
                    <a:pt x="35804" y="92271"/>
                  </a:lnTo>
                  <a:lnTo>
                    <a:pt x="51537" y="70885"/>
                  </a:lnTo>
                  <a:lnTo>
                    <a:pt x="52217" y="68093"/>
                  </a:lnTo>
                  <a:lnTo>
                    <a:pt x="60467" y="53529"/>
                  </a:lnTo>
                  <a:lnTo>
                    <a:pt x="61147" y="50569"/>
                  </a:lnTo>
                  <a:lnTo>
                    <a:pt x="62593" y="48595"/>
                  </a:lnTo>
                  <a:lnTo>
                    <a:pt x="64549" y="47280"/>
                  </a:lnTo>
                  <a:lnTo>
                    <a:pt x="66845" y="46403"/>
                  </a:lnTo>
                  <a:lnTo>
                    <a:pt x="68376" y="44826"/>
                  </a:lnTo>
                  <a:lnTo>
                    <a:pt x="71034" y="37114"/>
                  </a:lnTo>
                  <a:lnTo>
                    <a:pt x="71317" y="31391"/>
                  </a:lnTo>
                  <a:lnTo>
                    <a:pt x="72350" y="29857"/>
                  </a:lnTo>
                  <a:lnTo>
                    <a:pt x="74030" y="28834"/>
                  </a:lnTo>
                  <a:lnTo>
                    <a:pt x="80358" y="26792"/>
                  </a:lnTo>
                  <a:lnTo>
                    <a:pt x="88054" y="26789"/>
                  </a:lnTo>
                  <a:lnTo>
                    <a:pt x="88468" y="27781"/>
                  </a:lnTo>
                  <a:lnTo>
                    <a:pt x="89297" y="71605"/>
                  </a:lnTo>
                  <a:lnTo>
                    <a:pt x="89297" y="115902"/>
                  </a:lnTo>
                  <a:lnTo>
                    <a:pt x="89297" y="133909"/>
                  </a:lnTo>
                  <a:lnTo>
                    <a:pt x="94037" y="129194"/>
                  </a:lnTo>
                  <a:lnTo>
                    <a:pt x="96365" y="124227"/>
                  </a:lnTo>
                  <a:lnTo>
                    <a:pt x="96985" y="121513"/>
                  </a:lnTo>
                  <a:lnTo>
                    <a:pt x="102599" y="112953"/>
                  </a:lnTo>
                  <a:lnTo>
                    <a:pt x="107776" y="109733"/>
                  </a:lnTo>
                  <a:lnTo>
                    <a:pt x="113385" y="107309"/>
                  </a:lnTo>
                  <a:lnTo>
                    <a:pt x="119185" y="102924"/>
                  </a:lnTo>
                  <a:lnTo>
                    <a:pt x="122424" y="95023"/>
                  </a:lnTo>
                  <a:lnTo>
                    <a:pt x="123288" y="90137"/>
                  </a:lnTo>
                  <a:lnTo>
                    <a:pt x="124856" y="86880"/>
                  </a:lnTo>
                  <a:lnTo>
                    <a:pt x="126894" y="84709"/>
                  </a:lnTo>
                  <a:lnTo>
                    <a:pt x="150074" y="64192"/>
                  </a:lnTo>
                  <a:lnTo>
                    <a:pt x="160321" y="53989"/>
                  </a:lnTo>
                  <a:lnTo>
                    <a:pt x="165352" y="53700"/>
                  </a:lnTo>
                  <a:lnTo>
                    <a:pt x="166790" y="54651"/>
                  </a:lnTo>
                  <a:lnTo>
                    <a:pt x="167748" y="56278"/>
                  </a:lnTo>
                  <a:lnTo>
                    <a:pt x="169552" y="62143"/>
                  </a:lnTo>
                  <a:lnTo>
                    <a:pt x="175778" y="69564"/>
                  </a:lnTo>
                  <a:lnTo>
                    <a:pt x="178223" y="78748"/>
                  </a:lnTo>
                  <a:lnTo>
                    <a:pt x="178594" y="122970"/>
                  </a:lnTo>
                  <a:lnTo>
                    <a:pt x="178594" y="133542"/>
                  </a:lnTo>
                  <a:lnTo>
                    <a:pt x="187414" y="133942"/>
                  </a:lnTo>
                  <a:lnTo>
                    <a:pt x="187502" y="139089"/>
                  </a:lnTo>
                  <a:lnTo>
                    <a:pt x="187523" y="13394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42" name="SMARTInkShape-276"/>
            <p:cNvSpPr/>
            <p:nvPr>
              <p:custDataLst>
                <p:tags r:id="rId16"/>
              </p:custDataLst>
            </p:nvPr>
          </p:nvSpPr>
          <p:spPr bwMode="auto">
            <a:xfrm>
              <a:off x="2911078" y="1607344"/>
              <a:ext cx="98227" cy="14069"/>
            </a:xfrm>
            <a:custGeom>
              <a:avLst/>
              <a:gdLst/>
              <a:ahLst/>
              <a:cxnLst/>
              <a:rect l="0" t="0" r="0" b="0"/>
              <a:pathLst>
                <a:path w="98227" h="14069">
                  <a:moveTo>
                    <a:pt x="8930" y="8929"/>
                  </a:moveTo>
                  <a:lnTo>
                    <a:pt x="0" y="0"/>
                  </a:lnTo>
                  <a:lnTo>
                    <a:pt x="7688" y="0"/>
                  </a:lnTo>
                  <a:lnTo>
                    <a:pt x="16509" y="7688"/>
                  </a:lnTo>
                  <a:lnTo>
                    <a:pt x="22200" y="8562"/>
                  </a:lnTo>
                  <a:lnTo>
                    <a:pt x="38815" y="8897"/>
                  </a:lnTo>
                  <a:lnTo>
                    <a:pt x="40760" y="9900"/>
                  </a:lnTo>
                  <a:lnTo>
                    <a:pt x="42056" y="11561"/>
                  </a:lnTo>
                  <a:lnTo>
                    <a:pt x="42920" y="13660"/>
                  </a:lnTo>
                  <a:lnTo>
                    <a:pt x="44488" y="14068"/>
                  </a:lnTo>
                  <a:lnTo>
                    <a:pt x="60854" y="9188"/>
                  </a:lnTo>
                  <a:lnTo>
                    <a:pt x="98226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  <p:sp>
          <p:nvSpPr>
            <p:cNvPr id="643" name="SMARTInkShape-277"/>
            <p:cNvSpPr/>
            <p:nvPr>
              <p:custDataLst>
                <p:tags r:id="rId17"/>
              </p:custDataLst>
            </p:nvPr>
          </p:nvSpPr>
          <p:spPr bwMode="auto">
            <a:xfrm>
              <a:off x="2928937" y="1651992"/>
              <a:ext cx="98228" cy="8930"/>
            </a:xfrm>
            <a:custGeom>
              <a:avLst/>
              <a:gdLst/>
              <a:ahLst/>
              <a:cxnLst/>
              <a:rect l="0" t="0" r="0" b="0"/>
              <a:pathLst>
                <a:path w="98228" h="8930">
                  <a:moveTo>
                    <a:pt x="17860" y="0"/>
                  </a:moveTo>
                  <a:lnTo>
                    <a:pt x="0" y="0"/>
                  </a:lnTo>
                  <a:lnTo>
                    <a:pt x="38808" y="0"/>
                  </a:lnTo>
                  <a:lnTo>
                    <a:pt x="44699" y="2646"/>
                  </a:lnTo>
                  <a:lnTo>
                    <a:pt x="47659" y="4740"/>
                  </a:lnTo>
                  <a:lnTo>
                    <a:pt x="50625" y="5145"/>
                  </a:lnTo>
                  <a:lnTo>
                    <a:pt x="56565" y="2948"/>
                  </a:lnTo>
                  <a:lnTo>
                    <a:pt x="59539" y="2958"/>
                  </a:lnTo>
                  <a:lnTo>
                    <a:pt x="70916" y="8639"/>
                  </a:lnTo>
                  <a:lnTo>
                    <a:pt x="93895" y="8929"/>
                  </a:lnTo>
                  <a:lnTo>
                    <a:pt x="95339" y="7937"/>
                  </a:lnTo>
                  <a:lnTo>
                    <a:pt x="96302" y="6284"/>
                  </a:lnTo>
                  <a:lnTo>
                    <a:pt x="9822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cs typeface="Arial Unicode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256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548680"/>
                <a:ext cx="7770813" cy="4113213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Fotoelektrisk effekt:</a:t>
                </a:r>
              </a:p>
              <a:p>
                <a:pPr lvl="1" eaLnBrk="1" hangingPunct="1">
                  <a:lnSpc>
                    <a:spcPct val="90000"/>
                  </a:lnSpc>
                  <a:buClrTx/>
                </a:pPr>
                <a:r>
                  <a:rPr lang="sv-SE" altLang="sv-FI" dirty="0" smtClean="0"/>
                  <a:t>	</a:t>
                </a: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h𝑓</m:t>
                    </m:r>
                    <m:r>
                      <a:rPr lang="sv-SE" altLang="sv-FI" i="1" dirty="0" smtClean="0">
                        <a:latin typeface="Cambria Math"/>
                      </a:rPr>
                      <m:t> = </m:t>
                    </m:r>
                    <m:r>
                      <a:rPr lang="sv-SE" altLang="sv-FI" i="1" dirty="0" smtClean="0">
                        <a:latin typeface="Cambria Math"/>
                      </a:rPr>
                      <m:t>𝑊</m:t>
                    </m:r>
                    <m:r>
                      <a:rPr lang="sv-SE" altLang="sv-FI" i="1" baseline="-25000" dirty="0" smtClean="0">
                        <a:latin typeface="Cambria Math"/>
                      </a:rPr>
                      <m:t>0</m:t>
                    </m:r>
                    <m:r>
                      <a:rPr lang="sv-SE" altLang="sv-FI" i="1" dirty="0" smtClean="0">
                        <a:latin typeface="Cambria Math"/>
                      </a:rPr>
                      <m:t> + </m:t>
                    </m:r>
                    <m:r>
                      <a:rPr lang="sv-SE" altLang="sv-FI" i="1" dirty="0" err="1" smtClean="0">
                        <a:latin typeface="Cambria Math"/>
                      </a:rPr>
                      <m:t>𝐸</m:t>
                    </m:r>
                    <m:r>
                      <a:rPr lang="sv-SE" altLang="sv-FI" i="1" baseline="-25000" dirty="0" err="1" smtClean="0">
                        <a:latin typeface="Cambria Math"/>
                      </a:rPr>
                      <m:t>𝑘</m:t>
                    </m:r>
                    <m:r>
                      <a:rPr lang="sv-SE" altLang="sv-FI" i="1" baseline="30000" dirty="0" err="1" smtClean="0">
                        <a:latin typeface="Cambria Math"/>
                      </a:rPr>
                      <m:t>𝑚𝑎𝑥</m:t>
                    </m:r>
                  </m:oMath>
                </a14:m>
                <a:endParaRPr lang="sv-SE" altLang="sv-FI" baseline="30000" dirty="0" smtClean="0"/>
              </a:p>
              <a:p>
                <a:pPr lvl="2"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i="1" dirty="0" err="1" smtClean="0">
                    <a:latin typeface="Cambria Math"/>
                  </a:rPr>
                  <a:t>hf</a:t>
                </a:r>
                <a:r>
                  <a:rPr lang="sv-SE" altLang="sv-FI" i="1" dirty="0" smtClean="0">
                    <a:latin typeface="Cambria Math"/>
                  </a:rPr>
                  <a:t>  </a:t>
                </a:r>
                <a:r>
                  <a:rPr lang="sv-SE" altLang="sv-FI" dirty="0" smtClean="0">
                    <a:latin typeface="Cambria Math"/>
                  </a:rPr>
                  <a:t>är energin för den inkommande fotonen</a:t>
                </a:r>
                <a:endParaRPr lang="sv-SE" altLang="sv-FI" i="1" dirty="0" smtClean="0">
                  <a:latin typeface="Cambria Math"/>
                </a:endParaRPr>
              </a:p>
              <a:p>
                <a:pPr lvl="2"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𝑊</m:t>
                    </m:r>
                    <m:r>
                      <a:rPr lang="sv-SE" altLang="sv-FI" i="1" baseline="-25000" dirty="0" smtClean="0">
                        <a:latin typeface="Cambria Math"/>
                      </a:rPr>
                      <m:t>0 </m:t>
                    </m:r>
                  </m:oMath>
                </a14:m>
                <a:r>
                  <a:rPr lang="sv-SE" altLang="sv-FI" dirty="0" smtClean="0"/>
                  <a:t>är utträdesarbetet (en materialkonstant)</a:t>
                </a:r>
              </a:p>
              <a:p>
                <a:pPr lvl="2"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𝐸</m:t>
                    </m:r>
                    <m:r>
                      <a:rPr lang="sv-SE" altLang="sv-FI" i="1" baseline="-25000" dirty="0" err="1" smtClean="0">
                        <a:latin typeface="Cambria Math"/>
                      </a:rPr>
                      <m:t>𝑘</m:t>
                    </m:r>
                    <m:r>
                      <a:rPr lang="sv-SE" altLang="sv-FI" i="1" baseline="30000" dirty="0" err="1" smtClean="0">
                        <a:latin typeface="Cambria Math"/>
                      </a:rPr>
                      <m:t>𝑚𝑎𝑥</m:t>
                    </m:r>
                  </m:oMath>
                </a14:m>
                <a:r>
                  <a:rPr lang="sv-SE" altLang="sv-FI" baseline="30000" dirty="0" smtClean="0"/>
                  <a:t> </a:t>
                </a:r>
                <a:r>
                  <a:rPr lang="sv-SE" altLang="sv-FI" dirty="0" smtClean="0"/>
                  <a:t>är emitterade elektronernas maximala energi</a:t>
                </a:r>
              </a:p>
              <a:p>
                <a:pPr eaLnBrk="1" hangingPunct="1">
                  <a:lnSpc>
                    <a:spcPct val="90000"/>
                  </a:lnSpc>
                  <a:buFont typeface="Times New Roman" pitchFamily="16" charset="0"/>
                  <a:buChar char="•"/>
                </a:pPr>
                <a:r>
                  <a:rPr lang="sv-SE" altLang="sv-FI" dirty="0" smtClean="0"/>
                  <a:t>Ritas ofta i ett diagram </a:t>
                </a: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𝐸</m:t>
                    </m:r>
                    <m:r>
                      <a:rPr lang="sv-SE" altLang="sv-FI" i="1" baseline="-25000" dirty="0" err="1" smtClean="0">
                        <a:latin typeface="Cambria Math"/>
                      </a:rPr>
                      <m:t>𝑘</m:t>
                    </m:r>
                    <m:r>
                      <a:rPr lang="sv-SE" altLang="sv-FI" i="1" dirty="0" err="1" smtClean="0">
                        <a:latin typeface="Cambria Math"/>
                      </a:rPr>
                      <m:t>(</m:t>
                    </m:r>
                    <m:r>
                      <a:rPr lang="sv-SE" altLang="sv-FI" i="1" dirty="0" err="1" smtClean="0">
                        <a:latin typeface="Cambria Math"/>
                      </a:rPr>
                      <m:t>𝑓</m:t>
                    </m:r>
                    <m:r>
                      <a:rPr lang="sv-SE" altLang="sv-FI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sv-SE" altLang="sv-FI" dirty="0" smtClean="0"/>
                  <a:t>, där man kan avläsa </a:t>
                </a:r>
                <a:r>
                  <a:rPr lang="sv-SE" altLang="sv-FI" b="1" dirty="0" smtClean="0"/>
                  <a:t>gränsfrekvensen</a:t>
                </a:r>
                <a:r>
                  <a:rPr lang="sv-SE" altLang="sv-FI" dirty="0" smtClean="0"/>
                  <a:t> </a:t>
                </a:r>
                <a14:m>
                  <m:oMath xmlns:m="http://schemas.openxmlformats.org/officeDocument/2006/math">
                    <m:r>
                      <a:rPr lang="sv-SE" altLang="sv-FI" i="1" dirty="0" smtClean="0">
                        <a:latin typeface="Cambria Math"/>
                      </a:rPr>
                      <m:t>𝑓</m:t>
                    </m:r>
                    <m:r>
                      <a:rPr lang="sv-SE" altLang="sv-FI" i="1" baseline="-25000" dirty="0" smtClean="0">
                        <a:latin typeface="Cambria Math"/>
                      </a:rPr>
                      <m:t>0</m:t>
                    </m:r>
                  </m:oMath>
                </a14:m>
                <a:r>
                  <a:rPr lang="sv-SE" altLang="sv-FI" dirty="0" smtClean="0"/>
                  <a:t> och utträdesarbetet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v-FI" altLang="sv-FI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v-SE" altLang="sv-FI" i="1" dirty="0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sv-FI" altLang="sv-FI" b="0" i="1" dirty="0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sv-SE" altLang="sv-FI" dirty="0" smtClean="0"/>
                  <a:t>, och där </a:t>
                </a:r>
                <a:r>
                  <a:rPr lang="sv-SE" altLang="sv-FI" b="1" dirty="0" smtClean="0"/>
                  <a:t>riktningskoefficienten</a:t>
                </a:r>
                <a:r>
                  <a:rPr lang="sv-SE" altLang="sv-FI" dirty="0" smtClean="0"/>
                  <a:t> är </a:t>
                </a:r>
                <a:r>
                  <a:rPr lang="sv-SE" altLang="sv-FI" dirty="0" err="1"/>
                  <a:t>P</a:t>
                </a:r>
                <a:r>
                  <a:rPr lang="sv-SE" altLang="sv-FI" dirty="0" err="1" smtClean="0"/>
                  <a:t>lancks</a:t>
                </a:r>
                <a:r>
                  <a:rPr lang="sv-SE" altLang="sv-FI" dirty="0" smtClean="0"/>
                  <a:t> konstant</a:t>
                </a:r>
              </a:p>
              <a:p>
                <a:endParaRPr lang="sv-FI" altLang="sv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548680"/>
                <a:ext cx="7770813" cy="4113213"/>
              </a:xfrm>
              <a:blipFill rotWithShape="1">
                <a:blip r:embed="rId2"/>
                <a:stretch>
                  <a:fillRect l="-1804" t="-3259" r="-471" b="-38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344"/>
            <a:ext cx="9144000" cy="537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57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hyperphysics.phy-astr.gsu.edu/hbase/quantum/imgqua/xrayc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897" y="1988840"/>
            <a:ext cx="3571343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257902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FI" sz="2800" dirty="0" smtClean="0">
                <a:solidFill>
                  <a:schemeClr val="tx1"/>
                </a:solidFill>
              </a:rPr>
              <a:t>Röntgenstrålning: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sv-FI" sz="2000" dirty="0" smtClean="0">
                <a:solidFill>
                  <a:schemeClr val="tx1"/>
                </a:solidFill>
              </a:rPr>
              <a:t>Oftast producerar man röntgenstrålning genom att skjuta elektroner med hög hastighet rakt in i nån metall. Ut kommer då strålning med en typisk fördelning av våglängder (spektrum):</a:t>
            </a:r>
            <a:endParaRPr lang="sv-FI" sz="2000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851920" y="2276872"/>
            <a:ext cx="5184576" cy="1872208"/>
            <a:chOff x="3851920" y="2276872"/>
            <a:chExt cx="5184576" cy="1872208"/>
          </a:xfrm>
        </p:grpSpPr>
        <p:cxnSp>
          <p:nvCxnSpPr>
            <p:cNvPr id="6" name="Straight Arrow Connector 5"/>
            <p:cNvCxnSpPr/>
            <p:nvPr/>
          </p:nvCxnSpPr>
          <p:spPr bwMode="auto">
            <a:xfrm flipH="1" flipV="1">
              <a:off x="4067944" y="2276872"/>
              <a:ext cx="2736304" cy="28803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Arrow Connector 7"/>
            <p:cNvCxnSpPr/>
            <p:nvPr/>
          </p:nvCxnSpPr>
          <p:spPr bwMode="auto">
            <a:xfrm flipH="1">
              <a:off x="3851920" y="2717304"/>
              <a:ext cx="3104728" cy="143177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" name="TextBox 8"/>
            <p:cNvSpPr txBox="1"/>
            <p:nvPr/>
          </p:nvSpPr>
          <p:spPr>
            <a:xfrm>
              <a:off x="7092280" y="2276872"/>
              <a:ext cx="194421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FI" sz="1600" dirty="0" err="1" smtClean="0">
                  <a:solidFill>
                    <a:schemeClr val="tx1"/>
                  </a:solidFill>
                </a:rPr>
                <a:t>Karekteristiska</a:t>
              </a:r>
              <a:r>
                <a:rPr lang="sv-FI" sz="1600" dirty="0" smtClean="0">
                  <a:solidFill>
                    <a:schemeClr val="tx1"/>
                  </a:solidFill>
                </a:rPr>
                <a:t> toppar (minst två) säger vilken metall man skjuter på</a:t>
              </a:r>
              <a:endParaRPr lang="sv-FI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27584" y="5445224"/>
            <a:ext cx="5082097" cy="978675"/>
            <a:chOff x="827584" y="5445224"/>
            <a:chExt cx="5082097" cy="978675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 flipV="1">
              <a:off x="1403648" y="5445224"/>
              <a:ext cx="1656184" cy="50405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827584" y="6021288"/>
                  <a:ext cx="5082097" cy="4026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sv-SE" altLang="sv-FI" sz="1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𝐸</m:t>
                      </m:r>
                      <m:r>
                        <a:rPr lang="sv-SE" altLang="sv-FI" sz="14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sv-FI" altLang="sv-FI" sz="14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v-FI" altLang="sv-FI" sz="14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h𝑐</m:t>
                          </m:r>
                        </m:num>
                        <m:den>
                          <m:r>
                            <a:rPr lang="sv-FI" altLang="sv-FI" sz="1400" i="1" dirty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a14:m>
                  <a:r>
                    <a:rPr lang="sv-FI" sz="1400" dirty="0" smtClean="0">
                      <a:solidFill>
                        <a:schemeClr val="tx1"/>
                      </a:solidFill>
                    </a:rPr>
                    <a:t> ger kinetiska energin för en elektron </a:t>
                  </a:r>
                  <a:r>
                    <a:rPr lang="sv-FI" sz="1400" dirty="0" err="1" smtClean="0">
                      <a:solidFill>
                        <a:schemeClr val="tx1"/>
                      </a:solidFill>
                    </a:rPr>
                    <a:t>mha</a:t>
                  </a:r>
                  <a:r>
                    <a:rPr lang="sv-FI" sz="1400" dirty="0" smtClean="0">
                      <a:solidFill>
                        <a:schemeClr val="tx1"/>
                      </a:solidFill>
                    </a:rPr>
                    <a:t>. gränsvåglängden</a:t>
                  </a:r>
                  <a:endParaRPr lang="sv-FI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584" y="6021288"/>
                  <a:ext cx="5082097" cy="40261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sv-FI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2096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187</Words>
  <Application>Microsoft Office PowerPoint</Application>
  <PresentationFormat>On-screen Show (4:3)</PresentationFormat>
  <Paragraphs>26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2 Kvantisering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Några fenomen  på vägen mot kvantfysik…</dc:title>
  <dc:creator>Markus Norrby</dc:creator>
  <cp:lastModifiedBy>Markus Norrby</cp:lastModifiedBy>
  <cp:revision>26</cp:revision>
  <cp:lastPrinted>1601-01-01T00:00:00Z</cp:lastPrinted>
  <dcterms:created xsi:type="dcterms:W3CDTF">2011-10-12T13:40:59Z</dcterms:created>
  <dcterms:modified xsi:type="dcterms:W3CDTF">2014-10-10T10:02:22Z</dcterms:modified>
</cp:coreProperties>
</file>