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9" r:id="rId2"/>
    <p:sldId id="260" r:id="rId3"/>
    <p:sldId id="263" r:id="rId4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74" d="100"/>
          <a:sy n="74" d="100"/>
        </p:scale>
        <p:origin x="-1032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3C5A4-A893-49CF-96C6-5D917CE0322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934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A8D6F-B93B-43AA-9213-11C24F34142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797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B9AA4-F0AC-45EC-9EDF-4446EAB93F9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131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7E27-2048-4B6D-A7AD-76130FB06B2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5759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6A516-9501-4E18-B28F-76BBF669B68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820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D7141-ADCF-4CC9-8FCD-CBBA2C7E3BC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04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41930-6F76-4181-BAC5-E132A89AA01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3650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E0083-1D35-452B-BABA-5277841B1EA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696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8E950-0364-4CAB-B4D0-188DB47E5DC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437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710C4-CB00-4E8F-B6F0-91BEFC53468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717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6F057-33B5-489C-8EE7-D945806F5FD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153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sv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9742A05-EBAA-4A9A-8052-4DE54C792AB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152525"/>
          </a:xfrm>
        </p:spPr>
        <p:txBody>
          <a:bodyPr/>
          <a:lstStyle/>
          <a:p>
            <a:pPr eaLnBrk="1" hangingPunct="1"/>
            <a:r>
              <a:rPr lang="sv-SE" smtClean="0"/>
              <a:t>Radioaktivitet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772400" cy="4827587"/>
          </a:xfrm>
        </p:spPr>
        <p:txBody>
          <a:bodyPr/>
          <a:lstStyle/>
          <a:p>
            <a:pPr eaLnBrk="1" hangingPunct="1"/>
            <a:r>
              <a:rPr lang="sv-SE" sz="2800" b="1" dirty="0" smtClean="0"/>
              <a:t>Vissa isotoper </a:t>
            </a:r>
            <a:r>
              <a:rPr lang="sv-SE" sz="2800" dirty="0" smtClean="0"/>
              <a:t>är inte stabila utan </a:t>
            </a:r>
            <a:r>
              <a:rPr lang="sv-SE" sz="2800" b="1" dirty="0" smtClean="0"/>
              <a:t>sönderfaller spontant</a:t>
            </a:r>
            <a:r>
              <a:rPr lang="sv-SE" sz="2800" dirty="0" smtClean="0"/>
              <a:t>. Detta kallas </a:t>
            </a:r>
            <a:r>
              <a:rPr lang="sv-SE" sz="2800" b="1" dirty="0" smtClean="0"/>
              <a:t>radioaktivitet</a:t>
            </a:r>
            <a:r>
              <a:rPr lang="sv-SE" sz="2800" dirty="0" smtClean="0"/>
              <a:t>.</a:t>
            </a:r>
          </a:p>
          <a:p>
            <a:pPr eaLnBrk="1" hangingPunct="1"/>
            <a:r>
              <a:rPr lang="sv-SE" sz="2800" dirty="0" smtClean="0"/>
              <a:t>Då kärnan faller sönder kan olika typer av partiklar sändas ut. Detta kallas </a:t>
            </a:r>
            <a:r>
              <a:rPr lang="sv-SE" sz="2800" b="1" dirty="0" smtClean="0"/>
              <a:t>radioaktiv strålning</a:t>
            </a:r>
            <a:r>
              <a:rPr lang="sv-SE" sz="2800" dirty="0" smtClean="0"/>
              <a:t>.</a:t>
            </a:r>
          </a:p>
          <a:p>
            <a:pPr lvl="1" eaLnBrk="1" hangingPunct="1"/>
            <a:r>
              <a:rPr lang="sv-SE" sz="2400" b="1" dirty="0" smtClean="0"/>
              <a:t>Alfastrålning</a:t>
            </a:r>
            <a:r>
              <a:rPr lang="sv-SE" sz="2400" dirty="0" smtClean="0"/>
              <a:t>: </a:t>
            </a:r>
            <a:r>
              <a:rPr lang="sv-SE" sz="2400" b="1" dirty="0" smtClean="0"/>
              <a:t>alfapartikel </a:t>
            </a:r>
            <a:r>
              <a:rPr lang="sv-SE" sz="2400" dirty="0" smtClean="0"/>
              <a:t>skickas ut (två neutroner och två protoner = heliumatomens kärna)</a:t>
            </a:r>
          </a:p>
          <a:p>
            <a:pPr lvl="1" eaLnBrk="1" hangingPunct="1"/>
            <a:r>
              <a:rPr lang="sv-SE" sz="2400" b="1" dirty="0" smtClean="0"/>
              <a:t>Betastrålning</a:t>
            </a:r>
            <a:r>
              <a:rPr lang="sv-SE" sz="2400" dirty="0" smtClean="0"/>
              <a:t>: </a:t>
            </a:r>
            <a:r>
              <a:rPr lang="sv-SE" sz="2400" b="1" dirty="0" smtClean="0"/>
              <a:t>elektron</a:t>
            </a:r>
            <a:r>
              <a:rPr lang="sv-SE" sz="2400" dirty="0" smtClean="0"/>
              <a:t> eller </a:t>
            </a:r>
            <a:r>
              <a:rPr lang="sv-SE" sz="2400" b="1" dirty="0" smtClean="0"/>
              <a:t>positron</a:t>
            </a:r>
            <a:r>
              <a:rPr lang="sv-SE" sz="2400" dirty="0" smtClean="0"/>
              <a:t> skickas </a:t>
            </a:r>
            <a:r>
              <a:rPr lang="sv-SE" sz="2400" dirty="0" smtClean="0"/>
              <a:t>ut</a:t>
            </a:r>
          </a:p>
          <a:p>
            <a:pPr lvl="1" eaLnBrk="1" hangingPunct="1"/>
            <a:r>
              <a:rPr lang="sv-SE" sz="2400" dirty="0" smtClean="0"/>
              <a:t>Ovanliga sönderfall</a:t>
            </a:r>
            <a:r>
              <a:rPr lang="sv-SE" sz="2400" dirty="0"/>
              <a:t>: </a:t>
            </a:r>
            <a:r>
              <a:rPr lang="sv-SE" sz="2400" b="1" dirty="0"/>
              <a:t>spontan fission</a:t>
            </a:r>
            <a:r>
              <a:rPr lang="sv-SE" sz="2400" dirty="0"/>
              <a:t>, </a:t>
            </a:r>
            <a:r>
              <a:rPr lang="sv-SE" sz="2400" b="1" dirty="0"/>
              <a:t>protonstrålning</a:t>
            </a:r>
            <a:r>
              <a:rPr lang="sv-SE" sz="2400" dirty="0"/>
              <a:t>, </a:t>
            </a:r>
            <a:r>
              <a:rPr lang="sv-SE" sz="2400" b="1" dirty="0" smtClean="0"/>
              <a:t>neutronstrålning</a:t>
            </a:r>
          </a:p>
          <a:p>
            <a:pPr lvl="1" eaLnBrk="1" hangingPunct="1"/>
            <a:r>
              <a:rPr lang="sv-SE" sz="2400" dirty="0" smtClean="0"/>
              <a:t>Biprodukt</a:t>
            </a:r>
            <a:r>
              <a:rPr lang="sv-SE" sz="2400" b="1" dirty="0" smtClean="0"/>
              <a:t>:</a:t>
            </a:r>
            <a:r>
              <a:rPr lang="sv-SE" sz="2400" dirty="0"/>
              <a:t> </a:t>
            </a:r>
            <a:r>
              <a:rPr lang="sv-SE" sz="2400" b="1" dirty="0" smtClean="0"/>
              <a:t>Gammastrålning</a:t>
            </a:r>
            <a:r>
              <a:rPr lang="sv-SE" sz="2400" dirty="0" smtClean="0"/>
              <a:t> (ändrar inte grundämnet)</a:t>
            </a:r>
            <a:endParaRPr lang="sv-S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772400" cy="1008063"/>
          </a:xfrm>
        </p:spPr>
        <p:txBody>
          <a:bodyPr/>
          <a:lstStyle/>
          <a:p>
            <a:pPr eaLnBrk="1" hangingPunct="1"/>
            <a:r>
              <a:rPr lang="sv-SE" smtClean="0"/>
              <a:t>Strålning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6910388" cy="4754562"/>
          </a:xfrm>
        </p:spPr>
        <p:txBody>
          <a:bodyPr/>
          <a:lstStyle/>
          <a:p>
            <a:pPr eaLnBrk="1" hangingPunct="1"/>
            <a:r>
              <a:rPr lang="sv-SE" dirty="0" smtClean="0"/>
              <a:t>Strålning innefattar förutom </a:t>
            </a:r>
            <a:r>
              <a:rPr lang="sv-SE" b="1" dirty="0" smtClean="0"/>
              <a:t>radioaktiv strålning</a:t>
            </a:r>
            <a:r>
              <a:rPr lang="sv-SE" dirty="0" smtClean="0"/>
              <a:t> också </a:t>
            </a:r>
            <a:r>
              <a:rPr lang="sv-SE" b="1" dirty="0" smtClean="0"/>
              <a:t>kosmisk strålning</a:t>
            </a:r>
            <a:r>
              <a:rPr lang="sv-SE" dirty="0" smtClean="0"/>
              <a:t> och </a:t>
            </a:r>
            <a:r>
              <a:rPr lang="sv-SE" b="1" dirty="0" smtClean="0"/>
              <a:t>konstgjord strålning</a:t>
            </a:r>
          </a:p>
          <a:p>
            <a:pPr eaLnBrk="1" hangingPunct="1"/>
            <a:r>
              <a:rPr lang="sv-SE" dirty="0" smtClean="0"/>
              <a:t>Indelas i två huvudtyper:</a:t>
            </a:r>
          </a:p>
          <a:p>
            <a:pPr lvl="1" eaLnBrk="1" hangingPunct="1"/>
            <a:r>
              <a:rPr lang="sv-SE" dirty="0" smtClean="0"/>
              <a:t>Partikelstrålning </a:t>
            </a:r>
            <a:endParaRPr lang="sv-SE" dirty="0" smtClean="0"/>
          </a:p>
          <a:p>
            <a:pPr lvl="1" eaLnBrk="1" hangingPunct="1"/>
            <a:r>
              <a:rPr lang="sv-SE" dirty="0" smtClean="0"/>
              <a:t>EM-strålning</a:t>
            </a:r>
            <a:endParaRPr lang="sv-S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772400" cy="1143000"/>
          </a:xfrm>
        </p:spPr>
        <p:txBody>
          <a:bodyPr/>
          <a:lstStyle/>
          <a:p>
            <a:r>
              <a:rPr lang="sv-FI" dirty="0" smtClean="0"/>
              <a:t>Alfa-sönderfall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96752"/>
            <a:ext cx="7992888" cy="4320480"/>
          </a:xfrm>
        </p:spPr>
        <p:txBody>
          <a:bodyPr/>
          <a:lstStyle/>
          <a:p>
            <a:r>
              <a:rPr lang="sv-FI" dirty="0" smtClean="0"/>
              <a:t>Sker hos </a:t>
            </a:r>
            <a:r>
              <a:rPr lang="sv-FI" b="1" dirty="0" smtClean="0"/>
              <a:t>tunga grundämnen </a:t>
            </a:r>
            <a:r>
              <a:rPr lang="sv-FI" dirty="0" smtClean="0"/>
              <a:t>genom kvantmekanisk </a:t>
            </a:r>
            <a:r>
              <a:rPr lang="sv-FI" b="1" dirty="0" smtClean="0"/>
              <a:t>tunnling</a:t>
            </a:r>
            <a:r>
              <a:rPr lang="sv-FI" dirty="0" smtClean="0"/>
              <a:t> </a:t>
            </a:r>
          </a:p>
          <a:p>
            <a:pPr lvl="1"/>
            <a:r>
              <a:rPr lang="sv-FI" dirty="0" smtClean="0"/>
              <a:t>två neutroner och två protoner kan plötsligt råka finnas en bit utanför kärnan och rymmer iväg</a:t>
            </a:r>
          </a:p>
          <a:p>
            <a:r>
              <a:rPr lang="sv-FI" b="1" dirty="0" smtClean="0"/>
              <a:t>Protontalet</a:t>
            </a:r>
            <a:r>
              <a:rPr lang="sv-FI" dirty="0" smtClean="0"/>
              <a:t> minskar med två, </a:t>
            </a:r>
            <a:r>
              <a:rPr lang="sv-FI" b="1" dirty="0" smtClean="0"/>
              <a:t>nukleontalet</a:t>
            </a:r>
            <a:r>
              <a:rPr lang="sv-FI" dirty="0" smtClean="0"/>
              <a:t> med fyra</a:t>
            </a:r>
          </a:p>
          <a:p>
            <a:r>
              <a:rPr lang="sv-FI" dirty="0" smtClean="0"/>
              <a:t>Den vunna energin blir rörelseenergi hos alfapartiklen (och den nya kärnan)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41069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134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Blank Presentation</vt:lpstr>
      <vt:lpstr>Radioaktivitet</vt:lpstr>
      <vt:lpstr>Strålning</vt:lpstr>
      <vt:lpstr>Alfa-sönderfall</vt:lpstr>
    </vt:vector>
  </TitlesOfParts>
  <Company>뿿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Elektromagnetisk strålning</dc:title>
  <dc:creator>Markus Norrby</dc:creator>
  <cp:lastModifiedBy>Markus Norrby</cp:lastModifiedBy>
  <cp:revision>18</cp:revision>
  <dcterms:created xsi:type="dcterms:W3CDTF">2010-11-10T11:24:08Z</dcterms:created>
  <dcterms:modified xsi:type="dcterms:W3CDTF">2014-10-31T12:36:00Z</dcterms:modified>
</cp:coreProperties>
</file>