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</p:sldIdLst>
  <p:sldSz cx="9144000" cy="6858000" type="screen4x3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595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30216-2FB9-48AC-AF31-33013577449E}" type="datetimeFigureOut">
              <a:rPr lang="sv-FI" smtClean="0"/>
              <a:t>03.09.2018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6B1C-02C9-4BA5-83C5-DAD0A1AF9A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038193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30216-2FB9-48AC-AF31-33013577449E}" type="datetimeFigureOut">
              <a:rPr lang="sv-FI" smtClean="0"/>
              <a:t>03.09.2018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6B1C-02C9-4BA5-83C5-DAD0A1AF9A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769109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30216-2FB9-48AC-AF31-33013577449E}" type="datetimeFigureOut">
              <a:rPr lang="sv-FI" smtClean="0"/>
              <a:t>03.09.2018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6B1C-02C9-4BA5-83C5-DAD0A1AF9A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784125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30216-2FB9-48AC-AF31-33013577449E}" type="datetimeFigureOut">
              <a:rPr lang="sv-FI" smtClean="0"/>
              <a:t>03.09.2018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6B1C-02C9-4BA5-83C5-DAD0A1AF9A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591365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30216-2FB9-48AC-AF31-33013577449E}" type="datetimeFigureOut">
              <a:rPr lang="sv-FI" smtClean="0"/>
              <a:t>03.09.2018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6B1C-02C9-4BA5-83C5-DAD0A1AF9A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487527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30216-2FB9-48AC-AF31-33013577449E}" type="datetimeFigureOut">
              <a:rPr lang="sv-FI" smtClean="0"/>
              <a:t>03.09.2018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6B1C-02C9-4BA5-83C5-DAD0A1AF9A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785251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30216-2FB9-48AC-AF31-33013577449E}" type="datetimeFigureOut">
              <a:rPr lang="sv-FI" smtClean="0"/>
              <a:t>03.09.2018</a:t>
            </a:fld>
            <a:endParaRPr lang="sv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6B1C-02C9-4BA5-83C5-DAD0A1AF9A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49988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30216-2FB9-48AC-AF31-33013577449E}" type="datetimeFigureOut">
              <a:rPr lang="sv-FI" smtClean="0"/>
              <a:t>03.09.2018</a:t>
            </a:fld>
            <a:endParaRPr lang="sv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6B1C-02C9-4BA5-83C5-DAD0A1AF9A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379683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30216-2FB9-48AC-AF31-33013577449E}" type="datetimeFigureOut">
              <a:rPr lang="sv-FI" smtClean="0"/>
              <a:t>03.09.2018</a:t>
            </a:fld>
            <a:endParaRPr lang="sv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6B1C-02C9-4BA5-83C5-DAD0A1AF9A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404494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30216-2FB9-48AC-AF31-33013577449E}" type="datetimeFigureOut">
              <a:rPr lang="sv-FI" smtClean="0"/>
              <a:t>03.09.2018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6B1C-02C9-4BA5-83C5-DAD0A1AF9A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266144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30216-2FB9-48AC-AF31-33013577449E}" type="datetimeFigureOut">
              <a:rPr lang="sv-FI" smtClean="0"/>
              <a:t>03.09.2018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6B1C-02C9-4BA5-83C5-DAD0A1AF9A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397546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30216-2FB9-48AC-AF31-33013577449E}" type="datetimeFigureOut">
              <a:rPr lang="sv-FI" smtClean="0"/>
              <a:t>03.09.2018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F96B1C-02C9-4BA5-83C5-DAD0A1AF9A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480017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mnorrby@abo.fi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FI" dirty="0" err="1" smtClean="0"/>
              <a:t>Download</a:t>
            </a:r>
            <a:r>
              <a:rPr lang="sv-FI" dirty="0" smtClean="0"/>
              <a:t> Pasco </a:t>
            </a:r>
            <a:r>
              <a:rPr lang="sv-FI" dirty="0" err="1" smtClean="0"/>
              <a:t>Capstone</a:t>
            </a:r>
            <a:r>
              <a:rPr lang="sv-FI" dirty="0" smtClean="0"/>
              <a:t>, </a:t>
            </a:r>
            <a:r>
              <a:rPr lang="sv-FI" dirty="0" err="1" smtClean="0"/>
              <a:t>lisence</a:t>
            </a:r>
            <a:r>
              <a:rPr lang="sv-FI" dirty="0"/>
              <a:t> </a:t>
            </a:r>
            <a:r>
              <a:rPr lang="sv-FI" dirty="0" err="1" smtClean="0"/>
              <a:t>code</a:t>
            </a:r>
            <a:r>
              <a:rPr lang="sv-FI" dirty="0" smtClean="0"/>
              <a:t>:</a:t>
            </a:r>
            <a:endParaRPr lang="sv-FI" dirty="0"/>
          </a:p>
          <a:p>
            <a:pPr marL="0" indent="0">
              <a:buNone/>
            </a:pPr>
            <a:r>
              <a:rPr lang="sv-FI" b="1" dirty="0" smtClean="0"/>
              <a:t>1878t-2k1h2-6ppj0-pjap9-m1jd0-ec91o</a:t>
            </a:r>
          </a:p>
          <a:p>
            <a:r>
              <a:rPr lang="sv-FI" dirty="0" err="1" smtClean="0"/>
              <a:t>Install</a:t>
            </a:r>
            <a:r>
              <a:rPr lang="sv-FI" dirty="0" smtClean="0"/>
              <a:t> Word and Excel on </a:t>
            </a:r>
            <a:r>
              <a:rPr lang="sv-FI" dirty="0" err="1" smtClean="0"/>
              <a:t>your</a:t>
            </a:r>
            <a:r>
              <a:rPr lang="sv-FI" dirty="0" smtClean="0"/>
              <a:t> </a:t>
            </a:r>
            <a:r>
              <a:rPr lang="sv-FI" dirty="0" err="1" smtClean="0"/>
              <a:t>computers</a:t>
            </a:r>
            <a:r>
              <a:rPr lang="sv-FI" dirty="0" smtClean="0"/>
              <a:t> (online is not </a:t>
            </a:r>
            <a:r>
              <a:rPr lang="sv-FI" dirty="0" err="1" smtClean="0"/>
              <a:t>enough</a:t>
            </a:r>
            <a:r>
              <a:rPr lang="sv-FI" dirty="0" smtClean="0"/>
              <a:t>), </a:t>
            </a:r>
            <a:r>
              <a:rPr lang="sv-FI" dirty="0" err="1" smtClean="0"/>
              <a:t>use</a:t>
            </a:r>
            <a:r>
              <a:rPr lang="sv-FI" dirty="0" smtClean="0"/>
              <a:t> </a:t>
            </a:r>
            <a:r>
              <a:rPr lang="sv-FI" dirty="0" err="1" smtClean="0"/>
              <a:t>shared</a:t>
            </a:r>
            <a:r>
              <a:rPr lang="sv-FI" dirty="0" smtClean="0"/>
              <a:t> </a:t>
            </a:r>
            <a:r>
              <a:rPr lang="sv-FI" dirty="0" err="1" smtClean="0"/>
              <a:t>documents</a:t>
            </a:r>
            <a:r>
              <a:rPr lang="sv-FI" dirty="0" smtClean="0"/>
              <a:t>!</a:t>
            </a:r>
          </a:p>
          <a:p>
            <a:pPr marL="0" indent="0">
              <a:buNone/>
            </a:pP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2484660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 err="1" smtClean="0"/>
              <a:t>Investigation</a:t>
            </a:r>
            <a:r>
              <a:rPr lang="sv-FI" dirty="0" smtClean="0"/>
              <a:t> 1</a:t>
            </a:r>
            <a:endParaRPr lang="sv-FI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1268760"/>
            <a:ext cx="5148064" cy="53285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FI" sz="2000" dirty="0" err="1" smtClean="0"/>
              <a:t>Content</a:t>
            </a:r>
            <a:r>
              <a:rPr lang="sv-FI" sz="2000" dirty="0" smtClean="0"/>
              <a:t> of a </a:t>
            </a:r>
            <a:r>
              <a:rPr lang="sv-FI" sz="2000" dirty="0" err="1" smtClean="0"/>
              <a:t>labreport</a:t>
            </a:r>
            <a:r>
              <a:rPr lang="sv-FI" sz="2000" dirty="0" smtClean="0"/>
              <a:t>:</a:t>
            </a: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0.     Name</a:t>
            </a:r>
            <a:r>
              <a:rPr lang="en-US" sz="2000" dirty="0"/>
              <a:t>, date and title!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”Exploration“</a:t>
            </a:r>
          </a:p>
          <a:p>
            <a:pPr lvl="1"/>
            <a:r>
              <a:rPr lang="en-US" sz="1800" dirty="0"/>
              <a:t>C</a:t>
            </a:r>
            <a:r>
              <a:rPr lang="en-US" sz="1800" dirty="0" smtClean="0"/>
              <a:t>lear </a:t>
            </a:r>
            <a:r>
              <a:rPr lang="en-US" sz="1800" dirty="0"/>
              <a:t>research </a:t>
            </a:r>
            <a:r>
              <a:rPr lang="en-US" sz="1800" dirty="0" smtClean="0"/>
              <a:t>question</a:t>
            </a:r>
          </a:p>
          <a:p>
            <a:pPr lvl="1"/>
            <a:r>
              <a:rPr lang="en-US" sz="1800" dirty="0" smtClean="0"/>
              <a:t>A hypothesis (including background theory) </a:t>
            </a:r>
          </a:p>
          <a:p>
            <a:pPr lvl="1"/>
            <a:r>
              <a:rPr lang="en-US" sz="1800" dirty="0" smtClean="0"/>
              <a:t>Variables (what you measure)</a:t>
            </a:r>
          </a:p>
          <a:p>
            <a:pPr lvl="1"/>
            <a:r>
              <a:rPr lang="en-US" sz="1800" dirty="0" smtClean="0"/>
              <a:t>Equipment (including safety/environmental)</a:t>
            </a:r>
          </a:p>
          <a:p>
            <a:pPr lvl="1"/>
            <a:r>
              <a:rPr lang="en-US" sz="1800" dirty="0"/>
              <a:t>M</a:t>
            </a:r>
            <a:r>
              <a:rPr lang="en-US" sz="1800" dirty="0" smtClean="0"/>
              <a:t>ethod</a:t>
            </a:r>
            <a:endParaRPr lang="en-US" sz="1800" dirty="0"/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”Analysis”</a:t>
            </a:r>
          </a:p>
          <a:p>
            <a:pPr lvl="1"/>
            <a:r>
              <a:rPr lang="en-US" sz="1800" dirty="0" smtClean="0"/>
              <a:t>Raw data</a:t>
            </a:r>
          </a:p>
          <a:p>
            <a:pPr lvl="1"/>
            <a:r>
              <a:rPr lang="en-US" sz="1800" dirty="0" smtClean="0"/>
              <a:t>Calculations</a:t>
            </a:r>
          </a:p>
          <a:p>
            <a:pPr lvl="1"/>
            <a:r>
              <a:rPr lang="en-US" sz="1800" dirty="0"/>
              <a:t>T</a:t>
            </a:r>
            <a:r>
              <a:rPr lang="en-US" sz="1800" dirty="0" smtClean="0"/>
              <a:t>ables </a:t>
            </a:r>
            <a:r>
              <a:rPr lang="en-US" sz="1800" dirty="0"/>
              <a:t>and graphs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”Evaluation”</a:t>
            </a:r>
          </a:p>
          <a:p>
            <a:pPr lvl="1"/>
            <a:r>
              <a:rPr lang="en-US" sz="1800" dirty="0"/>
              <a:t>A</a:t>
            </a:r>
            <a:r>
              <a:rPr lang="en-US" sz="1800" dirty="0" smtClean="0"/>
              <a:t>nswer </a:t>
            </a:r>
            <a:r>
              <a:rPr lang="en-US" sz="1800" dirty="0"/>
              <a:t>your research </a:t>
            </a:r>
            <a:r>
              <a:rPr lang="en-US" sz="1800" dirty="0" smtClean="0"/>
              <a:t>question!</a:t>
            </a:r>
          </a:p>
          <a:p>
            <a:pPr lvl="1"/>
            <a:r>
              <a:rPr lang="en-US" sz="1800" dirty="0"/>
              <a:t>S</a:t>
            </a:r>
            <a:r>
              <a:rPr lang="en-US" sz="1800" dirty="0" smtClean="0"/>
              <a:t>uggest </a:t>
            </a:r>
            <a:r>
              <a:rPr lang="en-US" sz="1800" dirty="0"/>
              <a:t>weaknesses and possible improvements!</a:t>
            </a:r>
          </a:p>
          <a:p>
            <a:pPr marL="0" indent="0">
              <a:buNone/>
            </a:pPr>
            <a:endParaRPr lang="sv-FI" sz="2000" dirty="0"/>
          </a:p>
        </p:txBody>
      </p:sp>
      <p:sp>
        <p:nvSpPr>
          <p:cNvPr id="2" name="TextBox 1"/>
          <p:cNvSpPr txBox="1"/>
          <p:nvPr/>
        </p:nvSpPr>
        <p:spPr>
          <a:xfrm>
            <a:off x="4932040" y="1340768"/>
            <a:ext cx="381642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sv-FI" sz="2200" dirty="0" err="1" smtClean="0"/>
              <a:t>Work</a:t>
            </a:r>
            <a:r>
              <a:rPr lang="sv-FI" sz="2200" dirty="0" smtClean="0"/>
              <a:t> in pairs, </a:t>
            </a:r>
            <a:r>
              <a:rPr lang="sv-FI" sz="2200" dirty="0" err="1" smtClean="0"/>
              <a:t>write</a:t>
            </a:r>
            <a:r>
              <a:rPr lang="sv-FI" sz="2200" dirty="0" smtClean="0"/>
              <a:t> </a:t>
            </a:r>
            <a:r>
              <a:rPr lang="sv-FI" sz="2200" dirty="0" err="1" smtClean="0"/>
              <a:t>one</a:t>
            </a:r>
            <a:r>
              <a:rPr lang="sv-FI" sz="2200" dirty="0" smtClean="0"/>
              <a:t> full  </a:t>
            </a:r>
            <a:r>
              <a:rPr lang="sv-FI" sz="2200" dirty="0" err="1" smtClean="0"/>
              <a:t>labreport</a:t>
            </a:r>
            <a:r>
              <a:rPr lang="sv-FI" sz="2200" dirty="0" smtClean="0"/>
              <a:t> </a:t>
            </a:r>
            <a:r>
              <a:rPr lang="sv-FI" sz="2200" dirty="0" err="1" smtClean="0"/>
              <a:t>of</a:t>
            </a:r>
            <a:r>
              <a:rPr lang="sv-FI" sz="2200" dirty="0" smtClean="0"/>
              <a:t> 2-3 pages per </a:t>
            </a:r>
            <a:r>
              <a:rPr lang="sv-FI" sz="2200" dirty="0" err="1" smtClean="0"/>
              <a:t>group</a:t>
            </a:r>
            <a:endParaRPr lang="sv-FI" sz="2200" dirty="0" smtClean="0"/>
          </a:p>
          <a:p>
            <a:pPr marL="285750" indent="-285750">
              <a:buFontTx/>
              <a:buChar char="-"/>
            </a:pPr>
            <a:r>
              <a:rPr lang="sv-FI" sz="2200" b="1" dirty="0" err="1" smtClean="0"/>
              <a:t>Find</a:t>
            </a:r>
            <a:r>
              <a:rPr lang="sv-FI" sz="2200" b="1" dirty="0" smtClean="0"/>
              <a:t> the </a:t>
            </a:r>
            <a:r>
              <a:rPr lang="sv-FI" sz="2200" b="1" dirty="0" err="1" smtClean="0"/>
              <a:t>specific</a:t>
            </a:r>
            <a:r>
              <a:rPr lang="sv-FI" sz="2200" b="1" dirty="0" smtClean="0"/>
              <a:t> heat </a:t>
            </a:r>
            <a:r>
              <a:rPr lang="sv-FI" sz="2200" b="1" dirty="0" err="1" smtClean="0"/>
              <a:t>capacity</a:t>
            </a:r>
            <a:r>
              <a:rPr lang="sv-FI" sz="2200" b="1" dirty="0" smtClean="0"/>
              <a:t> </a:t>
            </a:r>
            <a:r>
              <a:rPr lang="sv-FI" sz="2200" b="1" dirty="0" err="1" smtClean="0"/>
              <a:t>of</a:t>
            </a:r>
            <a:r>
              <a:rPr lang="sv-FI" sz="2200" b="1" dirty="0" smtClean="0"/>
              <a:t> a </a:t>
            </a:r>
            <a:r>
              <a:rPr lang="sv-FI" sz="2200" b="1" dirty="0" err="1" smtClean="0"/>
              <a:t>metal</a:t>
            </a:r>
            <a:r>
              <a:rPr lang="sv-FI" sz="2200" b="1" dirty="0" smtClean="0"/>
              <a:t> </a:t>
            </a:r>
            <a:r>
              <a:rPr lang="sv-FI" sz="2200" b="1" dirty="0" err="1" smtClean="0"/>
              <a:t>object</a:t>
            </a:r>
            <a:r>
              <a:rPr lang="sv-FI" sz="2200" b="1" dirty="0" smtClean="0"/>
              <a:t> (</a:t>
            </a:r>
            <a:r>
              <a:rPr lang="sv-FI" sz="2200" b="1" dirty="0" err="1" smtClean="0"/>
              <a:t>using</a:t>
            </a:r>
            <a:r>
              <a:rPr lang="sv-FI" sz="2200" b="1" dirty="0" smtClean="0"/>
              <a:t> the </a:t>
            </a:r>
            <a:r>
              <a:rPr lang="sv-FI" sz="2200" b="1" dirty="0" err="1" smtClean="0"/>
              <a:t>method</a:t>
            </a:r>
            <a:r>
              <a:rPr lang="sv-FI" sz="2200" b="1" dirty="0" smtClean="0"/>
              <a:t> </a:t>
            </a:r>
            <a:r>
              <a:rPr lang="sv-FI" sz="2200" b="1" dirty="0" err="1" smtClean="0"/>
              <a:t>of</a:t>
            </a:r>
            <a:r>
              <a:rPr lang="sv-FI" sz="2200" b="1" dirty="0" smtClean="0"/>
              <a:t> </a:t>
            </a:r>
            <a:r>
              <a:rPr lang="sv-FI" sz="2200" b="1" dirty="0" err="1" smtClean="0"/>
              <a:t>mixtures</a:t>
            </a:r>
            <a:r>
              <a:rPr lang="sv-FI" sz="2200" b="1" dirty="0" smtClean="0"/>
              <a:t>)</a:t>
            </a:r>
          </a:p>
          <a:p>
            <a:pPr marL="285750" indent="-285750">
              <a:buFontTx/>
              <a:buChar char="-"/>
            </a:pPr>
            <a:r>
              <a:rPr lang="sv-FI" sz="2200" dirty="0" err="1" smtClean="0"/>
              <a:t>Can</a:t>
            </a:r>
            <a:r>
              <a:rPr lang="sv-FI" sz="2200" dirty="0" smtClean="0"/>
              <a:t> </a:t>
            </a:r>
            <a:r>
              <a:rPr lang="sv-FI" sz="2200" dirty="0" err="1" smtClean="0"/>
              <a:t>you</a:t>
            </a:r>
            <a:r>
              <a:rPr lang="sv-FI" sz="2200" dirty="0" smtClean="0"/>
              <a:t> </a:t>
            </a:r>
            <a:r>
              <a:rPr lang="sv-FI" sz="2200" dirty="0" err="1" smtClean="0"/>
              <a:t>draw</a:t>
            </a:r>
            <a:r>
              <a:rPr lang="sv-FI" sz="2200" dirty="0" smtClean="0"/>
              <a:t> </a:t>
            </a:r>
            <a:r>
              <a:rPr lang="sv-FI" sz="2200" dirty="0" err="1" smtClean="0"/>
              <a:t>any</a:t>
            </a:r>
            <a:r>
              <a:rPr lang="sv-FI" sz="2200" dirty="0" smtClean="0"/>
              <a:t> </a:t>
            </a:r>
            <a:r>
              <a:rPr lang="sv-FI" sz="2200" dirty="0" err="1" smtClean="0"/>
              <a:t>conclusions</a:t>
            </a:r>
            <a:r>
              <a:rPr lang="sv-FI" sz="2200" dirty="0" smtClean="0"/>
              <a:t> </a:t>
            </a:r>
            <a:r>
              <a:rPr lang="sv-FI" sz="2200" dirty="0" err="1" smtClean="0"/>
              <a:t>about</a:t>
            </a:r>
            <a:r>
              <a:rPr lang="sv-FI" sz="2200" dirty="0" smtClean="0"/>
              <a:t> </a:t>
            </a:r>
            <a:r>
              <a:rPr lang="sv-FI" sz="2200" dirty="0" err="1" smtClean="0"/>
              <a:t>which</a:t>
            </a:r>
            <a:r>
              <a:rPr lang="sv-FI" sz="2200" dirty="0" smtClean="0"/>
              <a:t> </a:t>
            </a:r>
            <a:r>
              <a:rPr lang="sv-FI" sz="2200" dirty="0" err="1" smtClean="0"/>
              <a:t>metal</a:t>
            </a:r>
            <a:r>
              <a:rPr lang="sv-FI" sz="2200" dirty="0" smtClean="0"/>
              <a:t> (or </a:t>
            </a:r>
            <a:r>
              <a:rPr lang="sv-FI" sz="2200" dirty="0" err="1" smtClean="0"/>
              <a:t>alloy</a:t>
            </a:r>
            <a:r>
              <a:rPr lang="sv-FI" sz="2200" dirty="0" smtClean="0"/>
              <a:t>) it </a:t>
            </a:r>
            <a:r>
              <a:rPr lang="sv-FI" sz="2200" dirty="0" err="1" smtClean="0"/>
              <a:t>could</a:t>
            </a:r>
            <a:r>
              <a:rPr lang="sv-FI" sz="2200" dirty="0" smtClean="0"/>
              <a:t> be?</a:t>
            </a:r>
          </a:p>
          <a:p>
            <a:pPr marL="285750" indent="-285750">
              <a:buFontTx/>
              <a:buChar char="-"/>
            </a:pPr>
            <a:r>
              <a:rPr lang="sv-FI" sz="2200" dirty="0" err="1" smtClean="0"/>
              <a:t>Use</a:t>
            </a:r>
            <a:r>
              <a:rPr lang="sv-FI" sz="2200" dirty="0" smtClean="0"/>
              <a:t> Pasco </a:t>
            </a:r>
            <a:r>
              <a:rPr lang="sv-FI" sz="2200" dirty="0" err="1" smtClean="0"/>
              <a:t>Capstone</a:t>
            </a:r>
            <a:r>
              <a:rPr lang="sv-FI" sz="2200" dirty="0" smtClean="0"/>
              <a:t> to monitor the </a:t>
            </a:r>
            <a:r>
              <a:rPr lang="sv-FI" sz="2200" dirty="0" err="1" smtClean="0"/>
              <a:t>temperature</a:t>
            </a:r>
            <a:endParaRPr lang="sv-FI" sz="2200" dirty="0" smtClean="0"/>
          </a:p>
          <a:p>
            <a:pPr marL="285750" indent="-285750">
              <a:buFontTx/>
              <a:buChar char="-"/>
            </a:pPr>
            <a:r>
              <a:rPr lang="sv-FI" sz="2200" dirty="0" err="1" smtClean="0"/>
              <a:t>Send</a:t>
            </a:r>
            <a:r>
              <a:rPr lang="sv-FI" sz="2200" dirty="0" smtClean="0"/>
              <a:t> the </a:t>
            </a:r>
            <a:r>
              <a:rPr lang="sv-FI" sz="2200" dirty="0" err="1" smtClean="0"/>
              <a:t>report</a:t>
            </a:r>
            <a:r>
              <a:rPr lang="sv-FI" sz="2200" dirty="0" smtClean="0"/>
              <a:t> as a </a:t>
            </a:r>
            <a:r>
              <a:rPr lang="sv-FI" sz="2200" dirty="0" err="1" smtClean="0"/>
              <a:t>pdf</a:t>
            </a:r>
            <a:r>
              <a:rPr lang="sv-FI" sz="2200" dirty="0" smtClean="0"/>
              <a:t> to </a:t>
            </a:r>
            <a:r>
              <a:rPr lang="sv-FI" sz="2200" dirty="0" smtClean="0">
                <a:hlinkClick r:id="rId2"/>
              </a:rPr>
              <a:t>mnorrby@abo.fi</a:t>
            </a:r>
            <a:r>
              <a:rPr lang="sv-FI" sz="2200" dirty="0" smtClean="0"/>
              <a:t> no later </a:t>
            </a:r>
            <a:r>
              <a:rPr lang="sv-FI" sz="2200" dirty="0" err="1" smtClean="0"/>
              <a:t>than</a:t>
            </a:r>
            <a:r>
              <a:rPr lang="sv-FI" sz="2200" dirty="0" smtClean="0"/>
              <a:t> </a:t>
            </a:r>
            <a:r>
              <a:rPr lang="sv-FI" sz="2200" dirty="0" err="1" smtClean="0"/>
              <a:t>Su</a:t>
            </a:r>
            <a:r>
              <a:rPr lang="sv-FI" sz="2200" dirty="0" smtClean="0"/>
              <a:t> 8.9 23.59.</a:t>
            </a:r>
          </a:p>
          <a:p>
            <a:pPr marL="285750" indent="-285750">
              <a:buFontTx/>
              <a:buChar char="-"/>
            </a:pPr>
            <a:endParaRPr lang="sv-FI" sz="2200" dirty="0" smtClean="0"/>
          </a:p>
        </p:txBody>
      </p:sp>
    </p:spTree>
    <p:extLst>
      <p:ext uri="{BB962C8B-B14F-4D97-AF65-F5344CB8AC3E}">
        <p14:creationId xmlns:p14="http://schemas.microsoft.com/office/powerpoint/2010/main" val="4098136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2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796</TotalTime>
  <Words>155</Words>
  <Application>Microsoft Office PowerPoint</Application>
  <PresentationFormat>On-screen Show (4:3)</PresentationFormat>
  <Paragraphs>24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Investigation 1</vt:lpstr>
    </vt:vector>
  </TitlesOfParts>
  <Company>Åbo Akademi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Rubber band speed investigation</dc:title>
  <dc:creator>Markus Norrby</dc:creator>
  <cp:lastModifiedBy>Markus Norrby</cp:lastModifiedBy>
  <cp:revision>16</cp:revision>
  <dcterms:created xsi:type="dcterms:W3CDTF">2015-01-09T10:31:23Z</dcterms:created>
  <dcterms:modified xsi:type="dcterms:W3CDTF">2018-09-03T11:04:55Z</dcterms:modified>
</cp:coreProperties>
</file>