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2583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930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98229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127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6546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3856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9210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5031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3679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00813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1479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0F652-3910-43C2-9BB1-69C96B259C1C}" type="datetimeFigureOut">
              <a:rPr lang="sv-FI" smtClean="0"/>
              <a:t>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9D890-628B-4569-8907-8FB3D001B4D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3835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4.1 Oscillations</a:t>
            </a:r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sv-FI" dirty="0" smtClean="0"/>
                  <a:t>Oscillation: </a:t>
                </a:r>
                <a:r>
                  <a:rPr lang="sv-FI" dirty="0" err="1" smtClean="0"/>
                  <a:t>any</a:t>
                </a:r>
                <a:r>
                  <a:rPr lang="sv-FI" smtClean="0"/>
                  <a:t> </a:t>
                </a:r>
                <a:r>
                  <a:rPr lang="sv-FI" smtClean="0"/>
                  <a:t>general </a:t>
                </a:r>
                <a:r>
                  <a:rPr lang="sv-FI" dirty="0" err="1" smtClean="0"/>
                  <a:t>movement</a:t>
                </a:r>
                <a:r>
                  <a:rPr lang="sv-FI" dirty="0" smtClean="0"/>
                  <a:t> that </a:t>
                </a:r>
                <a:r>
                  <a:rPr lang="sv-FI" dirty="0" err="1" smtClean="0"/>
                  <a:t>repeats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itself</a:t>
                </a:r>
                <a:endParaRPr lang="sv-FI" dirty="0" smtClean="0"/>
              </a:p>
              <a:p>
                <a:r>
                  <a:rPr lang="sv-FI" dirty="0" smtClean="0"/>
                  <a:t>Important </a:t>
                </a:r>
                <a:r>
                  <a:rPr lang="sv-FI" dirty="0" err="1" smtClean="0"/>
                  <a:t>words</a:t>
                </a:r>
                <a:r>
                  <a:rPr lang="sv-FI" dirty="0" smtClean="0"/>
                  <a:t>:</a:t>
                </a:r>
              </a:p>
              <a:p>
                <a:pPr lvl="1"/>
                <a:r>
                  <a:rPr lang="sv-FI" dirty="0" err="1" smtClean="0"/>
                  <a:t>Displacement</a:t>
                </a:r>
                <a:r>
                  <a:rPr lang="sv-FI" dirty="0" smtClean="0"/>
                  <a:t>, x (</a:t>
                </a:r>
                <a:r>
                  <a:rPr lang="sv-FI" dirty="0" err="1" smtClean="0"/>
                  <a:t>distance</a:t>
                </a:r>
                <a:r>
                  <a:rPr lang="sv-FI" dirty="0" smtClean="0"/>
                  <a:t> from </a:t>
                </a:r>
                <a:r>
                  <a:rPr lang="sv-FI" dirty="0" err="1" smtClean="0"/>
                  <a:t>equillibrium</a:t>
                </a:r>
                <a:r>
                  <a:rPr lang="sv-FI" dirty="0" smtClean="0"/>
                  <a:t>)</a:t>
                </a:r>
              </a:p>
              <a:p>
                <a:pPr lvl="1"/>
                <a:r>
                  <a:rPr lang="sv-FI" dirty="0" err="1" smtClean="0"/>
                  <a:t>Amplitude</a:t>
                </a:r>
                <a:r>
                  <a:rPr lang="sv-FI" dirty="0" smtClean="0"/>
                  <a:t>, A (maximum </a:t>
                </a:r>
                <a:r>
                  <a:rPr lang="sv-FI" dirty="0" err="1" smtClean="0"/>
                  <a:t>displacement</a:t>
                </a:r>
                <a:r>
                  <a:rPr lang="sv-FI" dirty="0" smtClean="0"/>
                  <a:t>)</a:t>
                </a:r>
              </a:p>
              <a:p>
                <a:pPr lvl="1"/>
                <a:r>
                  <a:rPr lang="sv-FI" dirty="0" smtClean="0"/>
                  <a:t>Period, T (time for </a:t>
                </a:r>
                <a:r>
                  <a:rPr lang="sv-FI" dirty="0" err="1" smtClean="0"/>
                  <a:t>one</a:t>
                </a:r>
                <a:r>
                  <a:rPr lang="sv-FI" dirty="0" smtClean="0"/>
                  <a:t> full motion)</a:t>
                </a:r>
              </a:p>
              <a:p>
                <a:pPr lvl="1"/>
                <a:r>
                  <a:rPr lang="sv-FI" dirty="0" err="1" smtClean="0"/>
                  <a:t>Frequency</a:t>
                </a:r>
                <a:r>
                  <a:rPr lang="sv-FI" dirty="0" smtClean="0"/>
                  <a:t>,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𝑓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den>
                    </m:f>
                  </m:oMath>
                </a14:m>
                <a:r>
                  <a:rPr lang="sv-FI" dirty="0" smtClean="0"/>
                  <a:t> (</a:t>
                </a:r>
                <a:r>
                  <a:rPr lang="sv-FI" dirty="0" err="1" smtClean="0"/>
                  <a:t>number</a:t>
                </a:r>
                <a:r>
                  <a:rPr lang="sv-FI" dirty="0" smtClean="0"/>
                  <a:t> of motions per second, Hz)</a:t>
                </a:r>
              </a:p>
              <a:p>
                <a:pPr lvl="1"/>
                <a:r>
                  <a:rPr lang="sv-FI" dirty="0" err="1" smtClean="0"/>
                  <a:t>Phase</a:t>
                </a:r>
                <a:r>
                  <a:rPr lang="sv-FI" dirty="0" smtClean="0"/>
                  <a:t>, </a:t>
                </a:r>
                <a:r>
                  <a:rPr lang="el-GR" dirty="0" smtClean="0"/>
                  <a:t>ϕ</a:t>
                </a:r>
                <a:r>
                  <a:rPr lang="sv-FI" dirty="0" smtClean="0"/>
                  <a:t> (”timing” of the motion)</a:t>
                </a:r>
              </a:p>
              <a:p>
                <a:r>
                  <a:rPr lang="sv-FI" dirty="0" smtClean="0"/>
                  <a:t>Special </a:t>
                </a:r>
                <a:r>
                  <a:rPr lang="sv-FI" dirty="0" err="1" smtClean="0"/>
                  <a:t>case</a:t>
                </a:r>
                <a:r>
                  <a:rPr lang="sv-FI" dirty="0" smtClean="0"/>
                  <a:t>: Simple </a:t>
                </a:r>
                <a:r>
                  <a:rPr lang="sv-FI" dirty="0" err="1" smtClean="0"/>
                  <a:t>harmonic</a:t>
                </a:r>
                <a:r>
                  <a:rPr lang="sv-FI" dirty="0" smtClean="0"/>
                  <a:t> motion (SHM)</a:t>
                </a:r>
              </a:p>
              <a:p>
                <a:pPr lvl="1"/>
                <a:r>
                  <a:rPr lang="sv-FI" dirty="0"/>
                  <a:t>T</a:t>
                </a:r>
                <a:r>
                  <a:rPr lang="sv-FI" dirty="0" smtClean="0"/>
                  <a:t> and A </a:t>
                </a:r>
                <a:r>
                  <a:rPr lang="sv-FI" dirty="0" err="1" smtClean="0"/>
                  <a:t>constant</a:t>
                </a:r>
                <a:endParaRPr lang="sv-FI" dirty="0" smtClean="0"/>
              </a:p>
              <a:p>
                <a:pPr lvl="1"/>
                <a:r>
                  <a:rPr lang="sv-FI" dirty="0" smtClean="0"/>
                  <a:t>T independent of A</a:t>
                </a:r>
              </a:p>
              <a:p>
                <a:pPr lvl="1"/>
                <a:r>
                  <a:rPr lang="sv-FI" dirty="0" smtClean="0"/>
                  <a:t>x, v, a are sin or </a:t>
                </a:r>
                <a:r>
                  <a:rPr lang="sv-FI" dirty="0" err="1" smtClean="0"/>
                  <a:t>cos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functions</a:t>
                </a:r>
                <a:r>
                  <a:rPr lang="sv-FI" dirty="0" smtClean="0"/>
                  <a:t> of time</a:t>
                </a:r>
              </a:p>
              <a:p>
                <a:pPr lvl="1"/>
                <a:r>
                  <a:rPr lang="sv-FI" dirty="0" smtClean="0"/>
                  <a:t>The total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of the system is E = E</a:t>
                </a:r>
                <a:r>
                  <a:rPr lang="sv-FI" baseline="-25000" dirty="0" smtClean="0"/>
                  <a:t>k</a:t>
                </a:r>
                <a:r>
                  <a:rPr lang="sv-FI" dirty="0" smtClean="0"/>
                  <a:t> + E</a:t>
                </a:r>
                <a:r>
                  <a:rPr lang="sv-FI" baseline="-25000" dirty="0" smtClean="0"/>
                  <a:t>p</a:t>
                </a:r>
                <a:endParaRPr lang="sv-FI" dirty="0" smtClean="0"/>
              </a:p>
              <a:p>
                <a:pPr lvl="1"/>
                <a:endParaRPr lang="sv-FI" dirty="0" smtClean="0"/>
              </a:p>
              <a:p>
                <a:endParaRPr lang="sv-FI" dirty="0" smtClean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093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106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4.1 Oscillations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4.1 Oscillations</dc:title>
  <dc:creator>Markus Norrby</dc:creator>
  <cp:lastModifiedBy>Markus Norrby</cp:lastModifiedBy>
  <cp:revision>4</cp:revision>
  <dcterms:created xsi:type="dcterms:W3CDTF">2014-10-01T06:30:30Z</dcterms:created>
  <dcterms:modified xsi:type="dcterms:W3CDTF">2014-10-01T08:04:49Z</dcterms:modified>
</cp:coreProperties>
</file>