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0" d="100"/>
          <a:sy n="70" d="100"/>
        </p:scale>
        <p:origin x="-96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D966C-6019-408E-AAD2-9EC35F538DEB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50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B052F-329D-4107-ADAD-28FB659CA01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68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C45F7-20B9-41E8-854A-B5A7BCB40A7B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398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6D0B3-889F-4006-97F8-4C95124FC82E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067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7A7B8-C0D0-4648-B710-94D56F067989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12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08217-AF6A-45B0-A52D-0945BE835B4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401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0071A-E1DD-4A39-8E6F-240DA12E14CE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536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AD271-77D2-4842-96A4-718DE891635C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739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E44BF-8815-4D6E-9F04-09EFFBE6477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17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E18D7-A47E-4161-A16F-84AED82EEDD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653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05A6C-EEFB-42A7-9D3C-70B86D6356E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07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CBFB4B-CD72-45BE-9BC8-A6F34EE4DA2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4. Atommodeller</a:t>
            </a:r>
            <a:endParaRPr lang="sv-S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sz="2800" b="1" dirty="0" err="1" smtClean="0"/>
              <a:t>Demokritos</a:t>
            </a:r>
            <a:r>
              <a:rPr lang="sv-SE" sz="2800" dirty="0"/>
              <a:t> (400 f.Kr</a:t>
            </a:r>
            <a:r>
              <a:rPr lang="sv-SE" sz="2800" dirty="0" smtClean="0"/>
              <a:t>.): </a:t>
            </a:r>
            <a:r>
              <a:rPr lang="sv-SE" sz="2800" dirty="0" smtClean="0"/>
              <a:t>”</a:t>
            </a:r>
            <a:r>
              <a:rPr lang="sv-SE" sz="2800" dirty="0" err="1" smtClean="0"/>
              <a:t>atomos</a:t>
            </a:r>
            <a:r>
              <a:rPr lang="sv-SE" sz="2800" dirty="0"/>
              <a:t> </a:t>
            </a:r>
            <a:r>
              <a:rPr lang="sv-SE" sz="2800" dirty="0" smtClean="0"/>
              <a:t>= odelbar”</a:t>
            </a:r>
          </a:p>
          <a:p>
            <a:pPr>
              <a:lnSpc>
                <a:spcPct val="90000"/>
              </a:lnSpc>
            </a:pPr>
            <a:r>
              <a:rPr lang="sv-SE" sz="2800" b="1" dirty="0" smtClean="0"/>
              <a:t>Thomson</a:t>
            </a:r>
            <a:r>
              <a:rPr lang="sv-SE" sz="2800" dirty="0" smtClean="0"/>
              <a:t> (1904): </a:t>
            </a:r>
            <a:r>
              <a:rPr lang="sv-SE" sz="2800" dirty="0"/>
              <a:t>”russinkaka”</a:t>
            </a:r>
          </a:p>
          <a:p>
            <a:pPr>
              <a:lnSpc>
                <a:spcPct val="90000"/>
              </a:lnSpc>
            </a:pPr>
            <a:r>
              <a:rPr lang="sv-SE" sz="2800" b="1" dirty="0" smtClean="0"/>
              <a:t>Rutherford</a:t>
            </a:r>
            <a:r>
              <a:rPr lang="sv-SE" sz="2800" dirty="0" smtClean="0"/>
              <a:t> (1911): </a:t>
            </a:r>
            <a:r>
              <a:rPr lang="sv-SE" sz="2800" dirty="0"/>
              <a:t>”planetsystem”</a:t>
            </a:r>
          </a:p>
          <a:p>
            <a:pPr>
              <a:lnSpc>
                <a:spcPct val="90000"/>
              </a:lnSpc>
            </a:pPr>
            <a:r>
              <a:rPr lang="sv-SE" sz="2800" b="1" dirty="0" err="1" smtClean="0"/>
              <a:t>Bohr</a:t>
            </a:r>
            <a:r>
              <a:rPr lang="sv-SE" sz="2800" dirty="0" smtClean="0"/>
              <a:t> (1913): förenklad </a:t>
            </a:r>
            <a:r>
              <a:rPr lang="sv-SE" sz="2800" dirty="0"/>
              <a:t>kvantmekanisk modell för atomer med en elektron</a:t>
            </a:r>
          </a:p>
          <a:p>
            <a:pPr>
              <a:lnSpc>
                <a:spcPct val="90000"/>
              </a:lnSpc>
            </a:pPr>
            <a:r>
              <a:rPr lang="sv-SE" sz="2800" dirty="0" smtClean="0"/>
              <a:t>Kvantmekaniska modellen (</a:t>
            </a:r>
            <a:r>
              <a:rPr lang="sv-SE" sz="2800" b="1" dirty="0" err="1" smtClean="0"/>
              <a:t>Heisenberg</a:t>
            </a:r>
            <a:r>
              <a:rPr lang="sv-SE" sz="2800" dirty="0" smtClean="0"/>
              <a:t>, </a:t>
            </a:r>
            <a:r>
              <a:rPr lang="sv-SE" sz="2800" b="1" dirty="0" smtClean="0"/>
              <a:t>Schrödinger</a:t>
            </a:r>
            <a:r>
              <a:rPr lang="sv-SE" sz="2800" dirty="0" smtClean="0"/>
              <a:t> m.fl. 1920-talet): </a:t>
            </a:r>
            <a:r>
              <a:rPr lang="sv-SE" sz="2800" dirty="0"/>
              <a:t>fri från klassisk fysik, beskriver </a:t>
            </a:r>
            <a:r>
              <a:rPr lang="sv-SE" sz="2800" dirty="0" err="1"/>
              <a:t>orbitalerna</a:t>
            </a:r>
            <a:r>
              <a:rPr lang="sv-SE" sz="2800" dirty="0"/>
              <a:t> som sannolikhetsfördelningar inom </a:t>
            </a:r>
            <a:r>
              <a:rPr lang="sv-SE" sz="2800" dirty="0" smtClean="0"/>
              <a:t>elektronmolnet</a:t>
            </a:r>
            <a:endParaRPr lang="sv-SE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4. Atommodeller</vt:lpstr>
    </vt:vector>
  </TitlesOfParts>
  <Company>뿿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Atommodeller</dc:title>
  <dc:creator>Markus Norrby</dc:creator>
  <cp:lastModifiedBy>Markus Norrby</cp:lastModifiedBy>
  <cp:revision>5</cp:revision>
  <dcterms:created xsi:type="dcterms:W3CDTF">2011-10-14T12:54:31Z</dcterms:created>
  <dcterms:modified xsi:type="dcterms:W3CDTF">2014-10-14T13:33:20Z</dcterms:modified>
</cp:coreProperties>
</file>