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2722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1720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4669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359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6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806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507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3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760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153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083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673E3-5C45-5F4B-ABE2-4C4927CAD115}" type="datetimeFigureOut">
              <a:rPr lang="en-US" smtClean="0"/>
              <a:t>11/3/2014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E563E-76F0-AB43-8014-129E3D46FD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53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l8xTVfs4FQ0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D</a:t>
            </a:r>
            <a:r>
              <a:rPr lang="sv-SE" dirty="0" smtClean="0"/>
              <a:t>iagnostiska verktyg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Ultraljud</a:t>
            </a:r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750235"/>
            <a:ext cx="4664563" cy="3107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2866" y="3033060"/>
            <a:ext cx="4601134" cy="383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4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Röntgen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665" y="2838824"/>
            <a:ext cx="6381624" cy="34557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900" y="274638"/>
            <a:ext cx="33782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25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CT-röntgen (computer </a:t>
            </a:r>
            <a:r>
              <a:rPr lang="sv-SE" dirty="0" err="1" smtClean="0"/>
              <a:t>tomography</a:t>
            </a:r>
            <a:r>
              <a:rPr lang="sv-SE" dirty="0" smtClean="0"/>
              <a:t>, ”skiktröntgen”)</a:t>
            </a:r>
          </a:p>
          <a:p>
            <a:endParaRPr lang="sv-S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84176"/>
            <a:ext cx="4631765" cy="34738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795" y="2693147"/>
            <a:ext cx="3175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6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MRI (Magnetic </a:t>
            </a:r>
            <a:r>
              <a:rPr lang="sv-SE" dirty="0" err="1" smtClean="0"/>
              <a:t>Resonance</a:t>
            </a:r>
            <a:r>
              <a:rPr lang="sv-SE" dirty="0" smtClean="0"/>
              <a:t> </a:t>
            </a:r>
            <a:r>
              <a:rPr lang="sv-SE" dirty="0" err="1" smtClean="0"/>
              <a:t>Imaging</a:t>
            </a:r>
            <a:r>
              <a:rPr lang="sv-SE" dirty="0" smtClean="0"/>
              <a:t>, ”magnetkamera”, </a:t>
            </a:r>
          </a:p>
          <a:p>
            <a:pPr lvl="1"/>
            <a:r>
              <a:rPr lang="sv-SE" dirty="0" smtClean="0"/>
              <a:t>OBS! har inget att göra med röntgenstrålning! (trots att det ibland kallas magnetröntgen)</a:t>
            </a:r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892457"/>
            <a:ext cx="3914588" cy="29359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63698" y="5322230"/>
            <a:ext cx="291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>
                <a:hlinkClick r:id="rId3"/>
              </a:rPr>
              <a:t>http://</a:t>
            </a:r>
            <a:r>
              <a:rPr lang="sv-SE" dirty="0" err="1" smtClean="0">
                <a:hlinkClick r:id="rId3"/>
              </a:rPr>
              <a:t>youtu.be</a:t>
            </a:r>
            <a:r>
              <a:rPr lang="sv-SE" dirty="0" smtClean="0">
                <a:hlinkClick r:id="rId3"/>
              </a:rPr>
              <a:t>/l8xTVfs4FQ0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74979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Gammakamera </a:t>
            </a:r>
          </a:p>
          <a:p>
            <a:pPr lvl="1"/>
            <a:r>
              <a:rPr lang="sv-SE" dirty="0" smtClean="0"/>
              <a:t>patienten injiceras med gammastrålande radioaktivt ämne</a:t>
            </a:r>
          </a:p>
          <a:p>
            <a:pPr lvl="1"/>
            <a:r>
              <a:rPr lang="sv-SE" dirty="0"/>
              <a:t>p</a:t>
            </a:r>
            <a:r>
              <a:rPr lang="sv-SE" dirty="0" smtClean="0"/>
              <a:t>atienten injiceras med </a:t>
            </a:r>
            <a:r>
              <a:rPr lang="sv-SE" dirty="0" err="1" smtClean="0"/>
              <a:t>beta+radioaktivt</a:t>
            </a:r>
            <a:r>
              <a:rPr lang="sv-SE" dirty="0" smtClean="0"/>
              <a:t> material =PET (Positron Emission </a:t>
            </a:r>
            <a:r>
              <a:rPr lang="sv-SE" dirty="0" err="1" smtClean="0"/>
              <a:t>Tomography</a:t>
            </a:r>
            <a:r>
              <a:rPr lang="sv-SE" dirty="0" smtClean="0"/>
              <a:t>)</a:t>
            </a:r>
          </a:p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553" y="4323489"/>
            <a:ext cx="2061882" cy="18026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176" y="4323489"/>
            <a:ext cx="1376829" cy="199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Behandlingsmetoder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Strålterapi (stark röntgenstrålning)</a:t>
            </a:r>
          </a:p>
          <a:p>
            <a:r>
              <a:rPr lang="sv-SE" dirty="0" smtClean="0"/>
              <a:t>Isotopterapi (äta t.ex. radioaktivt jod för att slå ut krånglande bukspottkörtel (struma))</a:t>
            </a:r>
            <a:endParaRPr lang="sv-SE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81133"/>
            <a:ext cx="5647764" cy="317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5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82</Words>
  <Application>Microsoft Office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Diagnostiska verktyg</vt:lpstr>
      <vt:lpstr>PowerPoint Presentation</vt:lpstr>
      <vt:lpstr>PowerPoint Presentation</vt:lpstr>
      <vt:lpstr>PowerPoint Presentation</vt:lpstr>
      <vt:lpstr>PowerPoint Presentation</vt:lpstr>
      <vt:lpstr>Behandlingsmetoder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Några medicinska diagnostiska verktyg</dc:title>
  <dc:creator>Markus Norrby</dc:creator>
  <cp:lastModifiedBy>Markus Norrby</cp:lastModifiedBy>
  <cp:revision>3</cp:revision>
  <dcterms:created xsi:type="dcterms:W3CDTF">2014-11-02T18:46:46Z</dcterms:created>
  <dcterms:modified xsi:type="dcterms:W3CDTF">2014-11-03T06:06:54Z</dcterms:modified>
</cp:coreProperties>
</file>