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673E3-5C45-5F4B-ABE2-4C4927CAD115}" type="datetimeFigureOut">
              <a:rPr lang="en-US" smtClean="0"/>
              <a:t>11/3/2014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E563E-76F0-AB43-8014-129E3D46FD2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22722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673E3-5C45-5F4B-ABE2-4C4927CAD115}" type="datetimeFigureOut">
              <a:rPr lang="en-US" smtClean="0"/>
              <a:t>11/3/2014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E563E-76F0-AB43-8014-129E3D46FD2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11720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673E3-5C45-5F4B-ABE2-4C4927CAD115}" type="datetimeFigureOut">
              <a:rPr lang="en-US" smtClean="0"/>
              <a:t>11/3/2014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E563E-76F0-AB43-8014-129E3D46FD2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44669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673E3-5C45-5F4B-ABE2-4C4927CAD115}" type="datetimeFigureOut">
              <a:rPr lang="en-US" smtClean="0"/>
              <a:t>11/3/2014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E563E-76F0-AB43-8014-129E3D46FD2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83591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673E3-5C45-5F4B-ABE2-4C4927CAD115}" type="datetimeFigureOut">
              <a:rPr lang="en-US" smtClean="0"/>
              <a:t>11/3/2014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E563E-76F0-AB43-8014-129E3D46FD2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368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673E3-5C45-5F4B-ABE2-4C4927CAD115}" type="datetimeFigureOut">
              <a:rPr lang="en-US" smtClean="0"/>
              <a:t>11/3/2014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E563E-76F0-AB43-8014-129E3D46FD2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5806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673E3-5C45-5F4B-ABE2-4C4927CAD115}" type="datetimeFigureOut">
              <a:rPr lang="en-US" smtClean="0"/>
              <a:t>11/3/2014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E563E-76F0-AB43-8014-129E3D46FD2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05071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673E3-5C45-5F4B-ABE2-4C4927CAD115}" type="datetimeFigureOut">
              <a:rPr lang="en-US" smtClean="0"/>
              <a:t>11/3/2014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E563E-76F0-AB43-8014-129E3D46FD2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1635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673E3-5C45-5F4B-ABE2-4C4927CAD115}" type="datetimeFigureOut">
              <a:rPr lang="en-US" smtClean="0"/>
              <a:t>11/3/2014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E563E-76F0-AB43-8014-129E3D46FD2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47604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673E3-5C45-5F4B-ABE2-4C4927CAD115}" type="datetimeFigureOut">
              <a:rPr lang="en-US" smtClean="0"/>
              <a:t>11/3/2014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E563E-76F0-AB43-8014-129E3D46FD2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21533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673E3-5C45-5F4B-ABE2-4C4927CAD115}" type="datetimeFigureOut">
              <a:rPr lang="en-US" smtClean="0"/>
              <a:t>11/3/2014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E563E-76F0-AB43-8014-129E3D46FD2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50839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673E3-5C45-5F4B-ABE2-4C4927CAD115}" type="datetimeFigureOut">
              <a:rPr lang="en-US" smtClean="0"/>
              <a:t>11/3/2014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E563E-76F0-AB43-8014-129E3D46FD2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4539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youtu.be/l8xTVfs4FQ0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/>
              <a:t>D</a:t>
            </a:r>
            <a:r>
              <a:rPr lang="sv-SE" dirty="0" smtClean="0"/>
              <a:t>iagnostiska verktyg</a:t>
            </a:r>
            <a:endParaRPr lang="sv-S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/>
              <a:t>Ultraljud</a:t>
            </a:r>
            <a:endParaRPr lang="sv-S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750235"/>
            <a:ext cx="4664563" cy="31077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2866" y="3033060"/>
            <a:ext cx="4601134" cy="383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47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/>
              <a:t>Röntgen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665" y="2838824"/>
            <a:ext cx="6381624" cy="34557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8900" y="274638"/>
            <a:ext cx="3378200" cy="241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25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/>
              <a:t>CT-röntgen (computer </a:t>
            </a:r>
            <a:r>
              <a:rPr lang="sv-SE" dirty="0" err="1" smtClean="0"/>
              <a:t>tomography</a:t>
            </a:r>
            <a:r>
              <a:rPr lang="sv-SE" dirty="0" smtClean="0"/>
              <a:t>, ”skiktröntgen”)</a:t>
            </a:r>
          </a:p>
          <a:p>
            <a:endParaRPr lang="sv-S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84176"/>
            <a:ext cx="4631765" cy="34738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5795" y="2693147"/>
            <a:ext cx="31750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263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/>
              <a:t>MRI (Magnetic </a:t>
            </a:r>
            <a:r>
              <a:rPr lang="sv-SE" dirty="0" err="1" smtClean="0"/>
              <a:t>Resonance</a:t>
            </a:r>
            <a:r>
              <a:rPr lang="sv-SE" dirty="0" smtClean="0"/>
              <a:t> </a:t>
            </a:r>
            <a:r>
              <a:rPr lang="sv-SE" dirty="0" err="1" smtClean="0"/>
              <a:t>Imaging</a:t>
            </a:r>
            <a:r>
              <a:rPr lang="sv-SE" dirty="0" smtClean="0"/>
              <a:t>, ”magnetkamera”, </a:t>
            </a:r>
          </a:p>
          <a:p>
            <a:pPr lvl="1"/>
            <a:r>
              <a:rPr lang="sv-SE" dirty="0" smtClean="0"/>
              <a:t>OBS! har inget att göra med röntgenstrålning! (trots att det ibland kallas magnetröntgen)</a:t>
            </a:r>
            <a:endParaRPr lang="sv-S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892457"/>
            <a:ext cx="3914588" cy="29359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63698" y="5322230"/>
            <a:ext cx="2912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 smtClean="0">
                <a:hlinkClick r:id="rId3"/>
              </a:rPr>
              <a:t>http://</a:t>
            </a:r>
            <a:r>
              <a:rPr lang="sv-SE" dirty="0" err="1" smtClean="0">
                <a:hlinkClick r:id="rId3"/>
              </a:rPr>
              <a:t>youtu.be</a:t>
            </a:r>
            <a:r>
              <a:rPr lang="sv-SE" dirty="0" smtClean="0">
                <a:hlinkClick r:id="rId3"/>
              </a:rPr>
              <a:t>/l8xTVfs4FQ0</a:t>
            </a: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74979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/>
              <a:t>Gammakamera </a:t>
            </a:r>
          </a:p>
          <a:p>
            <a:pPr lvl="1"/>
            <a:r>
              <a:rPr lang="sv-SE" dirty="0" smtClean="0"/>
              <a:t>patienten injiceras med gammastrålande radioaktivt ämne</a:t>
            </a:r>
          </a:p>
          <a:p>
            <a:pPr lvl="1"/>
            <a:r>
              <a:rPr lang="sv-SE" dirty="0"/>
              <a:t>p</a:t>
            </a:r>
            <a:r>
              <a:rPr lang="sv-SE" dirty="0" smtClean="0"/>
              <a:t>atienten injiceras med </a:t>
            </a:r>
            <a:r>
              <a:rPr lang="sv-SE" dirty="0" err="1" smtClean="0"/>
              <a:t>beta+radioaktivt</a:t>
            </a:r>
            <a:r>
              <a:rPr lang="sv-SE" dirty="0" smtClean="0"/>
              <a:t> material =PET (Positron Emission </a:t>
            </a:r>
            <a:r>
              <a:rPr lang="sv-SE" dirty="0" err="1" smtClean="0"/>
              <a:t>Tomography</a:t>
            </a:r>
            <a:r>
              <a:rPr lang="sv-SE" dirty="0" smtClean="0"/>
              <a:t>)</a:t>
            </a:r>
          </a:p>
          <a:p>
            <a:endParaRPr lang="sv-S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553" y="4323489"/>
            <a:ext cx="2061882" cy="18026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9176" y="4323489"/>
            <a:ext cx="1376829" cy="199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29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Behandlingsmetoder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/>
              <a:t>Strålterapi (stark röntgenstrålning)</a:t>
            </a:r>
          </a:p>
          <a:p>
            <a:r>
              <a:rPr lang="sv-SE" dirty="0" smtClean="0"/>
              <a:t>Isotopterapi (äta t.ex. radioaktivt jod för att slå ut krånglande bukspottkörtel (struma))</a:t>
            </a:r>
            <a:endParaRPr lang="sv-S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81133"/>
            <a:ext cx="5647764" cy="317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05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82</Words>
  <Application>Microsoft Office PowerPoint</Application>
  <PresentationFormat>On-screen Show (4:3)</PresentationFormat>
  <Paragraphs>13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Diagnostiska verktyg</vt:lpstr>
      <vt:lpstr>PowerPoint Presentation</vt:lpstr>
      <vt:lpstr>PowerPoint Presentation</vt:lpstr>
      <vt:lpstr>PowerPoint Presentation</vt:lpstr>
      <vt:lpstr>PowerPoint Presentation</vt:lpstr>
      <vt:lpstr>Behandlingsmetoder</vt:lpstr>
    </vt:vector>
  </TitlesOfParts>
  <Company>Åbo Akademi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Några medicinska diagnostiska verktyg</dc:title>
  <dc:creator>Markus Norrby</dc:creator>
  <cp:lastModifiedBy>Markus Norrby</cp:lastModifiedBy>
  <cp:revision>3</cp:revision>
  <dcterms:created xsi:type="dcterms:W3CDTF">2014-11-02T18:46:46Z</dcterms:created>
  <dcterms:modified xsi:type="dcterms:W3CDTF">2014-11-03T06:06:54Z</dcterms:modified>
</cp:coreProperties>
</file>