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57" r:id="rId4"/>
    <p:sldId id="260" r:id="rId5"/>
    <p:sldId id="258" r:id="rId6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889E8-778E-4042-AFF2-442CDBA280EB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DD201-9193-4EA4-A776-42CE45F05DB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86815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DD201-9193-4EA4-A776-42CE45F05DBC}" type="slidenum">
              <a:rPr lang="sv-FI" smtClean="0"/>
              <a:t>4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6737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67295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3467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1149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9772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66387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1199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22905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02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5240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6828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9045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A69DE-D675-4BB6-854D-1A15CE317CB9}" type="datetimeFigureOut">
              <a:rPr lang="sv-FI" smtClean="0"/>
              <a:t>22.10.2018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0A8D2-109E-4DDE-8DAD-6D4ED20D930C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48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4 </a:t>
            </a:r>
            <a:r>
              <a:rPr lang="sv-FI" dirty="0" err="1" smtClean="0"/>
              <a:t>Newton’s</a:t>
            </a:r>
            <a:r>
              <a:rPr lang="sv-FI" dirty="0" smtClean="0"/>
              <a:t> </a:t>
            </a:r>
            <a:r>
              <a:rPr lang="sv-FI" dirty="0" err="1" smtClean="0"/>
              <a:t>laws</a:t>
            </a:r>
            <a:r>
              <a:rPr lang="sv-FI" dirty="0" smtClean="0"/>
              <a:t> of motion</a:t>
            </a:r>
            <a:endParaRPr lang="sv-F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229600" cy="398904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v-FI" dirty="0" smtClean="0"/>
                  <a:t>N1: </a:t>
                </a:r>
                <a:r>
                  <a:rPr lang="sv-FI" dirty="0" smtClean="0"/>
                  <a:t>Stuff in motion </a:t>
                </a:r>
                <a:r>
                  <a:rPr lang="sv-FI" dirty="0" err="1" smtClean="0"/>
                  <a:t>wants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stay</a:t>
                </a:r>
                <a:r>
                  <a:rPr lang="sv-FI" dirty="0" smtClean="0"/>
                  <a:t> in motion (or </a:t>
                </a:r>
                <a:r>
                  <a:rPr lang="sv-FI" dirty="0" err="1" smtClean="0"/>
                  <a:t>if</a:t>
                </a:r>
                <a:r>
                  <a:rPr lang="sv-FI" dirty="0" smtClean="0"/>
                  <a:t> at rest </a:t>
                </a:r>
                <a:r>
                  <a:rPr lang="sv-FI" dirty="0" err="1" smtClean="0"/>
                  <a:t>stay</a:t>
                </a:r>
                <a:r>
                  <a:rPr lang="sv-FI" dirty="0" smtClean="0"/>
                  <a:t> at rest)”</a:t>
                </a:r>
              </a:p>
              <a:p>
                <a:r>
                  <a:rPr lang="sv-FI" dirty="0"/>
                  <a:t>N2: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v-FI" i="1">
                            <a:latin typeface="Cambria Math"/>
                          </a:rPr>
                          <m:t>𝐹</m:t>
                        </m:r>
                        <m:r>
                          <a:rPr lang="sv-FI" i="1">
                            <a:latin typeface="Cambria Math"/>
                          </a:rPr>
                          <m:t>=</m:t>
                        </m:r>
                        <m:r>
                          <a:rPr lang="sv-FI" i="1">
                            <a:latin typeface="Cambria Math"/>
                          </a:rPr>
                          <m:t>𝑚𝑎</m:t>
                        </m:r>
                      </m:e>
                    </m:nary>
                  </m:oMath>
                </a14:m>
                <a:endParaRPr lang="sv-FI" dirty="0"/>
              </a:p>
              <a:p>
                <a:pPr lvl="1"/>
                <a:r>
                  <a:rPr lang="sv-FI" dirty="0"/>
                  <a:t>”The </a:t>
                </a:r>
                <a:r>
                  <a:rPr lang="sv-FI" dirty="0" err="1"/>
                  <a:t>sum</a:t>
                </a:r>
                <a:r>
                  <a:rPr lang="sv-FI" dirty="0"/>
                  <a:t> of all </a:t>
                </a:r>
                <a:r>
                  <a:rPr lang="sv-FI" dirty="0" err="1"/>
                  <a:t>forces</a:t>
                </a:r>
                <a:r>
                  <a:rPr lang="sv-FI" dirty="0"/>
                  <a:t> </a:t>
                </a:r>
                <a:r>
                  <a:rPr lang="sv-FI" dirty="0" err="1"/>
                  <a:t>acting</a:t>
                </a:r>
                <a:r>
                  <a:rPr lang="sv-FI" dirty="0"/>
                  <a:t> on an </a:t>
                </a:r>
                <a:r>
                  <a:rPr lang="sv-FI" dirty="0" err="1"/>
                  <a:t>object</a:t>
                </a:r>
                <a:r>
                  <a:rPr lang="sv-FI" dirty="0"/>
                  <a:t> </a:t>
                </a:r>
                <a:r>
                  <a:rPr lang="sv-FI" dirty="0" err="1" smtClean="0"/>
                  <a:t>equals</a:t>
                </a:r>
                <a:r>
                  <a:rPr lang="sv-FI" dirty="0" smtClean="0"/>
                  <a:t> </a:t>
                </a:r>
                <a:r>
                  <a:rPr lang="sv-FI" dirty="0" err="1"/>
                  <a:t>mass</a:t>
                </a:r>
                <a:r>
                  <a:rPr lang="sv-FI" dirty="0"/>
                  <a:t> </a:t>
                </a:r>
                <a:r>
                  <a:rPr lang="sv-FI" dirty="0" err="1" smtClean="0"/>
                  <a:t>times</a:t>
                </a:r>
                <a:r>
                  <a:rPr lang="sv-FI" dirty="0" smtClean="0"/>
                  <a:t> </a:t>
                </a:r>
                <a:r>
                  <a:rPr lang="sv-FI" dirty="0"/>
                  <a:t>acceleration”</a:t>
                </a:r>
              </a:p>
              <a:p>
                <a:pPr lvl="1"/>
                <a:r>
                  <a:rPr lang="sv-FI" dirty="0"/>
                  <a:t>Force (F) in Newtons (N), N = kg m </a:t>
                </a:r>
                <a:r>
                  <a:rPr lang="sv-FI" dirty="0" smtClean="0"/>
                  <a:t>s</a:t>
                </a:r>
                <a:r>
                  <a:rPr lang="sv-FI" baseline="30000" dirty="0" smtClean="0"/>
                  <a:t>-2</a:t>
                </a:r>
                <a:endParaRPr lang="sv-FI" dirty="0"/>
              </a:p>
              <a:p>
                <a:r>
                  <a:rPr lang="sv-FI" dirty="0"/>
                  <a:t>N3: </a:t>
                </a:r>
                <a:r>
                  <a:rPr lang="sv-FI" dirty="0" err="1" smtClean="0"/>
                  <a:t>When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two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objects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interact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they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will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feel</a:t>
                </a:r>
                <a:r>
                  <a:rPr lang="sv-FI" dirty="0" smtClean="0"/>
                  <a:t> the same force</a:t>
                </a:r>
                <a:endParaRPr lang="sv-FI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3989040"/>
              </a:xfrm>
              <a:blipFill>
                <a:blip r:embed="rId2"/>
                <a:stretch>
                  <a:fillRect l="-1704" t="-3211" r="-2593" b="-306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846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040560"/>
          </a:xfrm>
        </p:spPr>
        <p:txBody>
          <a:bodyPr>
            <a:normAutofit/>
          </a:bodyPr>
          <a:lstStyle/>
          <a:p>
            <a:r>
              <a:rPr lang="sv-FI" b="1" dirty="0" err="1" smtClean="0"/>
              <a:t>Mass</a:t>
            </a:r>
            <a:r>
              <a:rPr lang="sv-FI" dirty="0" smtClean="0"/>
              <a:t> (m) is </a:t>
            </a:r>
            <a:r>
              <a:rPr lang="sv-FI" dirty="0" err="1" smtClean="0"/>
              <a:t>measured</a:t>
            </a:r>
            <a:r>
              <a:rPr lang="sv-FI" dirty="0" smtClean="0"/>
              <a:t> in kg and is the same </a:t>
            </a:r>
            <a:r>
              <a:rPr lang="sv-FI" dirty="0" err="1" smtClean="0"/>
              <a:t>everywhere</a:t>
            </a:r>
            <a:endParaRPr lang="sv-FI" dirty="0" smtClean="0"/>
          </a:p>
          <a:p>
            <a:r>
              <a:rPr lang="sv-FI" b="1" dirty="0" err="1" smtClean="0"/>
              <a:t>Weight</a:t>
            </a:r>
            <a:r>
              <a:rPr lang="sv-FI" dirty="0" smtClean="0"/>
              <a:t> </a:t>
            </a:r>
            <a:r>
              <a:rPr lang="sv-FI" dirty="0" smtClean="0"/>
              <a:t>(W) </a:t>
            </a:r>
            <a:r>
              <a:rPr lang="sv-FI" dirty="0" smtClean="0"/>
              <a:t>is a force </a:t>
            </a:r>
            <a:r>
              <a:rPr lang="sv-FI" dirty="0" err="1" smtClean="0"/>
              <a:t>measured</a:t>
            </a:r>
            <a:r>
              <a:rPr lang="sv-FI" dirty="0" smtClean="0"/>
              <a:t> in Newtons and </a:t>
            </a:r>
            <a:r>
              <a:rPr lang="sv-FI" dirty="0" err="1" smtClean="0"/>
              <a:t>depends</a:t>
            </a:r>
            <a:r>
              <a:rPr lang="sv-FI" dirty="0" smtClean="0"/>
              <a:t> on </a:t>
            </a:r>
            <a:r>
              <a:rPr lang="sv-FI" dirty="0" err="1" smtClean="0"/>
              <a:t>what</a:t>
            </a:r>
            <a:r>
              <a:rPr lang="sv-FI" dirty="0" smtClean="0"/>
              <a:t> planet you are 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FI" dirty="0"/>
              <a:t>W</a:t>
            </a:r>
            <a:r>
              <a:rPr lang="sv-FI" dirty="0" smtClean="0"/>
              <a:t> </a:t>
            </a:r>
            <a:r>
              <a:rPr lang="sv-FI" dirty="0" smtClean="0"/>
              <a:t>= mg</a:t>
            </a:r>
          </a:p>
          <a:p>
            <a:r>
              <a:rPr lang="sv-FI" dirty="0"/>
              <a:t>A ”</a:t>
            </a:r>
            <a:r>
              <a:rPr lang="sv-FI" b="1" dirty="0" err="1"/>
              <a:t>free-body</a:t>
            </a:r>
            <a:r>
              <a:rPr lang="sv-FI" b="1" dirty="0"/>
              <a:t> diagram</a:t>
            </a:r>
            <a:r>
              <a:rPr lang="sv-FI" dirty="0"/>
              <a:t>” is a </a:t>
            </a:r>
            <a:r>
              <a:rPr lang="sv-FI" dirty="0" err="1"/>
              <a:t>figure</a:t>
            </a:r>
            <a:r>
              <a:rPr lang="sv-FI" dirty="0"/>
              <a:t> </a:t>
            </a:r>
            <a:r>
              <a:rPr lang="sv-FI" dirty="0" err="1"/>
              <a:t>where</a:t>
            </a:r>
            <a:r>
              <a:rPr lang="sv-FI" dirty="0"/>
              <a:t> all the </a:t>
            </a:r>
            <a:r>
              <a:rPr lang="sv-FI" dirty="0" err="1"/>
              <a:t>forces</a:t>
            </a:r>
            <a:r>
              <a:rPr lang="sv-FI" dirty="0"/>
              <a:t> </a:t>
            </a:r>
            <a:r>
              <a:rPr lang="sv-FI" dirty="0" err="1"/>
              <a:t>acting</a:t>
            </a:r>
            <a:r>
              <a:rPr lang="sv-FI" dirty="0"/>
              <a:t> on a </a:t>
            </a:r>
            <a:r>
              <a:rPr lang="sv-FI" dirty="0" err="1"/>
              <a:t>specific</a:t>
            </a:r>
            <a:r>
              <a:rPr lang="sv-FI" dirty="0"/>
              <a:t> </a:t>
            </a:r>
            <a:r>
              <a:rPr lang="sv-FI" dirty="0" err="1"/>
              <a:t>body</a:t>
            </a:r>
            <a:r>
              <a:rPr lang="sv-FI" dirty="0"/>
              <a:t> are </a:t>
            </a:r>
            <a:r>
              <a:rPr lang="sv-FI" dirty="0" err="1"/>
              <a:t>drawn</a:t>
            </a:r>
            <a:r>
              <a:rPr lang="sv-FI" dirty="0"/>
              <a:t> to </a:t>
            </a:r>
            <a:r>
              <a:rPr lang="sv-FI" dirty="0" err="1" smtClean="0"/>
              <a:t>scale</a:t>
            </a:r>
            <a:endParaRPr lang="sv-FI" dirty="0" smtClean="0"/>
          </a:p>
        </p:txBody>
      </p:sp>
    </p:spTree>
    <p:extLst>
      <p:ext uri="{BB962C8B-B14F-4D97-AF65-F5344CB8AC3E}">
        <p14:creationId xmlns:p14="http://schemas.microsoft.com/office/powerpoint/2010/main" val="333534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612068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sv-FI" dirty="0"/>
              <a:t>Draw a </a:t>
            </a:r>
            <a:r>
              <a:rPr lang="sv-FI" dirty="0" err="1"/>
              <a:t>free-body</a:t>
            </a:r>
            <a:r>
              <a:rPr lang="sv-FI" dirty="0"/>
              <a:t> diagram for</a:t>
            </a:r>
          </a:p>
          <a:p>
            <a:pPr marL="0" indent="0">
              <a:buNone/>
            </a:pPr>
            <a:endParaRPr lang="sv-FI" sz="2000" dirty="0"/>
          </a:p>
          <a:p>
            <a:r>
              <a:rPr lang="sv-FI" sz="2000" dirty="0" smtClean="0"/>
              <a:t>A </a:t>
            </a:r>
            <a:r>
              <a:rPr lang="sv-FI" sz="2000" dirty="0" err="1"/>
              <a:t>book</a:t>
            </a:r>
            <a:r>
              <a:rPr lang="sv-FI" sz="2000" dirty="0"/>
              <a:t> on a </a:t>
            </a:r>
            <a:r>
              <a:rPr lang="sv-FI" sz="2000" dirty="0" smtClean="0"/>
              <a:t>table</a:t>
            </a:r>
          </a:p>
          <a:p>
            <a:endParaRPr lang="sv-FI" sz="2000" dirty="0"/>
          </a:p>
          <a:p>
            <a:endParaRPr lang="sv-FI" sz="2000" dirty="0" smtClean="0"/>
          </a:p>
          <a:p>
            <a:endParaRPr lang="sv-FI" sz="2000" dirty="0"/>
          </a:p>
          <a:p>
            <a:endParaRPr lang="sv-FI" sz="2000" dirty="0"/>
          </a:p>
          <a:p>
            <a:r>
              <a:rPr lang="sv-FI" sz="2000" dirty="0"/>
              <a:t>A </a:t>
            </a:r>
            <a:r>
              <a:rPr lang="sv-FI" sz="2000" dirty="0" err="1"/>
              <a:t>chair</a:t>
            </a:r>
            <a:r>
              <a:rPr lang="sv-FI" sz="2000" dirty="0"/>
              <a:t> </a:t>
            </a:r>
            <a:r>
              <a:rPr lang="sv-FI" sz="2000" dirty="0" err="1"/>
              <a:t>pushed</a:t>
            </a:r>
            <a:r>
              <a:rPr lang="sv-FI" sz="2000" dirty="0"/>
              <a:t> by a person </a:t>
            </a:r>
            <a:r>
              <a:rPr lang="sv-FI" sz="2000" dirty="0" smtClean="0"/>
              <a:t/>
            </a:r>
            <a:br>
              <a:rPr lang="sv-FI" sz="2000" dirty="0" smtClean="0"/>
            </a:br>
            <a:r>
              <a:rPr lang="sv-FI" sz="2000" dirty="0" smtClean="0"/>
              <a:t>at </a:t>
            </a:r>
            <a:r>
              <a:rPr lang="sv-FI" sz="2000" dirty="0" err="1"/>
              <a:t>constant</a:t>
            </a:r>
            <a:r>
              <a:rPr lang="sv-FI" sz="2000" dirty="0"/>
              <a:t> </a:t>
            </a:r>
            <a:r>
              <a:rPr lang="sv-FI" sz="2000" dirty="0" smtClean="0"/>
              <a:t>speed</a:t>
            </a:r>
          </a:p>
          <a:p>
            <a:endParaRPr lang="sv-FI" sz="2000" dirty="0" smtClean="0"/>
          </a:p>
          <a:p>
            <a:endParaRPr lang="sv-FI" sz="2000" dirty="0"/>
          </a:p>
          <a:p>
            <a:endParaRPr lang="sv-FI" sz="2000" dirty="0"/>
          </a:p>
          <a:p>
            <a:endParaRPr lang="sv-FI" sz="2000" dirty="0"/>
          </a:p>
          <a:p>
            <a:r>
              <a:rPr lang="sv-FI" sz="2000" dirty="0"/>
              <a:t>A </a:t>
            </a:r>
            <a:r>
              <a:rPr lang="sv-FI" sz="2000" dirty="0" err="1"/>
              <a:t>skier</a:t>
            </a:r>
            <a:r>
              <a:rPr lang="sv-FI" sz="2000" dirty="0"/>
              <a:t> </a:t>
            </a:r>
            <a:r>
              <a:rPr lang="sv-FI" sz="2000" dirty="0" err="1"/>
              <a:t>accelerating</a:t>
            </a:r>
            <a:r>
              <a:rPr lang="sv-FI" sz="2000" dirty="0"/>
              <a:t> </a:t>
            </a:r>
            <a:r>
              <a:rPr lang="sv-FI" sz="2000" dirty="0" err="1"/>
              <a:t>down</a:t>
            </a:r>
            <a:r>
              <a:rPr lang="sv-FI" sz="2000" dirty="0"/>
              <a:t> </a:t>
            </a:r>
            <a:r>
              <a:rPr lang="sv-FI" sz="2000" dirty="0" err="1" smtClean="0"/>
              <a:t>hill</a:t>
            </a:r>
            <a:endParaRPr lang="sv-FI" sz="2000" dirty="0" smtClean="0"/>
          </a:p>
          <a:p>
            <a:pPr marL="0" indent="0">
              <a:buNone/>
            </a:pPr>
            <a:endParaRPr lang="sv-FI" sz="2000" dirty="0"/>
          </a:p>
        </p:txBody>
      </p:sp>
    </p:spTree>
    <p:extLst>
      <p:ext uri="{BB962C8B-B14F-4D97-AF65-F5344CB8AC3E}">
        <p14:creationId xmlns:p14="http://schemas.microsoft.com/office/powerpoint/2010/main" val="289847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59316" cy="12515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FI" dirty="0" smtClean="0"/>
              <a:t>A </a:t>
            </a:r>
            <a:r>
              <a:rPr lang="sv-FI" dirty="0" err="1" smtClean="0"/>
              <a:t>wagon</a:t>
            </a:r>
            <a:r>
              <a:rPr lang="sv-FI" dirty="0" smtClean="0"/>
              <a:t> of </a:t>
            </a:r>
            <a:r>
              <a:rPr lang="sv-FI" dirty="0" err="1" smtClean="0"/>
              <a:t>puppies</a:t>
            </a:r>
            <a:r>
              <a:rPr lang="sv-FI" dirty="0" smtClean="0"/>
              <a:t> has the </a:t>
            </a:r>
            <a:r>
              <a:rPr lang="sv-FI" dirty="0" err="1" smtClean="0"/>
              <a:t>mass</a:t>
            </a:r>
            <a:r>
              <a:rPr lang="sv-FI" dirty="0" smtClean="0"/>
              <a:t> 35 kg. Peter </a:t>
            </a:r>
            <a:r>
              <a:rPr lang="sv-FI" dirty="0" err="1" smtClean="0"/>
              <a:t>pulls</a:t>
            </a:r>
            <a:r>
              <a:rPr lang="sv-FI" dirty="0" smtClean="0"/>
              <a:t> the </a:t>
            </a:r>
            <a:r>
              <a:rPr lang="sv-FI" dirty="0" err="1" smtClean="0"/>
              <a:t>wagon</a:t>
            </a:r>
            <a:r>
              <a:rPr lang="sv-FI" dirty="0" smtClean="0"/>
              <a:t> </a:t>
            </a:r>
            <a:r>
              <a:rPr lang="sv-FI" dirty="0" err="1" smtClean="0"/>
              <a:t>using</a:t>
            </a:r>
            <a:r>
              <a:rPr lang="sv-FI" dirty="0" smtClean="0"/>
              <a:t> 180 N and Lisa </a:t>
            </a:r>
            <a:r>
              <a:rPr lang="sv-FI" dirty="0" err="1" smtClean="0"/>
              <a:t>pushes</a:t>
            </a:r>
            <a:r>
              <a:rPr lang="sv-FI" dirty="0" smtClean="0"/>
              <a:t> the </a:t>
            </a:r>
            <a:r>
              <a:rPr lang="sv-FI" dirty="0" err="1" smtClean="0"/>
              <a:t>wagon</a:t>
            </a:r>
            <a:r>
              <a:rPr lang="sv-FI" dirty="0" smtClean="0"/>
              <a:t> </a:t>
            </a:r>
            <a:r>
              <a:rPr lang="sv-FI" dirty="0" err="1" smtClean="0"/>
              <a:t>using</a:t>
            </a:r>
            <a:r>
              <a:rPr lang="sv-FI" dirty="0" smtClean="0"/>
              <a:t> 230 N, </a:t>
            </a:r>
            <a:r>
              <a:rPr lang="sv-FI" dirty="0" err="1" smtClean="0"/>
              <a:t>while</a:t>
            </a:r>
            <a:r>
              <a:rPr lang="sv-FI" dirty="0" smtClean="0"/>
              <a:t> the </a:t>
            </a:r>
            <a:r>
              <a:rPr lang="sv-FI" dirty="0" err="1" smtClean="0"/>
              <a:t>grass</a:t>
            </a:r>
            <a:r>
              <a:rPr lang="sv-FI" dirty="0" smtClean="0"/>
              <a:t> </a:t>
            </a:r>
            <a:r>
              <a:rPr lang="sv-FI" dirty="0" err="1" smtClean="0"/>
              <a:t>resists</a:t>
            </a:r>
            <a:r>
              <a:rPr lang="sv-FI" dirty="0" smtClean="0"/>
              <a:t> the motion with 340 N. </a:t>
            </a:r>
            <a:r>
              <a:rPr lang="sv-FI" dirty="0" err="1" smtClean="0"/>
              <a:t>What</a:t>
            </a:r>
            <a:r>
              <a:rPr lang="sv-FI" dirty="0" smtClean="0"/>
              <a:t> </a:t>
            </a:r>
            <a:r>
              <a:rPr lang="sv-FI" dirty="0" err="1" smtClean="0"/>
              <a:t>will</a:t>
            </a:r>
            <a:r>
              <a:rPr lang="sv-FI" dirty="0" smtClean="0"/>
              <a:t> the acceleration of the </a:t>
            </a:r>
            <a:r>
              <a:rPr lang="sv-FI" dirty="0" err="1" smtClean="0"/>
              <a:t>wagon</a:t>
            </a:r>
            <a:r>
              <a:rPr lang="sv-FI" dirty="0" smtClean="0"/>
              <a:t> be?</a:t>
            </a:r>
            <a:endParaRPr lang="sv-FI" dirty="0"/>
          </a:p>
        </p:txBody>
      </p:sp>
      <p:pic>
        <p:nvPicPr>
          <p:cNvPr id="1026" name="Picture 2" descr="http://www.visualphotos.com/photo/1x9059469/kids_pulling_puppies_in_a_wagon_14ydp0099r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0" r="4823" b="37220"/>
          <a:stretch/>
        </p:blipFill>
        <p:spPr bwMode="auto">
          <a:xfrm>
            <a:off x="4355976" y="1124744"/>
            <a:ext cx="4386258" cy="157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67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FI" sz="2400" dirty="0" smtClean="0"/>
              <a:t>Three </a:t>
            </a:r>
            <a:r>
              <a:rPr lang="sv-FI" sz="2400" dirty="0" err="1" smtClean="0"/>
              <a:t>tug</a:t>
            </a:r>
            <a:r>
              <a:rPr lang="sv-FI" sz="2400" dirty="0"/>
              <a:t> </a:t>
            </a:r>
            <a:r>
              <a:rPr lang="sv-FI" sz="2400" dirty="0" smtClean="0"/>
              <a:t>boats </a:t>
            </a:r>
            <a:r>
              <a:rPr lang="sv-FI" sz="2400" dirty="0" err="1" smtClean="0"/>
              <a:t>move</a:t>
            </a:r>
            <a:r>
              <a:rPr lang="sv-FI" sz="2400" dirty="0" smtClean="0"/>
              <a:t> a </a:t>
            </a:r>
            <a:r>
              <a:rPr lang="sv-FI" sz="2400" dirty="0" err="1" smtClean="0"/>
              <a:t>ship</a:t>
            </a:r>
            <a:r>
              <a:rPr lang="sv-FI" sz="2400" dirty="0" smtClean="0"/>
              <a:t> at </a:t>
            </a:r>
            <a:r>
              <a:rPr lang="sv-FI" sz="2400" dirty="0" err="1" smtClean="0"/>
              <a:t>constant</a:t>
            </a:r>
            <a:r>
              <a:rPr lang="sv-FI" sz="2400" dirty="0" smtClean="0"/>
              <a:t> </a:t>
            </a:r>
            <a:r>
              <a:rPr lang="sv-FI" sz="2400" dirty="0" err="1" smtClean="0"/>
              <a:t>velocity</a:t>
            </a:r>
            <a:r>
              <a:rPr lang="sv-FI" sz="2400" dirty="0" smtClean="0"/>
              <a:t>. One </a:t>
            </a:r>
            <a:r>
              <a:rPr lang="sv-FI" sz="2400" dirty="0" err="1" smtClean="0"/>
              <a:t>pulls</a:t>
            </a:r>
            <a:r>
              <a:rPr lang="sv-FI" sz="2400" dirty="0" smtClean="0"/>
              <a:t> to the South (120 000 N) and a second </a:t>
            </a:r>
            <a:r>
              <a:rPr lang="sv-FI" sz="2400" dirty="0" err="1" smtClean="0"/>
              <a:t>one</a:t>
            </a:r>
            <a:r>
              <a:rPr lang="sv-FI" sz="2400" dirty="0" smtClean="0"/>
              <a:t> to the West (120 000 N). </a:t>
            </a:r>
            <a:r>
              <a:rPr lang="sv-FI" sz="2400" dirty="0" err="1" smtClean="0"/>
              <a:t>What</a:t>
            </a:r>
            <a:r>
              <a:rPr lang="sv-FI" sz="2400" dirty="0" smtClean="0"/>
              <a:t> is the </a:t>
            </a:r>
            <a:r>
              <a:rPr lang="sv-FI" sz="2400" dirty="0" err="1" smtClean="0"/>
              <a:t>size</a:t>
            </a:r>
            <a:r>
              <a:rPr lang="sv-FI" sz="2400" dirty="0" smtClean="0"/>
              <a:t> and </a:t>
            </a:r>
            <a:r>
              <a:rPr lang="sv-FI" sz="2400" dirty="0" err="1" smtClean="0"/>
              <a:t>direction</a:t>
            </a:r>
            <a:r>
              <a:rPr lang="sv-FI" sz="2400" dirty="0" smtClean="0"/>
              <a:t> of the </a:t>
            </a:r>
            <a:r>
              <a:rPr lang="sv-FI" sz="2400" dirty="0" err="1" smtClean="0"/>
              <a:t>third</a:t>
            </a:r>
            <a:r>
              <a:rPr lang="sv-FI" sz="2400" dirty="0" smtClean="0"/>
              <a:t> force?</a:t>
            </a:r>
            <a:endParaRPr lang="sv-FI" sz="2400" dirty="0"/>
          </a:p>
        </p:txBody>
      </p:sp>
    </p:spTree>
    <p:extLst>
      <p:ext uri="{BB962C8B-B14F-4D97-AF65-F5344CB8AC3E}">
        <p14:creationId xmlns:p14="http://schemas.microsoft.com/office/powerpoint/2010/main" val="303897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</TotalTime>
  <Words>186</Words>
  <Application>Microsoft Office PowerPoint</Application>
  <PresentationFormat>On-screen Show (4:3)</PresentationFormat>
  <Paragraphs>26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4 Newton’s laws of motion</vt:lpstr>
      <vt:lpstr>PowerPoint Presentation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Newton’s laws of motion</dc:title>
  <dc:creator>Markus Norrby</dc:creator>
  <cp:lastModifiedBy>Markus Norrby</cp:lastModifiedBy>
  <cp:revision>22</cp:revision>
  <dcterms:created xsi:type="dcterms:W3CDTF">2013-10-25T08:03:44Z</dcterms:created>
  <dcterms:modified xsi:type="dcterms:W3CDTF">2018-10-22T09:09:14Z</dcterms:modified>
</cp:coreProperties>
</file>