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sv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3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28.36565" units="1/cm"/>
          <inkml:channelProperty channel="Y" name="resolution" value="28.33948" units="1/cm"/>
        </inkml:channelProperties>
      </inkml:inkSource>
      <inkml:timestamp xml:id="ts0" timeString="2014-10-31T10:55:48.014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20538 1587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v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47385-3EB7-462A-8C28-0099A967CCC7}" type="datetimeFigureOut">
              <a:rPr lang="sv-FI" smtClean="0"/>
              <a:t>31.10.2014</a:t>
            </a:fld>
            <a:endParaRPr lang="sv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17899-A038-4965-9563-3EB8FC829F11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411126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47385-3EB7-462A-8C28-0099A967CCC7}" type="datetimeFigureOut">
              <a:rPr lang="sv-FI" smtClean="0"/>
              <a:t>31.10.2014</a:t>
            </a:fld>
            <a:endParaRPr lang="sv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17899-A038-4965-9563-3EB8FC829F11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228944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47385-3EB7-462A-8C28-0099A967CCC7}" type="datetimeFigureOut">
              <a:rPr lang="sv-FI" smtClean="0"/>
              <a:t>31.10.2014</a:t>
            </a:fld>
            <a:endParaRPr lang="sv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17899-A038-4965-9563-3EB8FC829F11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034426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47385-3EB7-462A-8C28-0099A967CCC7}" type="datetimeFigureOut">
              <a:rPr lang="sv-FI" smtClean="0"/>
              <a:t>31.10.2014</a:t>
            </a:fld>
            <a:endParaRPr lang="sv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17899-A038-4965-9563-3EB8FC829F11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4270159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47385-3EB7-462A-8C28-0099A967CCC7}" type="datetimeFigureOut">
              <a:rPr lang="sv-FI" smtClean="0"/>
              <a:t>31.10.2014</a:t>
            </a:fld>
            <a:endParaRPr lang="sv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17899-A038-4965-9563-3EB8FC829F11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150018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47385-3EB7-462A-8C28-0099A967CCC7}" type="datetimeFigureOut">
              <a:rPr lang="sv-FI" smtClean="0"/>
              <a:t>31.10.2014</a:t>
            </a:fld>
            <a:endParaRPr lang="sv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17899-A038-4965-9563-3EB8FC829F11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976283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47385-3EB7-462A-8C28-0099A967CCC7}" type="datetimeFigureOut">
              <a:rPr lang="sv-FI" smtClean="0"/>
              <a:t>31.10.2014</a:t>
            </a:fld>
            <a:endParaRPr lang="sv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17899-A038-4965-9563-3EB8FC829F11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906761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47385-3EB7-462A-8C28-0099A967CCC7}" type="datetimeFigureOut">
              <a:rPr lang="sv-FI" smtClean="0"/>
              <a:t>31.10.2014</a:t>
            </a:fld>
            <a:endParaRPr lang="sv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17899-A038-4965-9563-3EB8FC829F11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936729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47385-3EB7-462A-8C28-0099A967CCC7}" type="datetimeFigureOut">
              <a:rPr lang="sv-FI" smtClean="0"/>
              <a:t>31.10.2014</a:t>
            </a:fld>
            <a:endParaRPr lang="sv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17899-A038-4965-9563-3EB8FC829F11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4249380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47385-3EB7-462A-8C28-0099A967CCC7}" type="datetimeFigureOut">
              <a:rPr lang="sv-FI" smtClean="0"/>
              <a:t>31.10.2014</a:t>
            </a:fld>
            <a:endParaRPr lang="sv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17899-A038-4965-9563-3EB8FC829F11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268968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47385-3EB7-462A-8C28-0099A967CCC7}" type="datetimeFigureOut">
              <a:rPr lang="sv-FI" smtClean="0"/>
              <a:t>31.10.2014</a:t>
            </a:fld>
            <a:endParaRPr lang="sv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17899-A038-4965-9563-3EB8FC829F11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747415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47385-3EB7-462A-8C28-0099A967CCC7}" type="datetimeFigureOut">
              <a:rPr lang="sv-FI" smtClean="0"/>
              <a:t>31.10.2014</a:t>
            </a:fld>
            <a:endParaRPr lang="sv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D17899-A038-4965-9563-3EB8FC829F11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36485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63" Type="http://schemas.openxmlformats.org/officeDocument/2006/relationships/tags" Target="../tags/tag63.xml"/><Relationship Id="rId84" Type="http://schemas.openxmlformats.org/officeDocument/2006/relationships/tags" Target="../tags/tag84.xml"/><Relationship Id="rId138" Type="http://schemas.openxmlformats.org/officeDocument/2006/relationships/tags" Target="../tags/tag138.xml"/><Relationship Id="rId159" Type="http://schemas.openxmlformats.org/officeDocument/2006/relationships/tags" Target="../tags/tag159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53" Type="http://schemas.openxmlformats.org/officeDocument/2006/relationships/tags" Target="../tags/tag53.xml"/><Relationship Id="rId74" Type="http://schemas.openxmlformats.org/officeDocument/2006/relationships/tags" Target="../tags/tag74.xml"/><Relationship Id="rId128" Type="http://schemas.openxmlformats.org/officeDocument/2006/relationships/tags" Target="../tags/tag128.xml"/><Relationship Id="rId149" Type="http://schemas.openxmlformats.org/officeDocument/2006/relationships/tags" Target="../tags/tag149.xml"/><Relationship Id="rId5" Type="http://schemas.openxmlformats.org/officeDocument/2006/relationships/tags" Target="../tags/tag5.xml"/><Relationship Id="rId95" Type="http://schemas.openxmlformats.org/officeDocument/2006/relationships/tags" Target="../tags/tag95.xml"/><Relationship Id="rId160" Type="http://schemas.openxmlformats.org/officeDocument/2006/relationships/tags" Target="../tags/tag160.xml"/><Relationship Id="rId22" Type="http://schemas.openxmlformats.org/officeDocument/2006/relationships/tags" Target="../tags/tag22.xml"/><Relationship Id="rId43" Type="http://schemas.openxmlformats.org/officeDocument/2006/relationships/tags" Target="../tags/tag43.xml"/><Relationship Id="rId64" Type="http://schemas.openxmlformats.org/officeDocument/2006/relationships/tags" Target="../tags/tag64.xml"/><Relationship Id="rId118" Type="http://schemas.openxmlformats.org/officeDocument/2006/relationships/tags" Target="../tags/tag118.xml"/><Relationship Id="rId139" Type="http://schemas.openxmlformats.org/officeDocument/2006/relationships/tags" Target="../tags/tag139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40" Type="http://schemas.openxmlformats.org/officeDocument/2006/relationships/tags" Target="../tags/tag140.xml"/><Relationship Id="rId145" Type="http://schemas.openxmlformats.org/officeDocument/2006/relationships/tags" Target="../tags/tag145.xml"/><Relationship Id="rId161" Type="http://schemas.openxmlformats.org/officeDocument/2006/relationships/tags" Target="../tags/tag161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130" Type="http://schemas.openxmlformats.org/officeDocument/2006/relationships/tags" Target="../tags/tag130.xml"/><Relationship Id="rId135" Type="http://schemas.openxmlformats.org/officeDocument/2006/relationships/tags" Target="../tags/tag135.xml"/><Relationship Id="rId151" Type="http://schemas.openxmlformats.org/officeDocument/2006/relationships/tags" Target="../tags/tag151.xml"/><Relationship Id="rId156" Type="http://schemas.openxmlformats.org/officeDocument/2006/relationships/tags" Target="../tags/tag156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141" Type="http://schemas.openxmlformats.org/officeDocument/2006/relationships/tags" Target="../tags/tag141.xml"/><Relationship Id="rId146" Type="http://schemas.openxmlformats.org/officeDocument/2006/relationships/tags" Target="../tags/tag146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162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157" Type="http://schemas.openxmlformats.org/officeDocument/2006/relationships/tags" Target="../tags/tag157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52" Type="http://schemas.openxmlformats.org/officeDocument/2006/relationships/tags" Target="../tags/tag15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137" Type="http://schemas.openxmlformats.org/officeDocument/2006/relationships/tags" Target="../tags/tag137.xml"/><Relationship Id="rId158" Type="http://schemas.openxmlformats.org/officeDocument/2006/relationships/tags" Target="../tags/tag158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3" Type="http://schemas.openxmlformats.org/officeDocument/2006/relationships/tags" Target="../tags/tag153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43" Type="http://schemas.openxmlformats.org/officeDocument/2006/relationships/tags" Target="../tags/tag143.xml"/><Relationship Id="rId148" Type="http://schemas.openxmlformats.org/officeDocument/2006/relationships/tags" Target="../tags/tag148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26" Type="http://schemas.openxmlformats.org/officeDocument/2006/relationships/tags" Target="../tags/tag26.xml"/><Relationship Id="rId47" Type="http://schemas.openxmlformats.org/officeDocument/2006/relationships/tags" Target="../tags/tag47.xml"/><Relationship Id="rId68" Type="http://schemas.openxmlformats.org/officeDocument/2006/relationships/tags" Target="../tags/tag68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54" Type="http://schemas.openxmlformats.org/officeDocument/2006/relationships/tags" Target="../tags/tag154.xml"/><Relationship Id="rId16" Type="http://schemas.openxmlformats.org/officeDocument/2006/relationships/tags" Target="../tags/tag16.xml"/><Relationship Id="rId37" Type="http://schemas.openxmlformats.org/officeDocument/2006/relationships/tags" Target="../tags/tag37.xml"/><Relationship Id="rId58" Type="http://schemas.openxmlformats.org/officeDocument/2006/relationships/tags" Target="../tags/tag58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44" Type="http://schemas.openxmlformats.org/officeDocument/2006/relationships/tags" Target="../tags/tag144.xml"/><Relationship Id="rId90" Type="http://schemas.openxmlformats.org/officeDocument/2006/relationships/tags" Target="../tags/tag90.xml"/><Relationship Id="rId27" Type="http://schemas.openxmlformats.org/officeDocument/2006/relationships/tags" Target="../tags/tag27.xml"/><Relationship Id="rId48" Type="http://schemas.openxmlformats.org/officeDocument/2006/relationships/tags" Target="../tags/tag48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34" Type="http://schemas.openxmlformats.org/officeDocument/2006/relationships/tags" Target="../tags/tag134.xml"/><Relationship Id="rId80" Type="http://schemas.openxmlformats.org/officeDocument/2006/relationships/tags" Target="../tags/tag80.xml"/><Relationship Id="rId155" Type="http://schemas.openxmlformats.org/officeDocument/2006/relationships/tags" Target="../tags/tag155.xml"/></Relationships>
</file>

<file path=ppt/slides/_rels/slide5.xml.rels><?xml version="1.0" encoding="UTF-8" standalone="yes"?>
<Relationships xmlns="http://schemas.openxmlformats.org/package/2006/relationships"><Relationship Id="rId117" Type="http://schemas.openxmlformats.org/officeDocument/2006/relationships/tags" Target="../tags/tag278.xml"/><Relationship Id="rId21" Type="http://schemas.openxmlformats.org/officeDocument/2006/relationships/tags" Target="../tags/tag182.xml"/><Relationship Id="rId42" Type="http://schemas.openxmlformats.org/officeDocument/2006/relationships/tags" Target="../tags/tag203.xml"/><Relationship Id="rId63" Type="http://schemas.openxmlformats.org/officeDocument/2006/relationships/tags" Target="../tags/tag224.xml"/><Relationship Id="rId84" Type="http://schemas.openxmlformats.org/officeDocument/2006/relationships/tags" Target="../tags/tag245.xml"/><Relationship Id="rId138" Type="http://schemas.openxmlformats.org/officeDocument/2006/relationships/tags" Target="../tags/tag299.xml"/><Relationship Id="rId159" Type="http://schemas.openxmlformats.org/officeDocument/2006/relationships/tags" Target="../tags/tag320.xml"/><Relationship Id="rId170" Type="http://schemas.openxmlformats.org/officeDocument/2006/relationships/tags" Target="../tags/tag331.xml"/><Relationship Id="rId107" Type="http://schemas.openxmlformats.org/officeDocument/2006/relationships/tags" Target="../tags/tag268.xml"/><Relationship Id="rId11" Type="http://schemas.openxmlformats.org/officeDocument/2006/relationships/tags" Target="../tags/tag172.xml"/><Relationship Id="rId32" Type="http://schemas.openxmlformats.org/officeDocument/2006/relationships/tags" Target="../tags/tag193.xml"/><Relationship Id="rId53" Type="http://schemas.openxmlformats.org/officeDocument/2006/relationships/tags" Target="../tags/tag214.xml"/><Relationship Id="rId74" Type="http://schemas.openxmlformats.org/officeDocument/2006/relationships/tags" Target="../tags/tag235.xml"/><Relationship Id="rId128" Type="http://schemas.openxmlformats.org/officeDocument/2006/relationships/tags" Target="../tags/tag289.xml"/><Relationship Id="rId149" Type="http://schemas.openxmlformats.org/officeDocument/2006/relationships/tags" Target="../tags/tag310.xml"/><Relationship Id="rId5" Type="http://schemas.openxmlformats.org/officeDocument/2006/relationships/tags" Target="../tags/tag166.xml"/><Relationship Id="rId95" Type="http://schemas.openxmlformats.org/officeDocument/2006/relationships/tags" Target="../tags/tag256.xml"/><Relationship Id="rId160" Type="http://schemas.openxmlformats.org/officeDocument/2006/relationships/tags" Target="../tags/tag321.xml"/><Relationship Id="rId22" Type="http://schemas.openxmlformats.org/officeDocument/2006/relationships/tags" Target="../tags/tag183.xml"/><Relationship Id="rId43" Type="http://schemas.openxmlformats.org/officeDocument/2006/relationships/tags" Target="../tags/tag204.xml"/><Relationship Id="rId64" Type="http://schemas.openxmlformats.org/officeDocument/2006/relationships/tags" Target="../tags/tag225.xml"/><Relationship Id="rId118" Type="http://schemas.openxmlformats.org/officeDocument/2006/relationships/tags" Target="../tags/tag279.xml"/><Relationship Id="rId139" Type="http://schemas.openxmlformats.org/officeDocument/2006/relationships/tags" Target="../tags/tag300.xml"/><Relationship Id="rId85" Type="http://schemas.openxmlformats.org/officeDocument/2006/relationships/tags" Target="../tags/tag246.xml"/><Relationship Id="rId150" Type="http://schemas.openxmlformats.org/officeDocument/2006/relationships/tags" Target="../tags/tag311.xml"/><Relationship Id="rId171" Type="http://schemas.openxmlformats.org/officeDocument/2006/relationships/tags" Target="../tags/tag332.xml"/><Relationship Id="rId12" Type="http://schemas.openxmlformats.org/officeDocument/2006/relationships/tags" Target="../tags/tag173.xml"/><Relationship Id="rId33" Type="http://schemas.openxmlformats.org/officeDocument/2006/relationships/tags" Target="../tags/tag194.xml"/><Relationship Id="rId108" Type="http://schemas.openxmlformats.org/officeDocument/2006/relationships/tags" Target="../tags/tag269.xml"/><Relationship Id="rId129" Type="http://schemas.openxmlformats.org/officeDocument/2006/relationships/tags" Target="../tags/tag290.xml"/><Relationship Id="rId54" Type="http://schemas.openxmlformats.org/officeDocument/2006/relationships/tags" Target="../tags/tag215.xml"/><Relationship Id="rId75" Type="http://schemas.openxmlformats.org/officeDocument/2006/relationships/tags" Target="../tags/tag236.xml"/><Relationship Id="rId96" Type="http://schemas.openxmlformats.org/officeDocument/2006/relationships/tags" Target="../tags/tag257.xml"/><Relationship Id="rId140" Type="http://schemas.openxmlformats.org/officeDocument/2006/relationships/tags" Target="../tags/tag301.xml"/><Relationship Id="rId161" Type="http://schemas.openxmlformats.org/officeDocument/2006/relationships/tags" Target="../tags/tag322.xml"/><Relationship Id="rId6" Type="http://schemas.openxmlformats.org/officeDocument/2006/relationships/tags" Target="../tags/tag167.xml"/><Relationship Id="rId23" Type="http://schemas.openxmlformats.org/officeDocument/2006/relationships/tags" Target="../tags/tag184.xml"/><Relationship Id="rId28" Type="http://schemas.openxmlformats.org/officeDocument/2006/relationships/tags" Target="../tags/tag189.xml"/><Relationship Id="rId49" Type="http://schemas.openxmlformats.org/officeDocument/2006/relationships/tags" Target="../tags/tag210.xml"/><Relationship Id="rId114" Type="http://schemas.openxmlformats.org/officeDocument/2006/relationships/tags" Target="../tags/tag275.xml"/><Relationship Id="rId119" Type="http://schemas.openxmlformats.org/officeDocument/2006/relationships/tags" Target="../tags/tag280.xml"/><Relationship Id="rId44" Type="http://schemas.openxmlformats.org/officeDocument/2006/relationships/tags" Target="../tags/tag205.xml"/><Relationship Id="rId60" Type="http://schemas.openxmlformats.org/officeDocument/2006/relationships/tags" Target="../tags/tag221.xml"/><Relationship Id="rId65" Type="http://schemas.openxmlformats.org/officeDocument/2006/relationships/tags" Target="../tags/tag226.xml"/><Relationship Id="rId81" Type="http://schemas.openxmlformats.org/officeDocument/2006/relationships/tags" Target="../tags/tag242.xml"/><Relationship Id="rId86" Type="http://schemas.openxmlformats.org/officeDocument/2006/relationships/tags" Target="../tags/tag247.xml"/><Relationship Id="rId130" Type="http://schemas.openxmlformats.org/officeDocument/2006/relationships/tags" Target="../tags/tag291.xml"/><Relationship Id="rId135" Type="http://schemas.openxmlformats.org/officeDocument/2006/relationships/tags" Target="../tags/tag296.xml"/><Relationship Id="rId151" Type="http://schemas.openxmlformats.org/officeDocument/2006/relationships/tags" Target="../tags/tag312.xml"/><Relationship Id="rId156" Type="http://schemas.openxmlformats.org/officeDocument/2006/relationships/tags" Target="../tags/tag317.xml"/><Relationship Id="rId177" Type="http://schemas.openxmlformats.org/officeDocument/2006/relationships/slideLayout" Target="../slideLayouts/slideLayout2.xml"/><Relationship Id="rId172" Type="http://schemas.openxmlformats.org/officeDocument/2006/relationships/tags" Target="../tags/tag333.xml"/><Relationship Id="rId13" Type="http://schemas.openxmlformats.org/officeDocument/2006/relationships/tags" Target="../tags/tag174.xml"/><Relationship Id="rId18" Type="http://schemas.openxmlformats.org/officeDocument/2006/relationships/tags" Target="../tags/tag179.xml"/><Relationship Id="rId39" Type="http://schemas.openxmlformats.org/officeDocument/2006/relationships/tags" Target="../tags/tag200.xml"/><Relationship Id="rId109" Type="http://schemas.openxmlformats.org/officeDocument/2006/relationships/tags" Target="../tags/tag270.xml"/><Relationship Id="rId34" Type="http://schemas.openxmlformats.org/officeDocument/2006/relationships/tags" Target="../tags/tag195.xml"/><Relationship Id="rId50" Type="http://schemas.openxmlformats.org/officeDocument/2006/relationships/tags" Target="../tags/tag211.xml"/><Relationship Id="rId55" Type="http://schemas.openxmlformats.org/officeDocument/2006/relationships/tags" Target="../tags/tag216.xml"/><Relationship Id="rId76" Type="http://schemas.openxmlformats.org/officeDocument/2006/relationships/tags" Target="../tags/tag237.xml"/><Relationship Id="rId97" Type="http://schemas.openxmlformats.org/officeDocument/2006/relationships/tags" Target="../tags/tag258.xml"/><Relationship Id="rId104" Type="http://schemas.openxmlformats.org/officeDocument/2006/relationships/tags" Target="../tags/tag265.xml"/><Relationship Id="rId120" Type="http://schemas.openxmlformats.org/officeDocument/2006/relationships/tags" Target="../tags/tag281.xml"/><Relationship Id="rId125" Type="http://schemas.openxmlformats.org/officeDocument/2006/relationships/tags" Target="../tags/tag286.xml"/><Relationship Id="rId141" Type="http://schemas.openxmlformats.org/officeDocument/2006/relationships/tags" Target="../tags/tag302.xml"/><Relationship Id="rId146" Type="http://schemas.openxmlformats.org/officeDocument/2006/relationships/tags" Target="../tags/tag307.xml"/><Relationship Id="rId167" Type="http://schemas.openxmlformats.org/officeDocument/2006/relationships/tags" Target="../tags/tag328.xml"/><Relationship Id="rId7" Type="http://schemas.openxmlformats.org/officeDocument/2006/relationships/tags" Target="../tags/tag168.xml"/><Relationship Id="rId71" Type="http://schemas.openxmlformats.org/officeDocument/2006/relationships/tags" Target="../tags/tag232.xml"/><Relationship Id="rId92" Type="http://schemas.openxmlformats.org/officeDocument/2006/relationships/tags" Target="../tags/tag253.xml"/><Relationship Id="rId162" Type="http://schemas.openxmlformats.org/officeDocument/2006/relationships/tags" Target="../tags/tag323.xml"/><Relationship Id="rId2" Type="http://schemas.openxmlformats.org/officeDocument/2006/relationships/tags" Target="../tags/tag163.xml"/><Relationship Id="rId29" Type="http://schemas.openxmlformats.org/officeDocument/2006/relationships/tags" Target="../tags/tag190.xml"/><Relationship Id="rId24" Type="http://schemas.openxmlformats.org/officeDocument/2006/relationships/tags" Target="../tags/tag185.xml"/><Relationship Id="rId40" Type="http://schemas.openxmlformats.org/officeDocument/2006/relationships/tags" Target="../tags/tag201.xml"/><Relationship Id="rId45" Type="http://schemas.openxmlformats.org/officeDocument/2006/relationships/tags" Target="../tags/tag206.xml"/><Relationship Id="rId66" Type="http://schemas.openxmlformats.org/officeDocument/2006/relationships/tags" Target="../tags/tag227.xml"/><Relationship Id="rId87" Type="http://schemas.openxmlformats.org/officeDocument/2006/relationships/tags" Target="../tags/tag248.xml"/><Relationship Id="rId110" Type="http://schemas.openxmlformats.org/officeDocument/2006/relationships/tags" Target="../tags/tag271.xml"/><Relationship Id="rId115" Type="http://schemas.openxmlformats.org/officeDocument/2006/relationships/tags" Target="../tags/tag276.xml"/><Relationship Id="rId131" Type="http://schemas.openxmlformats.org/officeDocument/2006/relationships/tags" Target="../tags/tag292.xml"/><Relationship Id="rId136" Type="http://schemas.openxmlformats.org/officeDocument/2006/relationships/tags" Target="../tags/tag297.xml"/><Relationship Id="rId157" Type="http://schemas.openxmlformats.org/officeDocument/2006/relationships/tags" Target="../tags/tag318.xml"/><Relationship Id="rId178" Type="http://schemas.openxmlformats.org/officeDocument/2006/relationships/customXml" Target="../ink/ink1.xml"/><Relationship Id="rId61" Type="http://schemas.openxmlformats.org/officeDocument/2006/relationships/tags" Target="../tags/tag222.xml"/><Relationship Id="rId82" Type="http://schemas.openxmlformats.org/officeDocument/2006/relationships/tags" Target="../tags/tag243.xml"/><Relationship Id="rId152" Type="http://schemas.openxmlformats.org/officeDocument/2006/relationships/tags" Target="../tags/tag313.xml"/><Relationship Id="rId173" Type="http://schemas.openxmlformats.org/officeDocument/2006/relationships/tags" Target="../tags/tag334.xml"/><Relationship Id="rId19" Type="http://schemas.openxmlformats.org/officeDocument/2006/relationships/tags" Target="../tags/tag180.xml"/><Relationship Id="rId14" Type="http://schemas.openxmlformats.org/officeDocument/2006/relationships/tags" Target="../tags/tag175.xml"/><Relationship Id="rId30" Type="http://schemas.openxmlformats.org/officeDocument/2006/relationships/tags" Target="../tags/tag191.xml"/><Relationship Id="rId35" Type="http://schemas.openxmlformats.org/officeDocument/2006/relationships/tags" Target="../tags/tag196.xml"/><Relationship Id="rId56" Type="http://schemas.openxmlformats.org/officeDocument/2006/relationships/tags" Target="../tags/tag217.xml"/><Relationship Id="rId77" Type="http://schemas.openxmlformats.org/officeDocument/2006/relationships/tags" Target="../tags/tag238.xml"/><Relationship Id="rId100" Type="http://schemas.openxmlformats.org/officeDocument/2006/relationships/tags" Target="../tags/tag261.xml"/><Relationship Id="rId105" Type="http://schemas.openxmlformats.org/officeDocument/2006/relationships/tags" Target="../tags/tag266.xml"/><Relationship Id="rId126" Type="http://schemas.openxmlformats.org/officeDocument/2006/relationships/tags" Target="../tags/tag287.xml"/><Relationship Id="rId147" Type="http://schemas.openxmlformats.org/officeDocument/2006/relationships/tags" Target="../tags/tag308.xml"/><Relationship Id="rId168" Type="http://schemas.openxmlformats.org/officeDocument/2006/relationships/tags" Target="../tags/tag329.xml"/><Relationship Id="rId8" Type="http://schemas.openxmlformats.org/officeDocument/2006/relationships/tags" Target="../tags/tag169.xml"/><Relationship Id="rId51" Type="http://schemas.openxmlformats.org/officeDocument/2006/relationships/tags" Target="../tags/tag212.xml"/><Relationship Id="rId72" Type="http://schemas.openxmlformats.org/officeDocument/2006/relationships/tags" Target="../tags/tag233.xml"/><Relationship Id="rId93" Type="http://schemas.openxmlformats.org/officeDocument/2006/relationships/tags" Target="../tags/tag254.xml"/><Relationship Id="rId98" Type="http://schemas.openxmlformats.org/officeDocument/2006/relationships/tags" Target="../tags/tag259.xml"/><Relationship Id="rId121" Type="http://schemas.openxmlformats.org/officeDocument/2006/relationships/tags" Target="../tags/tag282.xml"/><Relationship Id="rId142" Type="http://schemas.openxmlformats.org/officeDocument/2006/relationships/tags" Target="../tags/tag303.xml"/><Relationship Id="rId163" Type="http://schemas.openxmlformats.org/officeDocument/2006/relationships/tags" Target="../tags/tag324.xml"/><Relationship Id="rId3" Type="http://schemas.openxmlformats.org/officeDocument/2006/relationships/tags" Target="../tags/tag164.xml"/><Relationship Id="rId25" Type="http://schemas.openxmlformats.org/officeDocument/2006/relationships/tags" Target="../tags/tag186.xml"/><Relationship Id="rId46" Type="http://schemas.openxmlformats.org/officeDocument/2006/relationships/tags" Target="../tags/tag207.xml"/><Relationship Id="rId67" Type="http://schemas.openxmlformats.org/officeDocument/2006/relationships/tags" Target="../tags/tag228.xml"/><Relationship Id="rId116" Type="http://schemas.openxmlformats.org/officeDocument/2006/relationships/tags" Target="../tags/tag277.xml"/><Relationship Id="rId137" Type="http://schemas.openxmlformats.org/officeDocument/2006/relationships/tags" Target="../tags/tag298.xml"/><Relationship Id="rId158" Type="http://schemas.openxmlformats.org/officeDocument/2006/relationships/tags" Target="../tags/tag319.xml"/><Relationship Id="rId20" Type="http://schemas.openxmlformats.org/officeDocument/2006/relationships/tags" Target="../tags/tag181.xml"/><Relationship Id="rId41" Type="http://schemas.openxmlformats.org/officeDocument/2006/relationships/tags" Target="../tags/tag202.xml"/><Relationship Id="rId62" Type="http://schemas.openxmlformats.org/officeDocument/2006/relationships/tags" Target="../tags/tag223.xml"/><Relationship Id="rId83" Type="http://schemas.openxmlformats.org/officeDocument/2006/relationships/tags" Target="../tags/tag244.xml"/><Relationship Id="rId88" Type="http://schemas.openxmlformats.org/officeDocument/2006/relationships/tags" Target="../tags/tag249.xml"/><Relationship Id="rId111" Type="http://schemas.openxmlformats.org/officeDocument/2006/relationships/tags" Target="../tags/tag272.xml"/><Relationship Id="rId132" Type="http://schemas.openxmlformats.org/officeDocument/2006/relationships/tags" Target="../tags/tag293.xml"/><Relationship Id="rId153" Type="http://schemas.openxmlformats.org/officeDocument/2006/relationships/tags" Target="../tags/tag314.xml"/><Relationship Id="rId174" Type="http://schemas.openxmlformats.org/officeDocument/2006/relationships/tags" Target="../tags/tag335.xml"/><Relationship Id="rId179" Type="http://schemas.openxmlformats.org/officeDocument/2006/relationships/image" Target="../media/image3.emf"/><Relationship Id="rId15" Type="http://schemas.openxmlformats.org/officeDocument/2006/relationships/tags" Target="../tags/tag176.xml"/><Relationship Id="rId36" Type="http://schemas.openxmlformats.org/officeDocument/2006/relationships/tags" Target="../tags/tag197.xml"/><Relationship Id="rId57" Type="http://schemas.openxmlformats.org/officeDocument/2006/relationships/tags" Target="../tags/tag218.xml"/><Relationship Id="rId106" Type="http://schemas.openxmlformats.org/officeDocument/2006/relationships/tags" Target="../tags/tag267.xml"/><Relationship Id="rId127" Type="http://schemas.openxmlformats.org/officeDocument/2006/relationships/tags" Target="../tags/tag288.xml"/><Relationship Id="rId10" Type="http://schemas.openxmlformats.org/officeDocument/2006/relationships/tags" Target="../tags/tag171.xml"/><Relationship Id="rId31" Type="http://schemas.openxmlformats.org/officeDocument/2006/relationships/tags" Target="../tags/tag192.xml"/><Relationship Id="rId52" Type="http://schemas.openxmlformats.org/officeDocument/2006/relationships/tags" Target="../tags/tag213.xml"/><Relationship Id="rId73" Type="http://schemas.openxmlformats.org/officeDocument/2006/relationships/tags" Target="../tags/tag234.xml"/><Relationship Id="rId78" Type="http://schemas.openxmlformats.org/officeDocument/2006/relationships/tags" Target="../tags/tag239.xml"/><Relationship Id="rId94" Type="http://schemas.openxmlformats.org/officeDocument/2006/relationships/tags" Target="../tags/tag255.xml"/><Relationship Id="rId99" Type="http://schemas.openxmlformats.org/officeDocument/2006/relationships/tags" Target="../tags/tag260.xml"/><Relationship Id="rId101" Type="http://schemas.openxmlformats.org/officeDocument/2006/relationships/tags" Target="../tags/tag262.xml"/><Relationship Id="rId122" Type="http://schemas.openxmlformats.org/officeDocument/2006/relationships/tags" Target="../tags/tag283.xml"/><Relationship Id="rId143" Type="http://schemas.openxmlformats.org/officeDocument/2006/relationships/tags" Target="../tags/tag304.xml"/><Relationship Id="rId148" Type="http://schemas.openxmlformats.org/officeDocument/2006/relationships/tags" Target="../tags/tag309.xml"/><Relationship Id="rId164" Type="http://schemas.openxmlformats.org/officeDocument/2006/relationships/tags" Target="../tags/tag325.xml"/><Relationship Id="rId169" Type="http://schemas.openxmlformats.org/officeDocument/2006/relationships/tags" Target="../tags/tag330.xml"/><Relationship Id="rId4" Type="http://schemas.openxmlformats.org/officeDocument/2006/relationships/tags" Target="../tags/tag165.xml"/><Relationship Id="rId9" Type="http://schemas.openxmlformats.org/officeDocument/2006/relationships/tags" Target="../tags/tag170.xml"/><Relationship Id="rId26" Type="http://schemas.openxmlformats.org/officeDocument/2006/relationships/tags" Target="../tags/tag187.xml"/><Relationship Id="rId47" Type="http://schemas.openxmlformats.org/officeDocument/2006/relationships/tags" Target="../tags/tag208.xml"/><Relationship Id="rId68" Type="http://schemas.openxmlformats.org/officeDocument/2006/relationships/tags" Target="../tags/tag229.xml"/><Relationship Id="rId89" Type="http://schemas.openxmlformats.org/officeDocument/2006/relationships/tags" Target="../tags/tag250.xml"/><Relationship Id="rId112" Type="http://schemas.openxmlformats.org/officeDocument/2006/relationships/tags" Target="../tags/tag273.xml"/><Relationship Id="rId133" Type="http://schemas.openxmlformats.org/officeDocument/2006/relationships/tags" Target="../tags/tag294.xml"/><Relationship Id="rId154" Type="http://schemas.openxmlformats.org/officeDocument/2006/relationships/tags" Target="../tags/tag315.xml"/><Relationship Id="rId175" Type="http://schemas.openxmlformats.org/officeDocument/2006/relationships/tags" Target="../tags/tag336.xml"/><Relationship Id="rId16" Type="http://schemas.openxmlformats.org/officeDocument/2006/relationships/tags" Target="../tags/tag177.xml"/><Relationship Id="rId37" Type="http://schemas.openxmlformats.org/officeDocument/2006/relationships/tags" Target="../tags/tag198.xml"/><Relationship Id="rId58" Type="http://schemas.openxmlformats.org/officeDocument/2006/relationships/tags" Target="../tags/tag219.xml"/><Relationship Id="rId79" Type="http://schemas.openxmlformats.org/officeDocument/2006/relationships/tags" Target="../tags/tag240.xml"/><Relationship Id="rId102" Type="http://schemas.openxmlformats.org/officeDocument/2006/relationships/tags" Target="../tags/tag263.xml"/><Relationship Id="rId123" Type="http://schemas.openxmlformats.org/officeDocument/2006/relationships/tags" Target="../tags/tag284.xml"/><Relationship Id="rId144" Type="http://schemas.openxmlformats.org/officeDocument/2006/relationships/tags" Target="../tags/tag305.xml"/><Relationship Id="rId90" Type="http://schemas.openxmlformats.org/officeDocument/2006/relationships/tags" Target="../tags/tag251.xml"/><Relationship Id="rId165" Type="http://schemas.openxmlformats.org/officeDocument/2006/relationships/tags" Target="../tags/tag326.xml"/><Relationship Id="rId27" Type="http://schemas.openxmlformats.org/officeDocument/2006/relationships/tags" Target="../tags/tag188.xml"/><Relationship Id="rId48" Type="http://schemas.openxmlformats.org/officeDocument/2006/relationships/tags" Target="../tags/tag209.xml"/><Relationship Id="rId69" Type="http://schemas.openxmlformats.org/officeDocument/2006/relationships/tags" Target="../tags/tag230.xml"/><Relationship Id="rId113" Type="http://schemas.openxmlformats.org/officeDocument/2006/relationships/tags" Target="../tags/tag274.xml"/><Relationship Id="rId134" Type="http://schemas.openxmlformats.org/officeDocument/2006/relationships/tags" Target="../tags/tag295.xml"/><Relationship Id="rId80" Type="http://schemas.openxmlformats.org/officeDocument/2006/relationships/tags" Target="../tags/tag241.xml"/><Relationship Id="rId155" Type="http://schemas.openxmlformats.org/officeDocument/2006/relationships/tags" Target="../tags/tag316.xml"/><Relationship Id="rId176" Type="http://schemas.openxmlformats.org/officeDocument/2006/relationships/tags" Target="../tags/tag337.xml"/><Relationship Id="rId17" Type="http://schemas.openxmlformats.org/officeDocument/2006/relationships/tags" Target="../tags/tag178.xml"/><Relationship Id="rId38" Type="http://schemas.openxmlformats.org/officeDocument/2006/relationships/tags" Target="../tags/tag199.xml"/><Relationship Id="rId59" Type="http://schemas.openxmlformats.org/officeDocument/2006/relationships/tags" Target="../tags/tag220.xml"/><Relationship Id="rId103" Type="http://schemas.openxmlformats.org/officeDocument/2006/relationships/tags" Target="../tags/tag264.xml"/><Relationship Id="rId124" Type="http://schemas.openxmlformats.org/officeDocument/2006/relationships/tags" Target="../tags/tag285.xml"/><Relationship Id="rId70" Type="http://schemas.openxmlformats.org/officeDocument/2006/relationships/tags" Target="../tags/tag231.xml"/><Relationship Id="rId91" Type="http://schemas.openxmlformats.org/officeDocument/2006/relationships/tags" Target="../tags/tag252.xml"/><Relationship Id="rId145" Type="http://schemas.openxmlformats.org/officeDocument/2006/relationships/tags" Target="../tags/tag306.xml"/><Relationship Id="rId166" Type="http://schemas.openxmlformats.org/officeDocument/2006/relationships/tags" Target="../tags/tag327.xml"/><Relationship Id="rId1" Type="http://schemas.openxmlformats.org/officeDocument/2006/relationships/tags" Target="../tags/tag16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/>
              <a:t>Atomkärnan forts.</a:t>
            </a:r>
            <a:endParaRPr lang="sv-FI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363272" cy="4637112"/>
              </a:xfrm>
            </p:spPr>
            <p:txBody>
              <a:bodyPr>
                <a:normAutofit fontScale="85000" lnSpcReduction="10000"/>
              </a:bodyPr>
              <a:lstStyle/>
              <a:p>
                <a:pPr marL="342900" lvl="1" indent="-342900">
                  <a:buFont typeface="Arial" pitchFamily="34" charset="0"/>
                  <a:buChar char="•"/>
                </a:pPr>
                <a:r>
                  <a:rPr lang="sv-FI" sz="3200" dirty="0" smtClean="0"/>
                  <a:t>Vad händer då man slår </a:t>
                </a:r>
                <a:r>
                  <a:rPr lang="sv-FI" sz="3200" dirty="0"/>
                  <a:t>ihop 2p + 2n + 2e till en </a:t>
                </a:r>
                <a:r>
                  <a:rPr lang="sv-FI" sz="3200" baseline="30000" dirty="0"/>
                  <a:t>4</a:t>
                </a:r>
                <a:r>
                  <a:rPr lang="sv-FI" sz="3200" dirty="0"/>
                  <a:t>He</a:t>
                </a:r>
                <a:r>
                  <a:rPr lang="sv-FI" sz="3200" dirty="0" smtClean="0"/>
                  <a:t>?</a:t>
                </a:r>
              </a:p>
              <a:p>
                <a:pPr marL="742950" lvl="2" indent="-342900"/>
                <a:r>
                  <a:rPr lang="sv-FI" dirty="0" smtClean="0"/>
                  <a:t>Summan av de enskilda partiklarnas massa:</a:t>
                </a:r>
                <a:endParaRPr lang="sv-FI" dirty="0"/>
              </a:p>
              <a:p>
                <a:pPr marL="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v-FI" sz="2500">
                          <a:latin typeface="Cambria Math"/>
                        </a:rPr>
                        <m:t>2</m:t>
                      </m:r>
                      <m:sSub>
                        <m:sSubPr>
                          <m:ctrlPr>
                            <a:rPr lang="sv-FI" sz="25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v-FI" sz="2500">
                              <a:latin typeface="Cambria Math"/>
                            </a:rPr>
                            <m:t>𝑚</m:t>
                          </m:r>
                        </m:e>
                        <m:sub>
                          <m:r>
                            <a:rPr lang="sv-FI" sz="2500">
                              <a:latin typeface="Cambria Math"/>
                            </a:rPr>
                            <m:t>𝑝</m:t>
                          </m:r>
                        </m:sub>
                      </m:sSub>
                      <m:r>
                        <a:rPr lang="sv-FI" sz="2500">
                          <a:latin typeface="Cambria Math"/>
                        </a:rPr>
                        <m:t>+2</m:t>
                      </m:r>
                      <m:sSub>
                        <m:sSubPr>
                          <m:ctrlPr>
                            <a:rPr lang="sv-FI" sz="25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v-FI" sz="2500">
                              <a:latin typeface="Cambria Math"/>
                            </a:rPr>
                            <m:t>𝑚</m:t>
                          </m:r>
                        </m:e>
                        <m:sub>
                          <m:r>
                            <a:rPr lang="sv-FI" sz="2500">
                              <a:latin typeface="Cambria Math"/>
                            </a:rPr>
                            <m:t>𝑛</m:t>
                          </m:r>
                        </m:sub>
                      </m:sSub>
                      <m:r>
                        <a:rPr lang="sv-FI" sz="2500">
                          <a:latin typeface="Cambria Math"/>
                        </a:rPr>
                        <m:t>+2</m:t>
                      </m:r>
                      <m:sSub>
                        <m:sSubPr>
                          <m:ctrlPr>
                            <a:rPr lang="sv-FI" sz="25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v-FI" sz="2500">
                              <a:latin typeface="Cambria Math"/>
                            </a:rPr>
                            <m:t>𝑚</m:t>
                          </m:r>
                        </m:e>
                        <m:sub>
                          <m:r>
                            <a:rPr lang="sv-FI" sz="2500">
                              <a:latin typeface="Cambria Math"/>
                            </a:rPr>
                            <m:t>𝑒</m:t>
                          </m:r>
                        </m:sub>
                      </m:sSub>
                    </m:oMath>
                  </m:oMathPara>
                </a14:m>
                <a:endParaRPr lang="sv-FI" sz="2500" dirty="0"/>
              </a:p>
              <a:p>
                <a:pPr marL="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v-FI" sz="2500">
                          <a:latin typeface="Cambria Math"/>
                        </a:rPr>
                        <m:t>=2∙1,00727</m:t>
                      </m:r>
                      <m:r>
                        <a:rPr lang="sv-FI" sz="2500">
                          <a:latin typeface="Cambria Math"/>
                        </a:rPr>
                        <m:t>𝑢</m:t>
                      </m:r>
                      <m:r>
                        <a:rPr lang="sv-FI" sz="2500">
                          <a:latin typeface="Cambria Math"/>
                        </a:rPr>
                        <m:t>+2∙1,00860</m:t>
                      </m:r>
                      <m:r>
                        <a:rPr lang="sv-FI" sz="2500">
                          <a:latin typeface="Cambria Math"/>
                        </a:rPr>
                        <m:t>𝑢</m:t>
                      </m:r>
                      <m:r>
                        <a:rPr lang="sv-FI" sz="2500">
                          <a:latin typeface="Cambria Math"/>
                        </a:rPr>
                        <m:t>+2∙0,000548</m:t>
                      </m:r>
                      <m:r>
                        <a:rPr lang="sv-FI" sz="2500">
                          <a:latin typeface="Cambria Math"/>
                        </a:rPr>
                        <m:t>𝑢</m:t>
                      </m:r>
                    </m:oMath>
                  </m:oMathPara>
                </a14:m>
                <a:endParaRPr lang="sv-FI" sz="2500" dirty="0"/>
              </a:p>
              <a:p>
                <a:pPr marL="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v-FI" sz="2500">
                          <a:latin typeface="Cambria Math"/>
                        </a:rPr>
                        <m:t>=4,0329802</m:t>
                      </m:r>
                      <m:r>
                        <a:rPr lang="sv-FI" sz="2500">
                          <a:latin typeface="Cambria Math"/>
                        </a:rPr>
                        <m:t>𝑢</m:t>
                      </m:r>
                    </m:oMath>
                  </m:oMathPara>
                </a14:m>
                <a:r>
                  <a:rPr lang="sv-FI" sz="3200" dirty="0" smtClean="0"/>
                  <a:t/>
                </a:r>
                <a:br>
                  <a:rPr lang="sv-FI" sz="3200" dirty="0" smtClean="0"/>
                </a:br>
                <a:endParaRPr lang="sv-FI" sz="3200" dirty="0"/>
              </a:p>
              <a:p>
                <a:pPr marL="857250" lvl="2" indent="-457200"/>
                <a:r>
                  <a:rPr lang="sv-FI" dirty="0" smtClean="0"/>
                  <a:t>Men </a:t>
                </a:r>
                <a:r>
                  <a:rPr lang="sv-FI" dirty="0"/>
                  <a:t>en </a:t>
                </a:r>
                <a:r>
                  <a:rPr lang="sv-FI" baseline="30000" dirty="0"/>
                  <a:t>4</a:t>
                </a:r>
                <a:r>
                  <a:rPr lang="sv-FI" dirty="0"/>
                  <a:t>He har massan </a:t>
                </a:r>
                <a14:m>
                  <m:oMath xmlns:m="http://schemas.openxmlformats.org/officeDocument/2006/math">
                    <m:r>
                      <a:rPr lang="sv-FI" i="1">
                        <a:latin typeface="Cambria Math"/>
                      </a:rPr>
                      <m:t>4,0026033</m:t>
                    </m:r>
                    <m:r>
                      <a:rPr lang="sv-FI" i="1">
                        <a:latin typeface="Cambria Math"/>
                      </a:rPr>
                      <m:t>𝑢</m:t>
                    </m:r>
                  </m:oMath>
                </a14:m>
                <a:r>
                  <a:rPr lang="sv-FI" dirty="0" smtClean="0"/>
                  <a:t>!</a:t>
                </a:r>
              </a:p>
              <a:p>
                <a:pPr marL="457200" lvl="1" indent="-457200">
                  <a:buFont typeface="Arial" panose="020B0604020202020204" pitchFamily="34" charset="0"/>
                  <a:buChar char="•"/>
                </a:pPr>
                <a:r>
                  <a:rPr lang="sv-FI" sz="3200" dirty="0" smtClean="0"/>
                  <a:t>Massdefekten:</a:t>
                </a:r>
                <a:endParaRPr lang="sv-FI" sz="3200" dirty="0"/>
              </a:p>
              <a:p>
                <a:pPr marL="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v-FI" sz="3200" i="1">
                          <a:latin typeface="Cambria Math"/>
                        </a:rPr>
                        <m:t>4,0329802</m:t>
                      </m:r>
                      <m:r>
                        <a:rPr lang="sv-FI" sz="3200" i="1">
                          <a:latin typeface="Cambria Math"/>
                        </a:rPr>
                        <m:t>𝑢</m:t>
                      </m:r>
                      <m:r>
                        <a:rPr lang="sv-FI" sz="3200" i="1">
                          <a:latin typeface="Cambria Math"/>
                        </a:rPr>
                        <m:t>−4,0026033</m:t>
                      </m:r>
                      <m:r>
                        <a:rPr lang="sv-FI" sz="3200" i="1">
                          <a:latin typeface="Cambria Math"/>
                        </a:rPr>
                        <m:t>𝑢</m:t>
                      </m:r>
                      <m:r>
                        <a:rPr lang="sv-FI" sz="3200" i="1">
                          <a:latin typeface="Cambria Math"/>
                        </a:rPr>
                        <m:t>=0,030377</m:t>
                      </m:r>
                      <m:r>
                        <a:rPr lang="sv-FI" sz="3200" i="1">
                          <a:latin typeface="Cambria Math"/>
                        </a:rPr>
                        <m:t>𝑢</m:t>
                      </m:r>
                    </m:oMath>
                  </m:oMathPara>
                </a14:m>
                <a:endParaRPr lang="sv-FI" sz="3200" i="1" dirty="0">
                  <a:latin typeface="Cambria Math"/>
                </a:endParaRPr>
              </a:p>
              <a:p>
                <a:pPr marL="857250" lvl="2" indent="-457200"/>
                <a:r>
                  <a:rPr lang="sv-FI" dirty="0" smtClean="0">
                    <a:latin typeface="Cambria Math"/>
                  </a:rPr>
                  <a:t>Uttryckt i energi:</a:t>
                </a:r>
                <a:r>
                  <a:rPr lang="sv-FI" i="1" dirty="0" smtClean="0">
                    <a:latin typeface="Cambria Math"/>
                  </a:rPr>
                  <a:t/>
                </a:r>
                <a:br>
                  <a:rPr lang="sv-FI" i="1" dirty="0" smtClean="0">
                    <a:latin typeface="Cambria Math"/>
                  </a:rPr>
                </a:br>
                <a14:m>
                  <m:oMath xmlns:m="http://schemas.openxmlformats.org/officeDocument/2006/math">
                    <m:r>
                      <a:rPr lang="sv-FI" i="1">
                        <a:latin typeface="Cambria Math"/>
                      </a:rPr>
                      <m:t>0,030377</m:t>
                    </m:r>
                    <m:r>
                      <a:rPr lang="sv-FI" i="1">
                        <a:latin typeface="Cambria Math"/>
                        <a:ea typeface="Cambria Math"/>
                      </a:rPr>
                      <m:t>∙931,49</m:t>
                    </m:r>
                    <m:r>
                      <a:rPr lang="sv-FI" i="1">
                        <a:latin typeface="Cambria Math"/>
                        <a:ea typeface="Cambria Math"/>
                      </a:rPr>
                      <m:t>𝑀𝑒𝑉</m:t>
                    </m:r>
                    <m:r>
                      <a:rPr lang="sv-FI" i="1">
                        <a:latin typeface="Cambria Math"/>
                        <a:ea typeface="Cambria Math"/>
                      </a:rPr>
                      <m:t>=28,295 </m:t>
                    </m:r>
                    <m:r>
                      <a:rPr lang="sv-FI" i="1">
                        <a:latin typeface="Cambria Math"/>
                        <a:ea typeface="Cambria Math"/>
                      </a:rPr>
                      <m:t>𝑀𝑒𝑉</m:t>
                    </m:r>
                  </m:oMath>
                </a14:m>
                <a:endParaRPr lang="sv-FI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363272" cy="4637112"/>
              </a:xfrm>
              <a:blipFill rotWithShape="1">
                <a:blip r:embed="rId2"/>
                <a:stretch>
                  <a:fillRect l="-1166" t="-1974"/>
                </a:stretch>
              </a:blipFill>
            </p:spPr>
            <p:txBody>
              <a:bodyPr/>
              <a:lstStyle/>
              <a:p>
                <a:r>
                  <a:rPr lang="sv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17200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5400600"/>
          </a:xfrm>
        </p:spPr>
        <p:txBody>
          <a:bodyPr>
            <a:normAutofit/>
          </a:bodyPr>
          <a:lstStyle/>
          <a:p>
            <a:r>
              <a:rPr lang="sv-FI" dirty="0" smtClean="0"/>
              <a:t>Då fria partiklar binds till varandra vinner man </a:t>
            </a:r>
            <a:r>
              <a:rPr lang="sv-FI" b="1" dirty="0" smtClean="0"/>
              <a:t>potentialenergi</a:t>
            </a:r>
            <a:r>
              <a:rPr lang="sv-FI" dirty="0" smtClean="0"/>
              <a:t>. Eftersom E = mc</a:t>
            </a:r>
            <a:r>
              <a:rPr lang="sv-FI" baseline="30000" dirty="0" smtClean="0"/>
              <a:t>2</a:t>
            </a:r>
            <a:r>
              <a:rPr lang="sv-FI" dirty="0" smtClean="0"/>
              <a:t> väger de sammanslagna partiklarna mindre än de fria.</a:t>
            </a:r>
          </a:p>
          <a:p>
            <a:r>
              <a:rPr lang="sv-FI" b="1" dirty="0" smtClean="0"/>
              <a:t>Massdefekt</a:t>
            </a:r>
            <a:r>
              <a:rPr lang="sv-FI" dirty="0" smtClean="0"/>
              <a:t> = den massa som ”försvunnit”</a:t>
            </a:r>
          </a:p>
          <a:p>
            <a:r>
              <a:rPr lang="sv-FI" b="1" dirty="0" smtClean="0"/>
              <a:t>Bindningsenergi</a:t>
            </a:r>
            <a:r>
              <a:rPr lang="sv-FI" dirty="0" smtClean="0"/>
              <a:t> = motsvarande energimängd</a:t>
            </a:r>
          </a:p>
          <a:p>
            <a:r>
              <a:rPr lang="sv-FI" b="1" dirty="0" smtClean="0"/>
              <a:t>Bindningsenergi per nukleon </a:t>
            </a:r>
            <a:r>
              <a:rPr lang="sv-FI" dirty="0" smtClean="0"/>
              <a:t>(E/A) är ett viktigt begrepp</a:t>
            </a:r>
          </a:p>
          <a:p>
            <a:r>
              <a:rPr lang="sv-FI" b="1" dirty="0" smtClean="0"/>
              <a:t>E/A är störst för järn</a:t>
            </a:r>
            <a:r>
              <a:rPr lang="sv-FI" dirty="0" smtClean="0"/>
              <a:t>. För lättare ämnen vinner man energi genom </a:t>
            </a:r>
            <a:r>
              <a:rPr lang="sv-FI" b="1" dirty="0" smtClean="0"/>
              <a:t>fusion</a:t>
            </a:r>
            <a:r>
              <a:rPr lang="sv-FI" dirty="0" smtClean="0"/>
              <a:t>, för tyngre genom </a:t>
            </a:r>
            <a:r>
              <a:rPr lang="sv-FI" b="1" dirty="0" smtClean="0"/>
              <a:t>fission</a:t>
            </a:r>
            <a:endParaRPr lang="sv-FI" b="1" dirty="0"/>
          </a:p>
        </p:txBody>
      </p:sp>
    </p:spTree>
    <p:extLst>
      <p:ext uri="{BB962C8B-B14F-4D97-AF65-F5344CB8AC3E}">
        <p14:creationId xmlns:p14="http://schemas.microsoft.com/office/powerpoint/2010/main" val="1562473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439433"/>
            <a:ext cx="5754063" cy="45737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43625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239" y="332852"/>
            <a:ext cx="8229600" cy="1944216"/>
          </a:xfrm>
        </p:spPr>
        <p:txBody>
          <a:bodyPr/>
          <a:lstStyle/>
          <a:p>
            <a:r>
              <a:rPr lang="sv-FI" dirty="0" smtClean="0"/>
              <a:t>Exempel:</a:t>
            </a:r>
          </a:p>
          <a:p>
            <a:pPr lvl="1"/>
            <a:r>
              <a:rPr lang="sv-FI" dirty="0" smtClean="0"/>
              <a:t>I framtida fusionsreaktorer vill man slå ihop </a:t>
            </a:r>
            <a:r>
              <a:rPr lang="sv-FI" baseline="30000" dirty="0" smtClean="0"/>
              <a:t>2</a:t>
            </a:r>
            <a:r>
              <a:rPr lang="sv-FI" dirty="0" smtClean="0"/>
              <a:t>H + </a:t>
            </a:r>
            <a:r>
              <a:rPr lang="sv-FI" baseline="30000" dirty="0" smtClean="0"/>
              <a:t>3</a:t>
            </a:r>
            <a:r>
              <a:rPr lang="sv-FI" dirty="0" smtClean="0"/>
              <a:t>H till </a:t>
            </a:r>
            <a:r>
              <a:rPr lang="sv-FI" baseline="30000" dirty="0" smtClean="0"/>
              <a:t>4</a:t>
            </a:r>
            <a:r>
              <a:rPr lang="sv-FI" dirty="0" smtClean="0"/>
              <a:t>He + n. Hur mycket energi vinner man</a:t>
            </a:r>
            <a:r>
              <a:rPr lang="sv-FI" dirty="0" smtClean="0"/>
              <a:t>?</a:t>
            </a:r>
            <a:endParaRPr lang="sv-FI" dirty="0" smtClean="0"/>
          </a:p>
        </p:txBody>
      </p:sp>
      <p:grpSp>
        <p:nvGrpSpPr>
          <p:cNvPr id="559" name="Group 558"/>
          <p:cNvGrpSpPr/>
          <p:nvPr/>
        </p:nvGrpSpPr>
        <p:grpSpPr>
          <a:xfrm>
            <a:off x="1241227" y="2053828"/>
            <a:ext cx="7259836" cy="4161235"/>
            <a:chOff x="1241227" y="2053828"/>
            <a:chExt cx="7259836" cy="4161235"/>
          </a:xfrm>
        </p:grpSpPr>
        <p:grpSp>
          <p:nvGrpSpPr>
            <p:cNvPr id="381" name="SMARTInkShape-Group140"/>
            <p:cNvGrpSpPr/>
            <p:nvPr/>
          </p:nvGrpSpPr>
          <p:grpSpPr>
            <a:xfrm>
              <a:off x="1241227" y="2071698"/>
              <a:ext cx="687586" cy="410756"/>
              <a:chOff x="1241227" y="2071698"/>
              <a:chExt cx="687586" cy="410756"/>
            </a:xfrm>
          </p:grpSpPr>
          <p:sp>
            <p:nvSpPr>
              <p:cNvPr id="374" name="SMARTInkShape-787"/>
              <p:cNvSpPr/>
              <p:nvPr>
                <p:custDataLst>
                  <p:tags r:id="rId155"/>
                </p:custDataLst>
              </p:nvPr>
            </p:nvSpPr>
            <p:spPr>
              <a:xfrm>
                <a:off x="1839515" y="2232422"/>
                <a:ext cx="89298" cy="17860"/>
              </a:xfrm>
              <a:custGeom>
                <a:avLst/>
                <a:gdLst/>
                <a:ahLst/>
                <a:cxnLst/>
                <a:rect l="0" t="0" r="0" b="0"/>
                <a:pathLst>
                  <a:path w="89298" h="17860">
                    <a:moveTo>
                      <a:pt x="0" y="17859"/>
                    </a:moveTo>
                    <a:lnTo>
                      <a:pt x="13562" y="17859"/>
                    </a:lnTo>
                    <a:lnTo>
                      <a:pt x="18595" y="15213"/>
                    </a:lnTo>
                    <a:lnTo>
                      <a:pt x="24140" y="11722"/>
                    </a:lnTo>
                    <a:lnTo>
                      <a:pt x="35784" y="9481"/>
                    </a:lnTo>
                    <a:lnTo>
                      <a:pt x="66835" y="8930"/>
                    </a:lnTo>
                    <a:lnTo>
                      <a:pt x="68370" y="7938"/>
                    </a:lnTo>
                    <a:lnTo>
                      <a:pt x="69393" y="6284"/>
                    </a:lnTo>
                    <a:lnTo>
                      <a:pt x="70074" y="4189"/>
                    </a:lnTo>
                    <a:lnTo>
                      <a:pt x="71521" y="2793"/>
                    </a:lnTo>
                    <a:lnTo>
                      <a:pt x="80248" y="32"/>
                    </a:lnTo>
                    <a:lnTo>
                      <a:pt x="89297" y="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375" name="SMARTInkShape-788"/>
              <p:cNvSpPr/>
              <p:nvPr>
                <p:custDataLst>
                  <p:tags r:id="rId156"/>
                </p:custDataLst>
              </p:nvPr>
            </p:nvSpPr>
            <p:spPr>
              <a:xfrm>
                <a:off x="1821657" y="2187773"/>
                <a:ext cx="98227" cy="8931"/>
              </a:xfrm>
              <a:custGeom>
                <a:avLst/>
                <a:gdLst/>
                <a:ahLst/>
                <a:cxnLst/>
                <a:rect l="0" t="0" r="0" b="0"/>
                <a:pathLst>
                  <a:path w="98227" h="8931">
                    <a:moveTo>
                      <a:pt x="17858" y="0"/>
                    </a:moveTo>
                    <a:lnTo>
                      <a:pt x="0" y="0"/>
                    </a:lnTo>
                    <a:lnTo>
                      <a:pt x="16509" y="0"/>
                    </a:lnTo>
                    <a:lnTo>
                      <a:pt x="24721" y="6137"/>
                    </a:lnTo>
                    <a:lnTo>
                      <a:pt x="34074" y="8562"/>
                    </a:lnTo>
                    <a:lnTo>
                      <a:pt x="78628" y="8930"/>
                    </a:lnTo>
                    <a:lnTo>
                      <a:pt x="98226" y="893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376" name="SMARTInkShape-789"/>
              <p:cNvSpPr/>
              <p:nvPr>
                <p:custDataLst>
                  <p:tags r:id="rId157"/>
                </p:custDataLst>
              </p:nvPr>
            </p:nvSpPr>
            <p:spPr>
              <a:xfrm>
                <a:off x="1607346" y="2384226"/>
                <a:ext cx="112299" cy="17861"/>
              </a:xfrm>
              <a:custGeom>
                <a:avLst/>
                <a:gdLst/>
                <a:ahLst/>
                <a:cxnLst/>
                <a:rect l="0" t="0" r="0" b="0"/>
                <a:pathLst>
                  <a:path w="112299" h="17861">
                    <a:moveTo>
                      <a:pt x="8927" y="17860"/>
                    </a:moveTo>
                    <a:lnTo>
                      <a:pt x="1239" y="17860"/>
                    </a:lnTo>
                    <a:lnTo>
                      <a:pt x="825" y="16868"/>
                    </a:lnTo>
                    <a:lnTo>
                      <a:pt x="0" y="8963"/>
                    </a:lnTo>
                    <a:lnTo>
                      <a:pt x="7687" y="8933"/>
                    </a:lnTo>
                    <a:lnTo>
                      <a:pt x="16507" y="1242"/>
                    </a:lnTo>
                    <a:lnTo>
                      <a:pt x="22197" y="368"/>
                    </a:lnTo>
                    <a:lnTo>
                      <a:pt x="65485" y="1"/>
                    </a:lnTo>
                    <a:lnTo>
                      <a:pt x="102442" y="0"/>
                    </a:lnTo>
                    <a:lnTo>
                      <a:pt x="104013" y="993"/>
                    </a:lnTo>
                    <a:lnTo>
                      <a:pt x="105060" y="2646"/>
                    </a:lnTo>
                    <a:lnTo>
                      <a:pt x="107151" y="8921"/>
                    </a:lnTo>
                    <a:lnTo>
                      <a:pt x="112298" y="8928"/>
                    </a:lnTo>
                    <a:lnTo>
                      <a:pt x="107154" y="893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377" name="SMARTInkShape-790"/>
              <p:cNvSpPr/>
              <p:nvPr>
                <p:custDataLst>
                  <p:tags r:id="rId158"/>
                </p:custDataLst>
              </p:nvPr>
            </p:nvSpPr>
            <p:spPr>
              <a:xfrm>
                <a:off x="1678781" y="2286000"/>
                <a:ext cx="17860" cy="160735"/>
              </a:xfrm>
              <a:custGeom>
                <a:avLst/>
                <a:gdLst/>
                <a:ahLst/>
                <a:cxnLst/>
                <a:rect l="0" t="0" r="0" b="0"/>
                <a:pathLst>
                  <a:path w="17860" h="160735">
                    <a:moveTo>
                      <a:pt x="8930" y="0"/>
                    </a:moveTo>
                    <a:lnTo>
                      <a:pt x="17850" y="0"/>
                    </a:lnTo>
                    <a:lnTo>
                      <a:pt x="17859" y="42673"/>
                    </a:lnTo>
                    <a:lnTo>
                      <a:pt x="16867" y="83283"/>
                    </a:lnTo>
                    <a:lnTo>
                      <a:pt x="10792" y="100272"/>
                    </a:lnTo>
                    <a:lnTo>
                      <a:pt x="8944" y="142822"/>
                    </a:lnTo>
                    <a:lnTo>
                      <a:pt x="8939" y="145816"/>
                    </a:lnTo>
                    <a:lnTo>
                      <a:pt x="7944" y="147812"/>
                    </a:lnTo>
                    <a:lnTo>
                      <a:pt x="6288" y="149143"/>
                    </a:lnTo>
                    <a:lnTo>
                      <a:pt x="1242" y="151279"/>
                    </a:lnTo>
                    <a:lnTo>
                      <a:pt x="3198" y="154217"/>
                    </a:lnTo>
                    <a:lnTo>
                      <a:pt x="8930" y="160734"/>
                    </a:lnTo>
                    <a:lnTo>
                      <a:pt x="0" y="151804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378" name="SMARTInkShape-791"/>
              <p:cNvSpPr/>
              <p:nvPr>
                <p:custDataLst>
                  <p:tags r:id="rId159"/>
                </p:custDataLst>
              </p:nvPr>
            </p:nvSpPr>
            <p:spPr>
              <a:xfrm>
                <a:off x="1580555" y="2260193"/>
                <a:ext cx="17860" cy="222261"/>
              </a:xfrm>
              <a:custGeom>
                <a:avLst/>
                <a:gdLst/>
                <a:ahLst/>
                <a:cxnLst/>
                <a:rect l="0" t="0" r="0" b="0"/>
                <a:pathLst>
                  <a:path w="17860" h="222261">
                    <a:moveTo>
                      <a:pt x="17859" y="7947"/>
                    </a:moveTo>
                    <a:lnTo>
                      <a:pt x="17859" y="2803"/>
                    </a:lnTo>
                    <a:lnTo>
                      <a:pt x="17859" y="5000"/>
                    </a:lnTo>
                    <a:lnTo>
                      <a:pt x="17859" y="0"/>
                    </a:lnTo>
                    <a:lnTo>
                      <a:pt x="17859" y="43297"/>
                    </a:lnTo>
                    <a:lnTo>
                      <a:pt x="17859" y="86728"/>
                    </a:lnTo>
                    <a:lnTo>
                      <a:pt x="9297" y="131264"/>
                    </a:lnTo>
                    <a:lnTo>
                      <a:pt x="8010" y="147914"/>
                    </a:lnTo>
                    <a:lnTo>
                      <a:pt x="833" y="173726"/>
                    </a:lnTo>
                    <a:lnTo>
                      <a:pt x="1" y="216674"/>
                    </a:lnTo>
                    <a:lnTo>
                      <a:pt x="0" y="222260"/>
                    </a:lnTo>
                    <a:lnTo>
                      <a:pt x="0" y="209831"/>
                    </a:lnTo>
                    <a:lnTo>
                      <a:pt x="992" y="208021"/>
                    </a:lnTo>
                    <a:lnTo>
                      <a:pt x="2646" y="206814"/>
                    </a:lnTo>
                    <a:lnTo>
                      <a:pt x="4740" y="206010"/>
                    </a:lnTo>
                    <a:lnTo>
                      <a:pt x="6136" y="204481"/>
                    </a:lnTo>
                    <a:lnTo>
                      <a:pt x="8929" y="195471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379" name="SMARTInkShape-792"/>
              <p:cNvSpPr/>
              <p:nvPr>
                <p:custDataLst>
                  <p:tags r:id="rId160"/>
                </p:custDataLst>
              </p:nvPr>
            </p:nvSpPr>
            <p:spPr>
              <a:xfrm>
                <a:off x="1464478" y="2215807"/>
                <a:ext cx="80359" cy="123772"/>
              </a:xfrm>
              <a:custGeom>
                <a:avLst/>
                <a:gdLst/>
                <a:ahLst/>
                <a:cxnLst/>
                <a:rect l="0" t="0" r="0" b="0"/>
                <a:pathLst>
                  <a:path w="80359" h="123772">
                    <a:moveTo>
                      <a:pt x="44639" y="34474"/>
                    </a:moveTo>
                    <a:lnTo>
                      <a:pt x="44639" y="25544"/>
                    </a:lnTo>
                    <a:lnTo>
                      <a:pt x="53536" y="25544"/>
                    </a:lnTo>
                    <a:lnTo>
                      <a:pt x="53568" y="34106"/>
                    </a:lnTo>
                    <a:lnTo>
                      <a:pt x="48828" y="34365"/>
                    </a:lnTo>
                    <a:lnTo>
                      <a:pt x="47432" y="35394"/>
                    </a:lnTo>
                    <a:lnTo>
                      <a:pt x="45007" y="42153"/>
                    </a:lnTo>
                    <a:lnTo>
                      <a:pt x="44748" y="47774"/>
                    </a:lnTo>
                    <a:lnTo>
                      <a:pt x="43720" y="49294"/>
                    </a:lnTo>
                    <a:lnTo>
                      <a:pt x="42042" y="50307"/>
                    </a:lnTo>
                    <a:lnTo>
                      <a:pt x="35551" y="52066"/>
                    </a:lnTo>
                    <a:lnTo>
                      <a:pt x="31340" y="52215"/>
                    </a:lnTo>
                    <a:lnTo>
                      <a:pt x="29820" y="53246"/>
                    </a:lnTo>
                    <a:lnTo>
                      <a:pt x="28806" y="54927"/>
                    </a:lnTo>
                    <a:lnTo>
                      <a:pt x="28131" y="57039"/>
                    </a:lnTo>
                    <a:lnTo>
                      <a:pt x="26688" y="58447"/>
                    </a:lnTo>
                    <a:lnTo>
                      <a:pt x="19210" y="60892"/>
                    </a:lnTo>
                    <a:lnTo>
                      <a:pt x="13512" y="61153"/>
                    </a:lnTo>
                    <a:lnTo>
                      <a:pt x="11982" y="60198"/>
                    </a:lnTo>
                    <a:lnTo>
                      <a:pt x="10961" y="58569"/>
                    </a:lnTo>
                    <a:lnTo>
                      <a:pt x="9040" y="52699"/>
                    </a:lnTo>
                    <a:lnTo>
                      <a:pt x="8956" y="47701"/>
                    </a:lnTo>
                    <a:lnTo>
                      <a:pt x="6290" y="42668"/>
                    </a:lnTo>
                    <a:lnTo>
                      <a:pt x="359" y="34954"/>
                    </a:lnTo>
                    <a:lnTo>
                      <a:pt x="100" y="29875"/>
                    </a:lnTo>
                    <a:lnTo>
                      <a:pt x="1056" y="28432"/>
                    </a:lnTo>
                    <a:lnTo>
                      <a:pt x="2685" y="27469"/>
                    </a:lnTo>
                    <a:lnTo>
                      <a:pt x="4763" y="26828"/>
                    </a:lnTo>
                    <a:lnTo>
                      <a:pt x="6149" y="25408"/>
                    </a:lnTo>
                    <a:lnTo>
                      <a:pt x="8812" y="17016"/>
                    </a:lnTo>
                    <a:lnTo>
                      <a:pt x="8911" y="8962"/>
                    </a:lnTo>
                    <a:lnTo>
                      <a:pt x="9906" y="8536"/>
                    </a:lnTo>
                    <a:lnTo>
                      <a:pt x="17482" y="7718"/>
                    </a:lnTo>
                    <a:lnTo>
                      <a:pt x="25506" y="0"/>
                    </a:lnTo>
                    <a:lnTo>
                      <a:pt x="26923" y="577"/>
                    </a:lnTo>
                    <a:lnTo>
                      <a:pt x="34356" y="6553"/>
                    </a:lnTo>
                    <a:lnTo>
                      <a:pt x="43279" y="7586"/>
                    </a:lnTo>
                    <a:lnTo>
                      <a:pt x="60854" y="7682"/>
                    </a:lnTo>
                    <a:lnTo>
                      <a:pt x="61402" y="8676"/>
                    </a:lnTo>
                    <a:lnTo>
                      <a:pt x="62354" y="15373"/>
                    </a:lnTo>
                    <a:lnTo>
                      <a:pt x="65080" y="16063"/>
                    </a:lnTo>
                    <a:lnTo>
                      <a:pt x="67196" y="16247"/>
                    </a:lnTo>
                    <a:lnTo>
                      <a:pt x="68607" y="17362"/>
                    </a:lnTo>
                    <a:lnTo>
                      <a:pt x="71057" y="24271"/>
                    </a:lnTo>
                    <a:lnTo>
                      <a:pt x="71419" y="38814"/>
                    </a:lnTo>
                    <a:lnTo>
                      <a:pt x="68778" y="44010"/>
                    </a:lnTo>
                    <a:lnTo>
                      <a:pt x="63739" y="50689"/>
                    </a:lnTo>
                    <a:lnTo>
                      <a:pt x="62607" y="59878"/>
                    </a:lnTo>
                    <a:lnTo>
                      <a:pt x="56383" y="68119"/>
                    </a:lnTo>
                    <a:lnTo>
                      <a:pt x="53410" y="76414"/>
                    </a:lnTo>
                    <a:lnTo>
                      <a:pt x="45990" y="86323"/>
                    </a:lnTo>
                    <a:lnTo>
                      <a:pt x="42594" y="87284"/>
                    </a:lnTo>
                    <a:lnTo>
                      <a:pt x="40299" y="87540"/>
                    </a:lnTo>
                    <a:lnTo>
                      <a:pt x="38769" y="88703"/>
                    </a:lnTo>
                    <a:lnTo>
                      <a:pt x="37069" y="92641"/>
                    </a:lnTo>
                    <a:lnTo>
                      <a:pt x="35624" y="94088"/>
                    </a:lnTo>
                    <a:lnTo>
                      <a:pt x="28140" y="96601"/>
                    </a:lnTo>
                    <a:lnTo>
                      <a:pt x="19211" y="96949"/>
                    </a:lnTo>
                    <a:lnTo>
                      <a:pt x="18757" y="97952"/>
                    </a:lnTo>
                    <a:lnTo>
                      <a:pt x="18253" y="101713"/>
                    </a:lnTo>
                    <a:lnTo>
                      <a:pt x="17127" y="103112"/>
                    </a:lnTo>
                    <a:lnTo>
                      <a:pt x="9032" y="105879"/>
                    </a:lnTo>
                    <a:lnTo>
                      <a:pt x="0" y="105912"/>
                    </a:lnTo>
                    <a:lnTo>
                      <a:pt x="7680" y="105912"/>
                    </a:lnTo>
                    <a:lnTo>
                      <a:pt x="8093" y="106904"/>
                    </a:lnTo>
                    <a:lnTo>
                      <a:pt x="8811" y="113600"/>
                    </a:lnTo>
                    <a:lnTo>
                      <a:pt x="11518" y="114290"/>
                    </a:lnTo>
                    <a:lnTo>
                      <a:pt x="16599" y="114733"/>
                    </a:lnTo>
                    <a:lnTo>
                      <a:pt x="24732" y="120957"/>
                    </a:lnTo>
                    <a:lnTo>
                      <a:pt x="34068" y="123400"/>
                    </a:lnTo>
                    <a:lnTo>
                      <a:pt x="78491" y="123771"/>
                    </a:lnTo>
                    <a:lnTo>
                      <a:pt x="80358" y="123771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380" name="SMARTInkShape-793"/>
              <p:cNvSpPr/>
              <p:nvPr>
                <p:custDataLst>
                  <p:tags r:id="rId161"/>
                </p:custDataLst>
              </p:nvPr>
            </p:nvSpPr>
            <p:spPr>
              <a:xfrm>
                <a:off x="1241227" y="2071698"/>
                <a:ext cx="196420" cy="178584"/>
              </a:xfrm>
              <a:custGeom>
                <a:avLst/>
                <a:gdLst/>
                <a:ahLst/>
                <a:cxnLst/>
                <a:rect l="0" t="0" r="0" b="0"/>
                <a:pathLst>
                  <a:path w="196420" h="178584">
                    <a:moveTo>
                      <a:pt x="0" y="17849"/>
                    </a:moveTo>
                    <a:lnTo>
                      <a:pt x="0" y="0"/>
                    </a:lnTo>
                    <a:lnTo>
                      <a:pt x="0" y="29801"/>
                    </a:lnTo>
                    <a:lnTo>
                      <a:pt x="2645" y="35728"/>
                    </a:lnTo>
                    <a:lnTo>
                      <a:pt x="6136" y="41670"/>
                    </a:lnTo>
                    <a:lnTo>
                      <a:pt x="8378" y="53569"/>
                    </a:lnTo>
                    <a:lnTo>
                      <a:pt x="8928" y="98032"/>
                    </a:lnTo>
                    <a:lnTo>
                      <a:pt x="8929" y="140067"/>
                    </a:lnTo>
                    <a:lnTo>
                      <a:pt x="8929" y="168258"/>
                    </a:lnTo>
                    <a:lnTo>
                      <a:pt x="0" y="178583"/>
                    </a:lnTo>
                    <a:lnTo>
                      <a:pt x="0" y="135577"/>
                    </a:lnTo>
                    <a:lnTo>
                      <a:pt x="7688" y="126391"/>
                    </a:lnTo>
                    <a:lnTo>
                      <a:pt x="9676" y="118150"/>
                    </a:lnTo>
                    <a:lnTo>
                      <a:pt x="14994" y="109855"/>
                    </a:lnTo>
                    <a:lnTo>
                      <a:pt x="17482" y="99945"/>
                    </a:lnTo>
                    <a:lnTo>
                      <a:pt x="23921" y="91428"/>
                    </a:lnTo>
                    <a:lnTo>
                      <a:pt x="25939" y="83086"/>
                    </a:lnTo>
                    <a:lnTo>
                      <a:pt x="26756" y="67199"/>
                    </a:lnTo>
                    <a:lnTo>
                      <a:pt x="29420" y="61941"/>
                    </a:lnTo>
                    <a:lnTo>
                      <a:pt x="34474" y="55222"/>
                    </a:lnTo>
                    <a:lnTo>
                      <a:pt x="35350" y="49317"/>
                    </a:lnTo>
                    <a:lnTo>
                      <a:pt x="36465" y="47757"/>
                    </a:lnTo>
                    <a:lnTo>
                      <a:pt x="38200" y="46717"/>
                    </a:lnTo>
                    <a:lnTo>
                      <a:pt x="40349" y="46024"/>
                    </a:lnTo>
                    <a:lnTo>
                      <a:pt x="41782" y="44570"/>
                    </a:lnTo>
                    <a:lnTo>
                      <a:pt x="44536" y="36112"/>
                    </a:lnTo>
                    <a:lnTo>
                      <a:pt x="44645" y="27157"/>
                    </a:lnTo>
                    <a:lnTo>
                      <a:pt x="53545" y="26779"/>
                    </a:lnTo>
                    <a:lnTo>
                      <a:pt x="76066" y="49267"/>
                    </a:lnTo>
                    <a:lnTo>
                      <a:pt x="78455" y="54302"/>
                    </a:lnTo>
                    <a:lnTo>
                      <a:pt x="81337" y="77634"/>
                    </a:lnTo>
                    <a:lnTo>
                      <a:pt x="87430" y="89336"/>
                    </a:lnTo>
                    <a:lnTo>
                      <a:pt x="88052" y="92296"/>
                    </a:lnTo>
                    <a:lnTo>
                      <a:pt x="87475" y="94270"/>
                    </a:lnTo>
                    <a:lnTo>
                      <a:pt x="86098" y="95585"/>
                    </a:lnTo>
                    <a:lnTo>
                      <a:pt x="84187" y="96462"/>
                    </a:lnTo>
                    <a:lnTo>
                      <a:pt x="82914" y="98039"/>
                    </a:lnTo>
                    <a:lnTo>
                      <a:pt x="81499" y="102437"/>
                    </a:lnTo>
                    <a:lnTo>
                      <a:pt x="80376" y="129233"/>
                    </a:lnTo>
                    <a:lnTo>
                      <a:pt x="79380" y="130800"/>
                    </a:lnTo>
                    <a:lnTo>
                      <a:pt x="77725" y="131845"/>
                    </a:lnTo>
                    <a:lnTo>
                      <a:pt x="71440" y="133934"/>
                    </a:lnTo>
                    <a:lnTo>
                      <a:pt x="71438" y="129194"/>
                    </a:lnTo>
                    <a:lnTo>
                      <a:pt x="74083" y="124221"/>
                    </a:lnTo>
                    <a:lnTo>
                      <a:pt x="79125" y="117684"/>
                    </a:lnTo>
                    <a:lnTo>
                      <a:pt x="81114" y="109264"/>
                    </a:lnTo>
                    <a:lnTo>
                      <a:pt x="86431" y="100938"/>
                    </a:lnTo>
                    <a:lnTo>
                      <a:pt x="89440" y="92187"/>
                    </a:lnTo>
                    <a:lnTo>
                      <a:pt x="110536" y="68082"/>
                    </a:lnTo>
                    <a:lnTo>
                      <a:pt x="116265" y="64979"/>
                    </a:lnTo>
                    <a:lnTo>
                      <a:pt x="119181" y="64152"/>
                    </a:lnTo>
                    <a:lnTo>
                      <a:pt x="121126" y="62608"/>
                    </a:lnTo>
                    <a:lnTo>
                      <a:pt x="129243" y="50214"/>
                    </a:lnTo>
                    <a:lnTo>
                      <a:pt x="134501" y="47116"/>
                    </a:lnTo>
                    <a:lnTo>
                      <a:pt x="137292" y="46290"/>
                    </a:lnTo>
                    <a:lnTo>
                      <a:pt x="139153" y="44747"/>
                    </a:lnTo>
                    <a:lnTo>
                      <a:pt x="141220" y="40387"/>
                    </a:lnTo>
                    <a:lnTo>
                      <a:pt x="142764" y="38827"/>
                    </a:lnTo>
                    <a:lnTo>
                      <a:pt x="151872" y="34990"/>
                    </a:lnTo>
                    <a:lnTo>
                      <a:pt x="159371" y="28056"/>
                    </a:lnTo>
                    <a:lnTo>
                      <a:pt x="160817" y="28622"/>
                    </a:lnTo>
                    <a:lnTo>
                      <a:pt x="182931" y="48981"/>
                    </a:lnTo>
                    <a:lnTo>
                      <a:pt x="185482" y="54175"/>
                    </a:lnTo>
                    <a:lnTo>
                      <a:pt x="188247" y="68530"/>
                    </a:lnTo>
                    <a:lnTo>
                      <a:pt x="194538" y="80372"/>
                    </a:lnTo>
                    <a:lnTo>
                      <a:pt x="196419" y="110123"/>
                    </a:lnTo>
                    <a:lnTo>
                      <a:pt x="193792" y="116076"/>
                    </a:lnTo>
                    <a:lnTo>
                      <a:pt x="190309" y="122029"/>
                    </a:lnTo>
                    <a:lnTo>
                      <a:pt x="188073" y="133935"/>
                    </a:lnTo>
                    <a:lnTo>
                      <a:pt x="187523" y="151794"/>
                    </a:lnTo>
                    <a:lnTo>
                      <a:pt x="187523" y="142864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</p:grpSp>
        <p:grpSp>
          <p:nvGrpSpPr>
            <p:cNvPr id="393" name="SMARTInkShape-Group141"/>
            <p:cNvGrpSpPr/>
            <p:nvPr/>
          </p:nvGrpSpPr>
          <p:grpSpPr>
            <a:xfrm>
              <a:off x="2160984" y="2053828"/>
              <a:ext cx="1669853" cy="303610"/>
              <a:chOff x="2160984" y="2053828"/>
              <a:chExt cx="1669853" cy="303610"/>
            </a:xfrm>
          </p:grpSpPr>
          <p:sp>
            <p:nvSpPr>
              <p:cNvPr id="382" name="SMARTInkShape-794"/>
              <p:cNvSpPr/>
              <p:nvPr>
                <p:custDataLst>
                  <p:tags r:id="rId144"/>
                </p:custDataLst>
              </p:nvPr>
            </p:nvSpPr>
            <p:spPr>
              <a:xfrm>
                <a:off x="3661171" y="2196703"/>
                <a:ext cx="169666" cy="125017"/>
              </a:xfrm>
              <a:custGeom>
                <a:avLst/>
                <a:gdLst/>
                <a:ahLst/>
                <a:cxnLst/>
                <a:rect l="0" t="0" r="0" b="0"/>
                <a:pathLst>
                  <a:path w="169666" h="125017">
                    <a:moveTo>
                      <a:pt x="26790" y="8930"/>
                    </a:moveTo>
                    <a:lnTo>
                      <a:pt x="26790" y="0"/>
                    </a:lnTo>
                    <a:lnTo>
                      <a:pt x="17969" y="0"/>
                    </a:lnTo>
                    <a:lnTo>
                      <a:pt x="17863" y="8562"/>
                    </a:lnTo>
                    <a:lnTo>
                      <a:pt x="13120" y="8821"/>
                    </a:lnTo>
                    <a:lnTo>
                      <a:pt x="11723" y="9849"/>
                    </a:lnTo>
                    <a:lnTo>
                      <a:pt x="10172" y="13638"/>
                    </a:lnTo>
                    <a:lnTo>
                      <a:pt x="9039" y="25177"/>
                    </a:lnTo>
                    <a:lnTo>
                      <a:pt x="2815" y="33600"/>
                    </a:lnTo>
                    <a:lnTo>
                      <a:pt x="371" y="42998"/>
                    </a:lnTo>
                    <a:lnTo>
                      <a:pt x="0" y="87643"/>
                    </a:lnTo>
                    <a:lnTo>
                      <a:pt x="0" y="105504"/>
                    </a:lnTo>
                    <a:lnTo>
                      <a:pt x="993" y="106055"/>
                    </a:lnTo>
                    <a:lnTo>
                      <a:pt x="4741" y="106666"/>
                    </a:lnTo>
                    <a:lnTo>
                      <a:pt x="6138" y="107822"/>
                    </a:lnTo>
                    <a:lnTo>
                      <a:pt x="8563" y="114802"/>
                    </a:lnTo>
                    <a:lnTo>
                      <a:pt x="11412" y="115515"/>
                    </a:lnTo>
                    <a:lnTo>
                      <a:pt x="22489" y="116076"/>
                    </a:lnTo>
                    <a:lnTo>
                      <a:pt x="27524" y="113436"/>
                    </a:lnTo>
                    <a:lnTo>
                      <a:pt x="34101" y="108397"/>
                    </a:lnTo>
                    <a:lnTo>
                      <a:pt x="42529" y="106409"/>
                    </a:lnTo>
                    <a:lnTo>
                      <a:pt x="48006" y="102525"/>
                    </a:lnTo>
                    <a:lnTo>
                      <a:pt x="51102" y="97491"/>
                    </a:lnTo>
                    <a:lnTo>
                      <a:pt x="53470" y="91946"/>
                    </a:lnTo>
                    <a:lnTo>
                      <a:pt x="77772" y="62502"/>
                    </a:lnTo>
                    <a:lnTo>
                      <a:pt x="80206" y="56552"/>
                    </a:lnTo>
                    <a:lnTo>
                      <a:pt x="84595" y="50600"/>
                    </a:lnTo>
                    <a:lnTo>
                      <a:pt x="89854" y="47294"/>
                    </a:lnTo>
                    <a:lnTo>
                      <a:pt x="92645" y="46412"/>
                    </a:lnTo>
                    <a:lnTo>
                      <a:pt x="94506" y="44832"/>
                    </a:lnTo>
                    <a:lnTo>
                      <a:pt x="97737" y="37115"/>
                    </a:lnTo>
                    <a:lnTo>
                      <a:pt x="98226" y="26825"/>
                    </a:lnTo>
                    <a:lnTo>
                      <a:pt x="98227" y="68536"/>
                    </a:lnTo>
                    <a:lnTo>
                      <a:pt x="98227" y="74448"/>
                    </a:lnTo>
                    <a:lnTo>
                      <a:pt x="100873" y="80382"/>
                    </a:lnTo>
                    <a:lnTo>
                      <a:pt x="104364" y="86327"/>
                    </a:lnTo>
                    <a:lnTo>
                      <a:pt x="105916" y="92276"/>
                    </a:lnTo>
                    <a:lnTo>
                      <a:pt x="107322" y="94260"/>
                    </a:lnTo>
                    <a:lnTo>
                      <a:pt x="109251" y="95582"/>
                    </a:lnTo>
                    <a:lnTo>
                      <a:pt x="114041" y="98044"/>
                    </a:lnTo>
                    <a:lnTo>
                      <a:pt x="122316" y="104015"/>
                    </a:lnTo>
                    <a:lnTo>
                      <a:pt x="128116" y="105760"/>
                    </a:lnTo>
                    <a:lnTo>
                      <a:pt x="130059" y="107218"/>
                    </a:lnTo>
                    <a:lnTo>
                      <a:pt x="131355" y="109182"/>
                    </a:lnTo>
                    <a:lnTo>
                      <a:pt x="132219" y="111483"/>
                    </a:lnTo>
                    <a:lnTo>
                      <a:pt x="133787" y="113017"/>
                    </a:lnTo>
                    <a:lnTo>
                      <a:pt x="138174" y="114722"/>
                    </a:lnTo>
                    <a:lnTo>
                      <a:pt x="156056" y="116050"/>
                    </a:lnTo>
                    <a:lnTo>
                      <a:pt x="157616" y="117054"/>
                    </a:lnTo>
                    <a:lnTo>
                      <a:pt x="158656" y="118716"/>
                    </a:lnTo>
                    <a:lnTo>
                      <a:pt x="159349" y="120816"/>
                    </a:lnTo>
                    <a:lnTo>
                      <a:pt x="160803" y="122216"/>
                    </a:lnTo>
                    <a:lnTo>
                      <a:pt x="169665" y="125016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383" name="SMARTInkShape-795"/>
              <p:cNvSpPr/>
              <p:nvPr>
                <p:custDataLst>
                  <p:tags r:id="rId145"/>
                </p:custDataLst>
              </p:nvPr>
            </p:nvSpPr>
            <p:spPr>
              <a:xfrm>
                <a:off x="3473648" y="2116336"/>
                <a:ext cx="94339" cy="187514"/>
              </a:xfrm>
              <a:custGeom>
                <a:avLst/>
                <a:gdLst/>
                <a:ahLst/>
                <a:cxnLst/>
                <a:rect l="0" t="0" r="0" b="0"/>
                <a:pathLst>
                  <a:path w="94339" h="187514">
                    <a:moveTo>
                      <a:pt x="44648" y="26789"/>
                    </a:moveTo>
                    <a:lnTo>
                      <a:pt x="44648" y="22048"/>
                    </a:lnTo>
                    <a:lnTo>
                      <a:pt x="43656" y="20652"/>
                    </a:lnTo>
                    <a:lnTo>
                      <a:pt x="42003" y="19721"/>
                    </a:lnTo>
                    <a:lnTo>
                      <a:pt x="36961" y="18227"/>
                    </a:lnTo>
                    <a:lnTo>
                      <a:pt x="36271" y="15377"/>
                    </a:lnTo>
                    <a:lnTo>
                      <a:pt x="35751" y="4567"/>
                    </a:lnTo>
                    <a:lnTo>
                      <a:pt x="34748" y="3044"/>
                    </a:lnTo>
                    <a:lnTo>
                      <a:pt x="33088" y="2029"/>
                    </a:lnTo>
                    <a:lnTo>
                      <a:pt x="26627" y="267"/>
                    </a:lnTo>
                    <a:lnTo>
                      <a:pt x="401" y="0"/>
                    </a:lnTo>
                    <a:lnTo>
                      <a:pt x="0" y="31127"/>
                    </a:lnTo>
                    <a:lnTo>
                      <a:pt x="2646" y="36323"/>
                    </a:lnTo>
                    <a:lnTo>
                      <a:pt x="6137" y="41940"/>
                    </a:lnTo>
                    <a:lnTo>
                      <a:pt x="9095" y="50681"/>
                    </a:lnTo>
                    <a:lnTo>
                      <a:pt x="14821" y="59555"/>
                    </a:lnTo>
                    <a:lnTo>
                      <a:pt x="17952" y="68468"/>
                    </a:lnTo>
                    <a:lnTo>
                      <a:pt x="22200" y="74417"/>
                    </a:lnTo>
                    <a:lnTo>
                      <a:pt x="27396" y="77723"/>
                    </a:lnTo>
                    <a:lnTo>
                      <a:pt x="30170" y="78604"/>
                    </a:lnTo>
                    <a:lnTo>
                      <a:pt x="32020" y="80184"/>
                    </a:lnTo>
                    <a:lnTo>
                      <a:pt x="51101" y="107204"/>
                    </a:lnTo>
                    <a:lnTo>
                      <a:pt x="51927" y="110165"/>
                    </a:lnTo>
                    <a:lnTo>
                      <a:pt x="53469" y="112139"/>
                    </a:lnTo>
                    <a:lnTo>
                      <a:pt x="59389" y="115908"/>
                    </a:lnTo>
                    <a:lnTo>
                      <a:pt x="69393" y="134109"/>
                    </a:lnTo>
                    <a:lnTo>
                      <a:pt x="71427" y="159080"/>
                    </a:lnTo>
                    <a:lnTo>
                      <a:pt x="71434" y="164985"/>
                    </a:lnTo>
                    <a:lnTo>
                      <a:pt x="70443" y="166544"/>
                    </a:lnTo>
                    <a:lnTo>
                      <a:pt x="68790" y="167584"/>
                    </a:lnTo>
                    <a:lnTo>
                      <a:pt x="66696" y="168277"/>
                    </a:lnTo>
                    <a:lnTo>
                      <a:pt x="65300" y="169732"/>
                    </a:lnTo>
                    <a:lnTo>
                      <a:pt x="61761" y="178677"/>
                    </a:lnTo>
                    <a:lnTo>
                      <a:pt x="57876" y="182930"/>
                    </a:lnTo>
                    <a:lnTo>
                      <a:pt x="52843" y="185482"/>
                    </a:lnTo>
                    <a:lnTo>
                      <a:pt x="40388" y="187403"/>
                    </a:lnTo>
                    <a:lnTo>
                      <a:pt x="28441" y="187513"/>
                    </a:lnTo>
                    <a:lnTo>
                      <a:pt x="10293" y="171014"/>
                    </a:lnTo>
                    <a:lnTo>
                      <a:pt x="9049" y="162094"/>
                    </a:lnTo>
                    <a:lnTo>
                      <a:pt x="8931" y="147183"/>
                    </a:lnTo>
                    <a:lnTo>
                      <a:pt x="9923" y="145747"/>
                    </a:lnTo>
                    <a:lnTo>
                      <a:pt x="11576" y="144790"/>
                    </a:lnTo>
                    <a:lnTo>
                      <a:pt x="16618" y="143253"/>
                    </a:lnTo>
                    <a:lnTo>
                      <a:pt x="25439" y="135220"/>
                    </a:lnTo>
                    <a:lnTo>
                      <a:pt x="39788" y="133205"/>
                    </a:lnTo>
                    <a:lnTo>
                      <a:pt x="53206" y="126927"/>
                    </a:lnTo>
                    <a:lnTo>
                      <a:pt x="56307" y="126290"/>
                    </a:lnTo>
                    <a:lnTo>
                      <a:pt x="65411" y="120652"/>
                    </a:lnTo>
                    <a:lnTo>
                      <a:pt x="77376" y="110851"/>
                    </a:lnTo>
                    <a:lnTo>
                      <a:pt x="83338" y="108798"/>
                    </a:lnTo>
                    <a:lnTo>
                      <a:pt x="85324" y="107259"/>
                    </a:lnTo>
                    <a:lnTo>
                      <a:pt x="93883" y="93897"/>
                    </a:lnTo>
                    <a:lnTo>
                      <a:pt x="94338" y="91371"/>
                    </a:lnTo>
                    <a:lnTo>
                      <a:pt x="93650" y="88695"/>
                    </a:lnTo>
                    <a:lnTo>
                      <a:pt x="89552" y="80855"/>
                    </a:lnTo>
                    <a:lnTo>
                      <a:pt x="76891" y="67981"/>
                    </a:lnTo>
                    <a:lnTo>
                      <a:pt x="71215" y="64940"/>
                    </a:lnTo>
                    <a:lnTo>
                      <a:pt x="65386" y="62597"/>
                    </a:lnTo>
                    <a:lnTo>
                      <a:pt x="56525" y="56691"/>
                    </a:lnTo>
                    <a:lnTo>
                      <a:pt x="50589" y="54962"/>
                    </a:lnTo>
                    <a:lnTo>
                      <a:pt x="48609" y="53508"/>
                    </a:lnTo>
                    <a:lnTo>
                      <a:pt x="47289" y="51547"/>
                    </a:lnTo>
                    <a:lnTo>
                      <a:pt x="46409" y="49248"/>
                    </a:lnTo>
                    <a:lnTo>
                      <a:pt x="44830" y="47714"/>
                    </a:lnTo>
                    <a:lnTo>
                      <a:pt x="35657" y="43925"/>
                    </a:lnTo>
                    <a:lnTo>
                      <a:pt x="26789" y="35718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384" name="SMARTInkShape-796"/>
              <p:cNvSpPr/>
              <p:nvPr>
                <p:custDataLst>
                  <p:tags r:id="rId146"/>
                </p:custDataLst>
              </p:nvPr>
            </p:nvSpPr>
            <p:spPr>
              <a:xfrm>
                <a:off x="3348632" y="2134195"/>
                <a:ext cx="1" cy="151806"/>
              </a:xfrm>
              <a:custGeom>
                <a:avLst/>
                <a:gdLst/>
                <a:ahLst/>
                <a:cxnLst/>
                <a:rect l="0" t="0" r="0" b="0"/>
                <a:pathLst>
                  <a:path w="1" h="151806">
                    <a:moveTo>
                      <a:pt x="0" y="0"/>
                    </a:moveTo>
                    <a:lnTo>
                      <a:pt x="0" y="41752"/>
                    </a:lnTo>
                    <a:lnTo>
                      <a:pt x="0" y="85494"/>
                    </a:lnTo>
                    <a:lnTo>
                      <a:pt x="0" y="129975"/>
                    </a:lnTo>
                    <a:lnTo>
                      <a:pt x="0" y="151805"/>
                    </a:lnTo>
                    <a:lnTo>
                      <a:pt x="0" y="142875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385" name="SMARTInkShape-797"/>
              <p:cNvSpPr/>
              <p:nvPr>
                <p:custDataLst>
                  <p:tags r:id="rId147"/>
                </p:custDataLst>
              </p:nvPr>
            </p:nvSpPr>
            <p:spPr>
              <a:xfrm>
                <a:off x="3161144" y="2187773"/>
                <a:ext cx="130022" cy="125007"/>
              </a:xfrm>
              <a:custGeom>
                <a:avLst/>
                <a:gdLst/>
                <a:ahLst/>
                <a:cxnLst/>
                <a:rect l="0" t="0" r="0" b="0"/>
                <a:pathLst>
                  <a:path w="130022" h="125007">
                    <a:moveTo>
                      <a:pt x="53543" y="17860"/>
                    </a:moveTo>
                    <a:lnTo>
                      <a:pt x="53543" y="9039"/>
                    </a:lnTo>
                    <a:lnTo>
                      <a:pt x="62441" y="33"/>
                    </a:lnTo>
                    <a:lnTo>
                      <a:pt x="54781" y="3"/>
                    </a:lnTo>
                    <a:lnTo>
                      <a:pt x="54369" y="994"/>
                    </a:lnTo>
                    <a:lnTo>
                      <a:pt x="53652" y="7689"/>
                    </a:lnTo>
                    <a:lnTo>
                      <a:pt x="50946" y="8378"/>
                    </a:lnTo>
                    <a:lnTo>
                      <a:pt x="48835" y="8562"/>
                    </a:lnTo>
                    <a:lnTo>
                      <a:pt x="47428" y="9677"/>
                    </a:lnTo>
                    <a:lnTo>
                      <a:pt x="40244" y="21326"/>
                    </a:lnTo>
                    <a:lnTo>
                      <a:pt x="30448" y="32840"/>
                    </a:lnTo>
                    <a:lnTo>
                      <a:pt x="24838" y="44668"/>
                    </a:lnTo>
                    <a:lnTo>
                      <a:pt x="20942" y="50611"/>
                    </a:lnTo>
                    <a:lnTo>
                      <a:pt x="17756" y="59534"/>
                    </a:lnTo>
                    <a:lnTo>
                      <a:pt x="2007" y="80919"/>
                    </a:lnTo>
                    <a:lnTo>
                      <a:pt x="85" y="101236"/>
                    </a:lnTo>
                    <a:lnTo>
                      <a:pt x="0" y="110143"/>
                    </a:lnTo>
                    <a:lnTo>
                      <a:pt x="981" y="112124"/>
                    </a:lnTo>
                    <a:lnTo>
                      <a:pt x="2627" y="113445"/>
                    </a:lnTo>
                    <a:lnTo>
                      <a:pt x="7656" y="115565"/>
                    </a:lnTo>
                    <a:lnTo>
                      <a:pt x="16474" y="123729"/>
                    </a:lnTo>
                    <a:lnTo>
                      <a:pt x="22165" y="124635"/>
                    </a:lnTo>
                    <a:lnTo>
                      <a:pt x="55314" y="125006"/>
                    </a:lnTo>
                    <a:lnTo>
                      <a:pt x="61937" y="122366"/>
                    </a:lnTo>
                    <a:lnTo>
                      <a:pt x="68188" y="118877"/>
                    </a:lnTo>
                    <a:lnTo>
                      <a:pt x="88018" y="111713"/>
                    </a:lnTo>
                    <a:lnTo>
                      <a:pt x="106565" y="98043"/>
                    </a:lnTo>
                    <a:lnTo>
                      <a:pt x="118918" y="86284"/>
                    </a:lnTo>
                    <a:lnTo>
                      <a:pt x="122286" y="80352"/>
                    </a:lnTo>
                    <a:lnTo>
                      <a:pt x="124448" y="68458"/>
                    </a:lnTo>
                    <a:lnTo>
                      <a:pt x="125618" y="66475"/>
                    </a:lnTo>
                    <a:lnTo>
                      <a:pt x="127390" y="65152"/>
                    </a:lnTo>
                    <a:lnTo>
                      <a:pt x="129564" y="64271"/>
                    </a:lnTo>
                    <a:lnTo>
                      <a:pt x="130021" y="62691"/>
                    </a:lnTo>
                    <a:lnTo>
                      <a:pt x="129332" y="60646"/>
                    </a:lnTo>
                    <a:lnTo>
                      <a:pt x="126915" y="55727"/>
                    </a:lnTo>
                    <a:lnTo>
                      <a:pt x="124562" y="47380"/>
                    </a:lnTo>
                    <a:lnTo>
                      <a:pt x="119014" y="38623"/>
                    </a:lnTo>
                    <a:lnTo>
                      <a:pt x="117368" y="32710"/>
                    </a:lnTo>
                    <a:lnTo>
                      <a:pt x="115937" y="30737"/>
                    </a:lnTo>
                    <a:lnTo>
                      <a:pt x="113991" y="29421"/>
                    </a:lnTo>
                    <a:lnTo>
                      <a:pt x="109182" y="26967"/>
                    </a:lnTo>
                    <a:lnTo>
                      <a:pt x="92158" y="12653"/>
                    </a:lnTo>
                    <a:lnTo>
                      <a:pt x="82085" y="9420"/>
                    </a:lnTo>
                    <a:lnTo>
                      <a:pt x="76111" y="9075"/>
                    </a:lnTo>
                    <a:lnTo>
                      <a:pt x="74542" y="8035"/>
                    </a:lnTo>
                    <a:lnTo>
                      <a:pt x="73496" y="6349"/>
                    </a:lnTo>
                    <a:lnTo>
                      <a:pt x="72798" y="4233"/>
                    </a:lnTo>
                    <a:lnTo>
                      <a:pt x="71341" y="2822"/>
                    </a:lnTo>
                    <a:lnTo>
                      <a:pt x="62508" y="10"/>
                    </a:lnTo>
                    <a:lnTo>
                      <a:pt x="80332" y="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386" name="SMARTInkShape-798"/>
              <p:cNvSpPr/>
              <p:nvPr>
                <p:custDataLst>
                  <p:tags r:id="rId148"/>
                </p:custDataLst>
              </p:nvPr>
            </p:nvSpPr>
            <p:spPr>
              <a:xfrm>
                <a:off x="3045023" y="2125275"/>
                <a:ext cx="14076" cy="160726"/>
              </a:xfrm>
              <a:custGeom>
                <a:avLst/>
                <a:gdLst/>
                <a:ahLst/>
                <a:cxnLst/>
                <a:rect l="0" t="0" r="0" b="0"/>
                <a:pathLst>
                  <a:path w="14076" h="160726">
                    <a:moveTo>
                      <a:pt x="8930" y="8920"/>
                    </a:moveTo>
                    <a:lnTo>
                      <a:pt x="8930" y="0"/>
                    </a:lnTo>
                    <a:lnTo>
                      <a:pt x="8930" y="29879"/>
                    </a:lnTo>
                    <a:lnTo>
                      <a:pt x="14075" y="47823"/>
                    </a:lnTo>
                    <a:lnTo>
                      <a:pt x="9007" y="91864"/>
                    </a:lnTo>
                    <a:lnTo>
                      <a:pt x="8930" y="134438"/>
                    </a:lnTo>
                    <a:lnTo>
                      <a:pt x="8930" y="160715"/>
                    </a:lnTo>
                    <a:lnTo>
                      <a:pt x="368" y="160725"/>
                    </a:lnTo>
                    <a:lnTo>
                      <a:pt x="0" y="151795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387" name="SMARTInkShape-799"/>
              <p:cNvSpPr/>
              <p:nvPr>
                <p:custDataLst>
                  <p:tags r:id="rId149"/>
                </p:custDataLst>
              </p:nvPr>
            </p:nvSpPr>
            <p:spPr>
              <a:xfrm>
                <a:off x="2928937" y="2143125"/>
                <a:ext cx="26790" cy="160702"/>
              </a:xfrm>
              <a:custGeom>
                <a:avLst/>
                <a:gdLst/>
                <a:ahLst/>
                <a:cxnLst/>
                <a:rect l="0" t="0" r="0" b="0"/>
                <a:pathLst>
                  <a:path w="26790" h="160702">
                    <a:moveTo>
                      <a:pt x="26789" y="0"/>
                    </a:moveTo>
                    <a:lnTo>
                      <a:pt x="26789" y="13561"/>
                    </a:lnTo>
                    <a:lnTo>
                      <a:pt x="24143" y="18595"/>
                    </a:lnTo>
                    <a:lnTo>
                      <a:pt x="20653" y="24139"/>
                    </a:lnTo>
                    <a:lnTo>
                      <a:pt x="18227" y="33998"/>
                    </a:lnTo>
                    <a:lnTo>
                      <a:pt x="17862" y="76585"/>
                    </a:lnTo>
                    <a:lnTo>
                      <a:pt x="17860" y="82986"/>
                    </a:lnTo>
                    <a:lnTo>
                      <a:pt x="15214" y="89138"/>
                    </a:lnTo>
                    <a:lnTo>
                      <a:pt x="11723" y="95179"/>
                    </a:lnTo>
                    <a:lnTo>
                      <a:pt x="9482" y="107142"/>
                    </a:lnTo>
                    <a:lnTo>
                      <a:pt x="8940" y="128360"/>
                    </a:lnTo>
                    <a:lnTo>
                      <a:pt x="7944" y="130222"/>
                    </a:lnTo>
                    <a:lnTo>
                      <a:pt x="6288" y="131463"/>
                    </a:lnTo>
                    <a:lnTo>
                      <a:pt x="4193" y="132290"/>
                    </a:lnTo>
                    <a:lnTo>
                      <a:pt x="2795" y="133834"/>
                    </a:lnTo>
                    <a:lnTo>
                      <a:pt x="110" y="142464"/>
                    </a:lnTo>
                    <a:lnTo>
                      <a:pt x="0" y="160701"/>
                    </a:lnTo>
                    <a:lnTo>
                      <a:pt x="0" y="138512"/>
                    </a:lnTo>
                    <a:lnTo>
                      <a:pt x="993" y="136990"/>
                    </a:lnTo>
                    <a:lnTo>
                      <a:pt x="2646" y="135975"/>
                    </a:lnTo>
                    <a:lnTo>
                      <a:pt x="8930" y="133945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388" name="SMARTInkShape-800"/>
              <p:cNvSpPr/>
              <p:nvPr>
                <p:custDataLst>
                  <p:tags r:id="rId150"/>
                </p:custDataLst>
              </p:nvPr>
            </p:nvSpPr>
            <p:spPr>
              <a:xfrm>
                <a:off x="2839640" y="2143125"/>
                <a:ext cx="89298" cy="98227"/>
              </a:xfrm>
              <a:custGeom>
                <a:avLst/>
                <a:gdLst/>
                <a:ahLst/>
                <a:cxnLst/>
                <a:rect l="0" t="0" r="0" b="0"/>
                <a:pathLst>
                  <a:path w="89298" h="98227">
                    <a:moveTo>
                      <a:pt x="44649" y="8929"/>
                    </a:moveTo>
                    <a:lnTo>
                      <a:pt x="44649" y="0"/>
                    </a:lnTo>
                    <a:lnTo>
                      <a:pt x="44649" y="7688"/>
                    </a:lnTo>
                    <a:lnTo>
                      <a:pt x="36961" y="16509"/>
                    </a:lnTo>
                    <a:lnTo>
                      <a:pt x="35828" y="25429"/>
                    </a:lnTo>
                    <a:lnTo>
                      <a:pt x="35752" y="31127"/>
                    </a:lnTo>
                    <a:lnTo>
                      <a:pt x="34748" y="32657"/>
                    </a:lnTo>
                    <a:lnTo>
                      <a:pt x="33088" y="33678"/>
                    </a:lnTo>
                    <a:lnTo>
                      <a:pt x="30988" y="34358"/>
                    </a:lnTo>
                    <a:lnTo>
                      <a:pt x="29589" y="35804"/>
                    </a:lnTo>
                    <a:lnTo>
                      <a:pt x="28034" y="40056"/>
                    </a:lnTo>
                    <a:lnTo>
                      <a:pt x="27158" y="48028"/>
                    </a:lnTo>
                    <a:lnTo>
                      <a:pt x="26043" y="49878"/>
                    </a:lnTo>
                    <a:lnTo>
                      <a:pt x="24308" y="51111"/>
                    </a:lnTo>
                    <a:lnTo>
                      <a:pt x="22158" y="51933"/>
                    </a:lnTo>
                    <a:lnTo>
                      <a:pt x="20726" y="53474"/>
                    </a:lnTo>
                    <a:lnTo>
                      <a:pt x="19133" y="57831"/>
                    </a:lnTo>
                    <a:lnTo>
                      <a:pt x="17717" y="59390"/>
                    </a:lnTo>
                    <a:lnTo>
                      <a:pt x="13497" y="61122"/>
                    </a:lnTo>
                    <a:lnTo>
                      <a:pt x="11975" y="62576"/>
                    </a:lnTo>
                    <a:lnTo>
                      <a:pt x="10284" y="66838"/>
                    </a:lnTo>
                    <a:lnTo>
                      <a:pt x="9331" y="74815"/>
                    </a:lnTo>
                    <a:lnTo>
                      <a:pt x="8205" y="76666"/>
                    </a:lnTo>
                    <a:lnTo>
                      <a:pt x="6462" y="77899"/>
                    </a:lnTo>
                    <a:lnTo>
                      <a:pt x="1277" y="79880"/>
                    </a:lnTo>
                    <a:lnTo>
                      <a:pt x="568" y="82796"/>
                    </a:lnTo>
                    <a:lnTo>
                      <a:pt x="0" y="98226"/>
                    </a:lnTo>
                    <a:lnTo>
                      <a:pt x="44489" y="98226"/>
                    </a:lnTo>
                    <a:lnTo>
                      <a:pt x="48877" y="98226"/>
                    </a:lnTo>
                    <a:lnTo>
                      <a:pt x="54135" y="95580"/>
                    </a:lnTo>
                    <a:lnTo>
                      <a:pt x="59779" y="92090"/>
                    </a:lnTo>
                    <a:lnTo>
                      <a:pt x="69707" y="89664"/>
                    </a:lnTo>
                    <a:lnTo>
                      <a:pt x="89297" y="89297"/>
                    </a:lnTo>
                    <a:lnTo>
                      <a:pt x="89297" y="80367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389" name="SMARTInkShape-801"/>
              <p:cNvSpPr/>
              <p:nvPr>
                <p:custDataLst>
                  <p:tags r:id="rId151"/>
                </p:custDataLst>
              </p:nvPr>
            </p:nvSpPr>
            <p:spPr>
              <a:xfrm>
                <a:off x="2741414" y="2116336"/>
                <a:ext cx="8931" cy="160732"/>
              </a:xfrm>
              <a:custGeom>
                <a:avLst/>
                <a:gdLst/>
                <a:ahLst/>
                <a:cxnLst/>
                <a:rect l="0" t="0" r="0" b="0"/>
                <a:pathLst>
                  <a:path w="8931" h="160732">
                    <a:moveTo>
                      <a:pt x="8930" y="0"/>
                    </a:moveTo>
                    <a:lnTo>
                      <a:pt x="1241" y="0"/>
                    </a:lnTo>
                    <a:lnTo>
                      <a:pt x="7797" y="0"/>
                    </a:lnTo>
                    <a:lnTo>
                      <a:pt x="339" y="0"/>
                    </a:lnTo>
                    <a:lnTo>
                      <a:pt x="5211" y="0"/>
                    </a:lnTo>
                    <a:lnTo>
                      <a:pt x="0" y="0"/>
                    </a:lnTo>
                    <a:lnTo>
                      <a:pt x="0" y="44248"/>
                    </a:lnTo>
                    <a:lnTo>
                      <a:pt x="0" y="87155"/>
                    </a:lnTo>
                    <a:lnTo>
                      <a:pt x="0" y="130805"/>
                    </a:lnTo>
                    <a:lnTo>
                      <a:pt x="0" y="160731"/>
                    </a:lnTo>
                    <a:lnTo>
                      <a:pt x="0" y="151804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390" name="SMARTInkShape-802"/>
              <p:cNvSpPr/>
              <p:nvPr>
                <p:custDataLst>
                  <p:tags r:id="rId152"/>
                </p:custDataLst>
              </p:nvPr>
            </p:nvSpPr>
            <p:spPr>
              <a:xfrm>
                <a:off x="2536141" y="2134195"/>
                <a:ext cx="124904" cy="151806"/>
              </a:xfrm>
              <a:custGeom>
                <a:avLst/>
                <a:gdLst/>
                <a:ahLst/>
                <a:cxnLst/>
                <a:rect l="0" t="0" r="0" b="0"/>
                <a:pathLst>
                  <a:path w="124904" h="151806">
                    <a:moveTo>
                      <a:pt x="53468" y="8930"/>
                    </a:moveTo>
                    <a:lnTo>
                      <a:pt x="53468" y="0"/>
                    </a:lnTo>
                    <a:lnTo>
                      <a:pt x="48728" y="0"/>
                    </a:lnTo>
                    <a:lnTo>
                      <a:pt x="47331" y="992"/>
                    </a:lnTo>
                    <a:lnTo>
                      <a:pt x="46401" y="2646"/>
                    </a:lnTo>
                    <a:lnTo>
                      <a:pt x="45780" y="4741"/>
                    </a:lnTo>
                    <a:lnTo>
                      <a:pt x="44374" y="6137"/>
                    </a:lnTo>
                    <a:lnTo>
                      <a:pt x="40166" y="7689"/>
                    </a:lnTo>
                    <a:lnTo>
                      <a:pt x="38647" y="9095"/>
                    </a:lnTo>
                    <a:lnTo>
                      <a:pt x="28719" y="26973"/>
                    </a:lnTo>
                    <a:lnTo>
                      <a:pt x="28039" y="29888"/>
                    </a:lnTo>
                    <a:lnTo>
                      <a:pt x="26593" y="31832"/>
                    </a:lnTo>
                    <a:lnTo>
                      <a:pt x="24638" y="33128"/>
                    </a:lnTo>
                    <a:lnTo>
                      <a:pt x="22342" y="33991"/>
                    </a:lnTo>
                    <a:lnTo>
                      <a:pt x="20811" y="35560"/>
                    </a:lnTo>
                    <a:lnTo>
                      <a:pt x="10861" y="53743"/>
                    </a:lnTo>
                    <a:lnTo>
                      <a:pt x="7907" y="77397"/>
                    </a:lnTo>
                    <a:lnTo>
                      <a:pt x="1768" y="89298"/>
                    </a:lnTo>
                    <a:lnTo>
                      <a:pt x="0" y="105392"/>
                    </a:lnTo>
                    <a:lnTo>
                      <a:pt x="7588" y="114690"/>
                    </a:lnTo>
                    <a:lnTo>
                      <a:pt x="8455" y="120413"/>
                    </a:lnTo>
                    <a:lnTo>
                      <a:pt x="8788" y="132300"/>
                    </a:lnTo>
                    <a:lnTo>
                      <a:pt x="16506" y="141490"/>
                    </a:lnTo>
                    <a:lnTo>
                      <a:pt x="19843" y="142260"/>
                    </a:lnTo>
                    <a:lnTo>
                      <a:pt x="22121" y="142464"/>
                    </a:lnTo>
                    <a:lnTo>
                      <a:pt x="23641" y="143594"/>
                    </a:lnTo>
                    <a:lnTo>
                      <a:pt x="26279" y="150528"/>
                    </a:lnTo>
                    <a:lnTo>
                      <a:pt x="29147" y="151237"/>
                    </a:lnTo>
                    <a:lnTo>
                      <a:pt x="60754" y="151805"/>
                    </a:lnTo>
                    <a:lnTo>
                      <a:pt x="69942" y="144116"/>
                    </a:lnTo>
                    <a:lnTo>
                      <a:pt x="78183" y="142128"/>
                    </a:lnTo>
                    <a:lnTo>
                      <a:pt x="93440" y="129583"/>
                    </a:lnTo>
                    <a:lnTo>
                      <a:pt x="96038" y="124400"/>
                    </a:lnTo>
                    <a:lnTo>
                      <a:pt x="96731" y="121629"/>
                    </a:lnTo>
                    <a:lnTo>
                      <a:pt x="105002" y="107102"/>
                    </a:lnTo>
                    <a:lnTo>
                      <a:pt x="105684" y="104144"/>
                    </a:lnTo>
                    <a:lnTo>
                      <a:pt x="113935" y="89292"/>
                    </a:lnTo>
                    <a:lnTo>
                      <a:pt x="114615" y="86317"/>
                    </a:lnTo>
                    <a:lnTo>
                      <a:pt x="116061" y="84334"/>
                    </a:lnTo>
                    <a:lnTo>
                      <a:pt x="118017" y="83012"/>
                    </a:lnTo>
                    <a:lnTo>
                      <a:pt x="120313" y="82130"/>
                    </a:lnTo>
                    <a:lnTo>
                      <a:pt x="121844" y="80550"/>
                    </a:lnTo>
                    <a:lnTo>
                      <a:pt x="123545" y="76149"/>
                    </a:lnTo>
                    <a:lnTo>
                      <a:pt x="124903" y="40428"/>
                    </a:lnTo>
                    <a:lnTo>
                      <a:pt x="122259" y="35166"/>
                    </a:lnTo>
                    <a:lnTo>
                      <a:pt x="118768" y="29520"/>
                    </a:lnTo>
                    <a:lnTo>
                      <a:pt x="117217" y="23703"/>
                    </a:lnTo>
                    <a:lnTo>
                      <a:pt x="115811" y="21756"/>
                    </a:lnTo>
                    <a:lnTo>
                      <a:pt x="113882" y="20457"/>
                    </a:lnTo>
                    <a:lnTo>
                      <a:pt x="109092" y="18022"/>
                    </a:lnTo>
                    <a:lnTo>
                      <a:pt x="99758" y="10323"/>
                    </a:lnTo>
                    <a:lnTo>
                      <a:pt x="93862" y="9343"/>
                    </a:lnTo>
                    <a:lnTo>
                      <a:pt x="62779" y="8930"/>
                    </a:lnTo>
                    <a:lnTo>
                      <a:pt x="62473" y="3785"/>
                    </a:lnTo>
                    <a:lnTo>
                      <a:pt x="62431" y="5982"/>
                    </a:lnTo>
                    <a:lnTo>
                      <a:pt x="62420" y="5972"/>
                    </a:lnTo>
                    <a:lnTo>
                      <a:pt x="62404" y="3203"/>
                    </a:lnTo>
                    <a:lnTo>
                      <a:pt x="62398" y="893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391" name="SMARTInkShape-803"/>
              <p:cNvSpPr/>
              <p:nvPr>
                <p:custDataLst>
                  <p:tags r:id="rId153"/>
                </p:custDataLst>
              </p:nvPr>
            </p:nvSpPr>
            <p:spPr>
              <a:xfrm>
                <a:off x="2393156" y="2277070"/>
                <a:ext cx="17860" cy="80368"/>
              </a:xfrm>
              <a:custGeom>
                <a:avLst/>
                <a:gdLst/>
                <a:ahLst/>
                <a:cxnLst/>
                <a:rect l="0" t="0" r="0" b="0"/>
                <a:pathLst>
                  <a:path w="17860" h="80368">
                    <a:moveTo>
                      <a:pt x="17859" y="8930"/>
                    </a:moveTo>
                    <a:lnTo>
                      <a:pt x="17859" y="3785"/>
                    </a:lnTo>
                    <a:lnTo>
                      <a:pt x="17859" y="5982"/>
                    </a:lnTo>
                    <a:lnTo>
                      <a:pt x="17859" y="0"/>
                    </a:lnTo>
                    <a:lnTo>
                      <a:pt x="17859" y="5145"/>
                    </a:lnTo>
                    <a:lnTo>
                      <a:pt x="17859" y="2948"/>
                    </a:lnTo>
                    <a:lnTo>
                      <a:pt x="17859" y="7947"/>
                    </a:lnTo>
                    <a:lnTo>
                      <a:pt x="17859" y="1155"/>
                    </a:lnTo>
                    <a:lnTo>
                      <a:pt x="17859" y="7790"/>
                    </a:lnTo>
                    <a:lnTo>
                      <a:pt x="17859" y="30"/>
                    </a:lnTo>
                    <a:lnTo>
                      <a:pt x="17859" y="8563"/>
                    </a:lnTo>
                    <a:lnTo>
                      <a:pt x="17859" y="107"/>
                    </a:lnTo>
                    <a:lnTo>
                      <a:pt x="17859" y="5166"/>
                    </a:lnTo>
                    <a:lnTo>
                      <a:pt x="17859" y="2957"/>
                    </a:lnTo>
                    <a:lnTo>
                      <a:pt x="17859" y="7948"/>
                    </a:lnTo>
                    <a:lnTo>
                      <a:pt x="17859" y="342"/>
                    </a:lnTo>
                    <a:lnTo>
                      <a:pt x="17859" y="5213"/>
                    </a:lnTo>
                    <a:lnTo>
                      <a:pt x="17859" y="262"/>
                    </a:lnTo>
                    <a:lnTo>
                      <a:pt x="17859" y="5197"/>
                    </a:lnTo>
                    <a:lnTo>
                      <a:pt x="17859" y="2971"/>
                    </a:lnTo>
                    <a:lnTo>
                      <a:pt x="17859" y="7949"/>
                    </a:lnTo>
                    <a:lnTo>
                      <a:pt x="17859" y="3592"/>
                    </a:lnTo>
                    <a:lnTo>
                      <a:pt x="17859" y="8031"/>
                    </a:lnTo>
                    <a:lnTo>
                      <a:pt x="17859" y="3608"/>
                    </a:lnTo>
                    <a:lnTo>
                      <a:pt x="17859" y="8664"/>
                    </a:lnTo>
                    <a:lnTo>
                      <a:pt x="17859" y="3733"/>
                    </a:lnTo>
                    <a:lnTo>
                      <a:pt x="17859" y="46565"/>
                    </a:lnTo>
                    <a:lnTo>
                      <a:pt x="17859" y="52193"/>
                    </a:lnTo>
                    <a:lnTo>
                      <a:pt x="10171" y="61145"/>
                    </a:lnTo>
                    <a:lnTo>
                      <a:pt x="9038" y="70077"/>
                    </a:lnTo>
                    <a:lnTo>
                      <a:pt x="8010" y="70530"/>
                    </a:lnTo>
                    <a:lnTo>
                      <a:pt x="4222" y="71034"/>
                    </a:lnTo>
                    <a:lnTo>
                      <a:pt x="2814" y="72161"/>
                    </a:lnTo>
                    <a:lnTo>
                      <a:pt x="10" y="80334"/>
                    </a:lnTo>
                    <a:lnTo>
                      <a:pt x="0" y="80367"/>
                    </a:lnTo>
                    <a:lnTo>
                      <a:pt x="0" y="71546"/>
                    </a:lnTo>
                    <a:lnTo>
                      <a:pt x="8930" y="71438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392" name="SMARTInkShape-804"/>
              <p:cNvSpPr/>
              <p:nvPr>
                <p:custDataLst>
                  <p:tags r:id="rId154"/>
                </p:custDataLst>
              </p:nvPr>
            </p:nvSpPr>
            <p:spPr>
              <a:xfrm>
                <a:off x="2160984" y="2053828"/>
                <a:ext cx="125017" cy="214281"/>
              </a:xfrm>
              <a:custGeom>
                <a:avLst/>
                <a:gdLst/>
                <a:ahLst/>
                <a:cxnLst/>
                <a:rect l="0" t="0" r="0" b="0"/>
                <a:pathLst>
                  <a:path w="125017" h="214281">
                    <a:moveTo>
                      <a:pt x="80367" y="53578"/>
                    </a:moveTo>
                    <a:lnTo>
                      <a:pt x="85108" y="53578"/>
                    </a:lnTo>
                    <a:lnTo>
                      <a:pt x="85512" y="54570"/>
                    </a:lnTo>
                    <a:lnTo>
                      <a:pt x="83315" y="58319"/>
                    </a:lnTo>
                    <a:lnTo>
                      <a:pt x="83325" y="59715"/>
                    </a:lnTo>
                    <a:lnTo>
                      <a:pt x="84324" y="60646"/>
                    </a:lnTo>
                    <a:lnTo>
                      <a:pt x="89295" y="62507"/>
                    </a:lnTo>
                    <a:lnTo>
                      <a:pt x="89297" y="71070"/>
                    </a:lnTo>
                    <a:lnTo>
                      <a:pt x="80476" y="71435"/>
                    </a:lnTo>
                    <a:lnTo>
                      <a:pt x="80368" y="80258"/>
                    </a:lnTo>
                    <a:lnTo>
                      <a:pt x="71805" y="88926"/>
                    </a:lnTo>
                    <a:lnTo>
                      <a:pt x="66806" y="89187"/>
                    </a:lnTo>
                    <a:lnTo>
                      <a:pt x="65374" y="90216"/>
                    </a:lnTo>
                    <a:lnTo>
                      <a:pt x="64418" y="91894"/>
                    </a:lnTo>
                    <a:lnTo>
                      <a:pt x="62885" y="96976"/>
                    </a:lnTo>
                    <a:lnTo>
                      <a:pt x="60030" y="97671"/>
                    </a:lnTo>
                    <a:lnTo>
                      <a:pt x="44761" y="98226"/>
                    </a:lnTo>
                    <a:lnTo>
                      <a:pt x="36970" y="90538"/>
                    </a:lnTo>
                    <a:lnTo>
                      <a:pt x="28140" y="89406"/>
                    </a:lnTo>
                    <a:lnTo>
                      <a:pt x="27690" y="88377"/>
                    </a:lnTo>
                    <a:lnTo>
                      <a:pt x="26793" y="67097"/>
                    </a:lnTo>
                    <a:lnTo>
                      <a:pt x="25799" y="65567"/>
                    </a:lnTo>
                    <a:lnTo>
                      <a:pt x="24145" y="64548"/>
                    </a:lnTo>
                    <a:lnTo>
                      <a:pt x="22050" y="63868"/>
                    </a:lnTo>
                    <a:lnTo>
                      <a:pt x="21645" y="62422"/>
                    </a:lnTo>
                    <a:lnTo>
                      <a:pt x="26207" y="53493"/>
                    </a:lnTo>
                    <a:lnTo>
                      <a:pt x="26767" y="40311"/>
                    </a:lnTo>
                    <a:lnTo>
                      <a:pt x="27766" y="38780"/>
                    </a:lnTo>
                    <a:lnTo>
                      <a:pt x="29425" y="37760"/>
                    </a:lnTo>
                    <a:lnTo>
                      <a:pt x="31523" y="37079"/>
                    </a:lnTo>
                    <a:lnTo>
                      <a:pt x="32921" y="35633"/>
                    </a:lnTo>
                    <a:lnTo>
                      <a:pt x="34476" y="31381"/>
                    </a:lnTo>
                    <a:lnTo>
                      <a:pt x="35351" y="23409"/>
                    </a:lnTo>
                    <a:lnTo>
                      <a:pt x="36466" y="21559"/>
                    </a:lnTo>
                    <a:lnTo>
                      <a:pt x="38201" y="20326"/>
                    </a:lnTo>
                    <a:lnTo>
                      <a:pt x="40350" y="19504"/>
                    </a:lnTo>
                    <a:lnTo>
                      <a:pt x="41783" y="17964"/>
                    </a:lnTo>
                    <a:lnTo>
                      <a:pt x="43375" y="13606"/>
                    </a:lnTo>
                    <a:lnTo>
                      <a:pt x="44792" y="12047"/>
                    </a:lnTo>
                    <a:lnTo>
                      <a:pt x="52225" y="9340"/>
                    </a:lnTo>
                    <a:lnTo>
                      <a:pt x="52977" y="6466"/>
                    </a:lnTo>
                    <a:lnTo>
                      <a:pt x="53178" y="4311"/>
                    </a:lnTo>
                    <a:lnTo>
                      <a:pt x="54303" y="2874"/>
                    </a:lnTo>
                    <a:lnTo>
                      <a:pt x="62396" y="33"/>
                    </a:lnTo>
                    <a:lnTo>
                      <a:pt x="79123" y="0"/>
                    </a:lnTo>
                    <a:lnTo>
                      <a:pt x="87947" y="7689"/>
                    </a:lnTo>
                    <a:lnTo>
                      <a:pt x="88897" y="13302"/>
                    </a:lnTo>
                    <a:lnTo>
                      <a:pt x="90023" y="14821"/>
                    </a:lnTo>
                    <a:lnTo>
                      <a:pt x="93919" y="16509"/>
                    </a:lnTo>
                    <a:lnTo>
                      <a:pt x="95355" y="17952"/>
                    </a:lnTo>
                    <a:lnTo>
                      <a:pt x="98967" y="26875"/>
                    </a:lnTo>
                    <a:lnTo>
                      <a:pt x="104289" y="33649"/>
                    </a:lnTo>
                    <a:lnTo>
                      <a:pt x="106307" y="41941"/>
                    </a:lnTo>
                    <a:lnTo>
                      <a:pt x="107044" y="51850"/>
                    </a:lnTo>
                    <a:lnTo>
                      <a:pt x="113271" y="60366"/>
                    </a:lnTo>
                    <a:lnTo>
                      <a:pt x="114835" y="65855"/>
                    </a:lnTo>
                    <a:lnTo>
                      <a:pt x="114260" y="68708"/>
                    </a:lnTo>
                    <a:lnTo>
                      <a:pt x="108854" y="80416"/>
                    </a:lnTo>
                    <a:lnTo>
                      <a:pt x="106184" y="113110"/>
                    </a:lnTo>
                    <a:lnTo>
                      <a:pt x="100093" y="125016"/>
                    </a:lnTo>
                    <a:lnTo>
                      <a:pt x="99471" y="127992"/>
                    </a:lnTo>
                    <a:lnTo>
                      <a:pt x="80282" y="165695"/>
                    </a:lnTo>
                    <a:lnTo>
                      <a:pt x="78326" y="167018"/>
                    </a:lnTo>
                    <a:lnTo>
                      <a:pt x="73507" y="169480"/>
                    </a:lnTo>
                    <a:lnTo>
                      <a:pt x="46791" y="193333"/>
                    </a:lnTo>
                    <a:lnTo>
                      <a:pt x="37373" y="196042"/>
                    </a:lnTo>
                    <a:lnTo>
                      <a:pt x="13264" y="196452"/>
                    </a:lnTo>
                    <a:lnTo>
                      <a:pt x="8211" y="193807"/>
                    </a:lnTo>
                    <a:lnTo>
                      <a:pt x="1622" y="188765"/>
                    </a:lnTo>
                    <a:lnTo>
                      <a:pt x="721" y="185429"/>
                    </a:lnTo>
                    <a:lnTo>
                      <a:pt x="3" y="173472"/>
                    </a:lnTo>
                    <a:lnTo>
                      <a:pt x="0" y="178571"/>
                    </a:lnTo>
                    <a:lnTo>
                      <a:pt x="4741" y="178587"/>
                    </a:lnTo>
                    <a:lnTo>
                      <a:pt x="9714" y="181237"/>
                    </a:lnTo>
                    <a:lnTo>
                      <a:pt x="15231" y="184729"/>
                    </a:lnTo>
                    <a:lnTo>
                      <a:pt x="50022" y="195604"/>
                    </a:lnTo>
                    <a:lnTo>
                      <a:pt x="65408" y="196341"/>
                    </a:lnTo>
                    <a:lnTo>
                      <a:pt x="71404" y="199049"/>
                    </a:lnTo>
                    <a:lnTo>
                      <a:pt x="77376" y="202568"/>
                    </a:lnTo>
                    <a:lnTo>
                      <a:pt x="89294" y="204827"/>
                    </a:lnTo>
                    <a:lnTo>
                      <a:pt x="111774" y="205382"/>
                    </a:lnTo>
                    <a:lnTo>
                      <a:pt x="113212" y="206375"/>
                    </a:lnTo>
                    <a:lnTo>
                      <a:pt x="114170" y="208028"/>
                    </a:lnTo>
                    <a:lnTo>
                      <a:pt x="116076" y="214280"/>
                    </a:lnTo>
                    <a:lnTo>
                      <a:pt x="116086" y="205750"/>
                    </a:lnTo>
                    <a:lnTo>
                      <a:pt x="120827" y="205491"/>
                    </a:lnTo>
                    <a:lnTo>
                      <a:pt x="122223" y="204463"/>
                    </a:lnTo>
                    <a:lnTo>
                      <a:pt x="125016" y="196453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</p:grpSp>
        <p:sp>
          <p:nvSpPr>
            <p:cNvPr id="394" name="SMARTInkShape-805"/>
            <p:cNvSpPr/>
            <p:nvPr>
              <p:custDataLst>
                <p:tags r:id="rId1"/>
              </p:custDataLst>
            </p:nvPr>
          </p:nvSpPr>
          <p:spPr>
            <a:xfrm>
              <a:off x="1250156" y="2732484"/>
              <a:ext cx="150565" cy="159484"/>
            </a:xfrm>
            <a:custGeom>
              <a:avLst/>
              <a:gdLst/>
              <a:ahLst/>
              <a:cxnLst/>
              <a:rect l="0" t="0" r="0" b="0"/>
              <a:pathLst>
                <a:path w="150565" h="159484">
                  <a:moveTo>
                    <a:pt x="8930" y="26789"/>
                  </a:moveTo>
                  <a:lnTo>
                    <a:pt x="8930" y="0"/>
                  </a:lnTo>
                  <a:lnTo>
                    <a:pt x="8930" y="41926"/>
                  </a:lnTo>
                  <a:lnTo>
                    <a:pt x="8930" y="84250"/>
                  </a:lnTo>
                  <a:lnTo>
                    <a:pt x="8930" y="110156"/>
                  </a:lnTo>
                  <a:lnTo>
                    <a:pt x="7938" y="112133"/>
                  </a:lnTo>
                  <a:lnTo>
                    <a:pt x="6284" y="113451"/>
                  </a:lnTo>
                  <a:lnTo>
                    <a:pt x="4189" y="114329"/>
                  </a:lnTo>
                  <a:lnTo>
                    <a:pt x="2793" y="115907"/>
                  </a:lnTo>
                  <a:lnTo>
                    <a:pt x="1242" y="120306"/>
                  </a:lnTo>
                  <a:lnTo>
                    <a:pt x="0" y="151805"/>
                  </a:lnTo>
                  <a:lnTo>
                    <a:pt x="0" y="126376"/>
                  </a:lnTo>
                  <a:lnTo>
                    <a:pt x="8562" y="116489"/>
                  </a:lnTo>
                  <a:lnTo>
                    <a:pt x="8920" y="99846"/>
                  </a:lnTo>
                  <a:lnTo>
                    <a:pt x="16617" y="90681"/>
                  </a:lnTo>
                  <a:lnTo>
                    <a:pt x="17750" y="81730"/>
                  </a:lnTo>
                  <a:lnTo>
                    <a:pt x="18779" y="81276"/>
                  </a:lnTo>
                  <a:lnTo>
                    <a:pt x="22568" y="80771"/>
                  </a:lnTo>
                  <a:lnTo>
                    <a:pt x="23975" y="79644"/>
                  </a:lnTo>
                  <a:lnTo>
                    <a:pt x="26419" y="72714"/>
                  </a:lnTo>
                  <a:lnTo>
                    <a:pt x="26679" y="67076"/>
                  </a:lnTo>
                  <a:lnTo>
                    <a:pt x="27708" y="65553"/>
                  </a:lnTo>
                  <a:lnTo>
                    <a:pt x="29386" y="64538"/>
                  </a:lnTo>
                  <a:lnTo>
                    <a:pt x="31497" y="63861"/>
                  </a:lnTo>
                  <a:lnTo>
                    <a:pt x="32904" y="62418"/>
                  </a:lnTo>
                  <a:lnTo>
                    <a:pt x="35348" y="54939"/>
                  </a:lnTo>
                  <a:lnTo>
                    <a:pt x="35609" y="49241"/>
                  </a:lnTo>
                  <a:lnTo>
                    <a:pt x="36638" y="47710"/>
                  </a:lnTo>
                  <a:lnTo>
                    <a:pt x="38316" y="46690"/>
                  </a:lnTo>
                  <a:lnTo>
                    <a:pt x="44639" y="44652"/>
                  </a:lnTo>
                  <a:lnTo>
                    <a:pt x="61257" y="44649"/>
                  </a:lnTo>
                  <a:lnTo>
                    <a:pt x="61674" y="45641"/>
                  </a:lnTo>
                  <a:lnTo>
                    <a:pt x="62137" y="49389"/>
                  </a:lnTo>
                  <a:lnTo>
                    <a:pt x="63253" y="50786"/>
                  </a:lnTo>
                  <a:lnTo>
                    <a:pt x="67138" y="52337"/>
                  </a:lnTo>
                  <a:lnTo>
                    <a:pt x="68572" y="53743"/>
                  </a:lnTo>
                  <a:lnTo>
                    <a:pt x="71060" y="61158"/>
                  </a:lnTo>
                  <a:lnTo>
                    <a:pt x="71437" y="105010"/>
                  </a:lnTo>
                  <a:lnTo>
                    <a:pt x="71438" y="148931"/>
                  </a:lnTo>
                  <a:lnTo>
                    <a:pt x="71438" y="151693"/>
                  </a:lnTo>
                  <a:lnTo>
                    <a:pt x="71438" y="135295"/>
                  </a:lnTo>
                  <a:lnTo>
                    <a:pt x="79126" y="126376"/>
                  </a:lnTo>
                  <a:lnTo>
                    <a:pt x="80000" y="120678"/>
                  </a:lnTo>
                  <a:lnTo>
                    <a:pt x="80258" y="112707"/>
                  </a:lnTo>
                  <a:lnTo>
                    <a:pt x="82965" y="106977"/>
                  </a:lnTo>
                  <a:lnTo>
                    <a:pt x="95187" y="91439"/>
                  </a:lnTo>
                  <a:lnTo>
                    <a:pt x="96876" y="85950"/>
                  </a:lnTo>
                  <a:lnTo>
                    <a:pt x="98318" y="84089"/>
                  </a:lnTo>
                  <a:lnTo>
                    <a:pt x="102567" y="82021"/>
                  </a:lnTo>
                  <a:lnTo>
                    <a:pt x="104097" y="80478"/>
                  </a:lnTo>
                  <a:lnTo>
                    <a:pt x="107880" y="71370"/>
                  </a:lnTo>
                  <a:lnTo>
                    <a:pt x="114810" y="63871"/>
                  </a:lnTo>
                  <a:lnTo>
                    <a:pt x="116053" y="53981"/>
                  </a:lnTo>
                  <a:lnTo>
                    <a:pt x="124983" y="53579"/>
                  </a:lnTo>
                  <a:lnTo>
                    <a:pt x="125006" y="58319"/>
                  </a:lnTo>
                  <a:lnTo>
                    <a:pt x="126001" y="59715"/>
                  </a:lnTo>
                  <a:lnTo>
                    <a:pt x="127657" y="60646"/>
                  </a:lnTo>
                  <a:lnTo>
                    <a:pt x="132703" y="62140"/>
                  </a:lnTo>
                  <a:lnTo>
                    <a:pt x="133393" y="64990"/>
                  </a:lnTo>
                  <a:lnTo>
                    <a:pt x="133913" y="75800"/>
                  </a:lnTo>
                  <a:lnTo>
                    <a:pt x="134916" y="77323"/>
                  </a:lnTo>
                  <a:lnTo>
                    <a:pt x="136577" y="78338"/>
                  </a:lnTo>
                  <a:lnTo>
                    <a:pt x="141631" y="79966"/>
                  </a:lnTo>
                  <a:lnTo>
                    <a:pt x="142322" y="82835"/>
                  </a:lnTo>
                  <a:lnTo>
                    <a:pt x="142875" y="119464"/>
                  </a:lnTo>
                  <a:lnTo>
                    <a:pt x="145521" y="125194"/>
                  </a:lnTo>
                  <a:lnTo>
                    <a:pt x="150564" y="132217"/>
                  </a:lnTo>
                  <a:lnTo>
                    <a:pt x="149985" y="133785"/>
                  </a:lnTo>
                  <a:lnTo>
                    <a:pt x="143211" y="142462"/>
                  </a:lnTo>
                  <a:lnTo>
                    <a:pt x="142875" y="159483"/>
                  </a:lnTo>
                  <a:lnTo>
                    <a:pt x="142875" y="155343"/>
                  </a:lnTo>
                  <a:lnTo>
                    <a:pt x="142875" y="157704"/>
                  </a:lnTo>
                  <a:lnTo>
                    <a:pt x="142875" y="151805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grpSp>
          <p:nvGrpSpPr>
            <p:cNvPr id="401" name="SMARTInkShape-Group143"/>
            <p:cNvGrpSpPr/>
            <p:nvPr/>
          </p:nvGrpSpPr>
          <p:grpSpPr>
            <a:xfrm>
              <a:off x="1437680" y="2857500"/>
              <a:ext cx="500063" cy="232173"/>
              <a:chOff x="1437680" y="2857500"/>
              <a:chExt cx="500063" cy="232173"/>
            </a:xfrm>
          </p:grpSpPr>
          <p:sp>
            <p:nvSpPr>
              <p:cNvPr id="395" name="SMARTInkShape-806"/>
              <p:cNvSpPr/>
              <p:nvPr>
                <p:custDataLst>
                  <p:tags r:id="rId138"/>
                </p:custDataLst>
              </p:nvPr>
            </p:nvSpPr>
            <p:spPr>
              <a:xfrm>
                <a:off x="1875234" y="2893219"/>
                <a:ext cx="62509" cy="1"/>
              </a:xfrm>
              <a:custGeom>
                <a:avLst/>
                <a:gdLst/>
                <a:ahLst/>
                <a:cxnLst/>
                <a:rect l="0" t="0" r="0" b="0"/>
                <a:pathLst>
                  <a:path w="62509" h="1">
                    <a:moveTo>
                      <a:pt x="0" y="0"/>
                    </a:moveTo>
                    <a:lnTo>
                      <a:pt x="43263" y="0"/>
                    </a:lnTo>
                    <a:lnTo>
                      <a:pt x="62508" y="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396" name="SMARTInkShape-807"/>
              <p:cNvSpPr/>
              <p:nvPr>
                <p:custDataLst>
                  <p:tags r:id="rId139"/>
                </p:custDataLst>
              </p:nvPr>
            </p:nvSpPr>
            <p:spPr>
              <a:xfrm>
                <a:off x="1866307" y="2857500"/>
                <a:ext cx="53577" cy="1"/>
              </a:xfrm>
              <a:custGeom>
                <a:avLst/>
                <a:gdLst/>
                <a:ahLst/>
                <a:cxnLst/>
                <a:rect l="0" t="0" r="0" b="0"/>
                <a:pathLst>
                  <a:path w="53577" h="1">
                    <a:moveTo>
                      <a:pt x="17857" y="0"/>
                    </a:moveTo>
                    <a:lnTo>
                      <a:pt x="0" y="0"/>
                    </a:lnTo>
                    <a:lnTo>
                      <a:pt x="44242" y="0"/>
                    </a:lnTo>
                    <a:lnTo>
                      <a:pt x="53576" y="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397" name="SMARTInkShape-808"/>
              <p:cNvSpPr/>
              <p:nvPr>
                <p:custDataLst>
                  <p:tags r:id="rId140"/>
                </p:custDataLst>
              </p:nvPr>
            </p:nvSpPr>
            <p:spPr>
              <a:xfrm>
                <a:off x="1571625" y="3018234"/>
                <a:ext cx="80368" cy="8931"/>
              </a:xfrm>
              <a:custGeom>
                <a:avLst/>
                <a:gdLst/>
                <a:ahLst/>
                <a:cxnLst/>
                <a:rect l="0" t="0" r="0" b="0"/>
                <a:pathLst>
                  <a:path w="80368" h="8931">
                    <a:moveTo>
                      <a:pt x="8930" y="0"/>
                    </a:moveTo>
                    <a:lnTo>
                      <a:pt x="8930" y="8927"/>
                    </a:lnTo>
                    <a:lnTo>
                      <a:pt x="10" y="8930"/>
                    </a:lnTo>
                    <a:lnTo>
                      <a:pt x="2" y="3785"/>
                    </a:lnTo>
                    <a:lnTo>
                      <a:pt x="0" y="8907"/>
                    </a:lnTo>
                    <a:lnTo>
                      <a:pt x="25436" y="8930"/>
                    </a:lnTo>
                    <a:lnTo>
                      <a:pt x="34358" y="1242"/>
                    </a:lnTo>
                    <a:lnTo>
                      <a:pt x="43288" y="109"/>
                    </a:lnTo>
                    <a:lnTo>
                      <a:pt x="80367" y="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398" name="SMARTInkShape-809"/>
              <p:cNvSpPr/>
              <p:nvPr>
                <p:custDataLst>
                  <p:tags r:id="rId141"/>
                </p:custDataLst>
              </p:nvPr>
            </p:nvSpPr>
            <p:spPr>
              <a:xfrm>
                <a:off x="1634133" y="2955726"/>
                <a:ext cx="17860" cy="133947"/>
              </a:xfrm>
              <a:custGeom>
                <a:avLst/>
                <a:gdLst/>
                <a:ahLst/>
                <a:cxnLst/>
                <a:rect l="0" t="0" r="0" b="0"/>
                <a:pathLst>
                  <a:path w="17860" h="133947">
                    <a:moveTo>
                      <a:pt x="8929" y="0"/>
                    </a:moveTo>
                    <a:lnTo>
                      <a:pt x="16618" y="0"/>
                    </a:lnTo>
                    <a:lnTo>
                      <a:pt x="17032" y="993"/>
                    </a:lnTo>
                    <a:lnTo>
                      <a:pt x="17859" y="44665"/>
                    </a:lnTo>
                    <a:lnTo>
                      <a:pt x="17859" y="65486"/>
                    </a:lnTo>
                    <a:lnTo>
                      <a:pt x="15213" y="71438"/>
                    </a:lnTo>
                    <a:lnTo>
                      <a:pt x="11722" y="77391"/>
                    </a:lnTo>
                    <a:lnTo>
                      <a:pt x="9481" y="89297"/>
                    </a:lnTo>
                    <a:lnTo>
                      <a:pt x="8930" y="124493"/>
                    </a:lnTo>
                    <a:lnTo>
                      <a:pt x="1241" y="132659"/>
                    </a:lnTo>
                    <a:lnTo>
                      <a:pt x="1819" y="133088"/>
                    </a:lnTo>
                    <a:lnTo>
                      <a:pt x="8927" y="133946"/>
                    </a:lnTo>
                    <a:lnTo>
                      <a:pt x="1241" y="126257"/>
                    </a:lnTo>
                    <a:lnTo>
                      <a:pt x="0" y="116086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399" name="SMARTInkShape-810"/>
              <p:cNvSpPr/>
              <p:nvPr>
                <p:custDataLst>
                  <p:tags r:id="rId142"/>
                </p:custDataLst>
              </p:nvPr>
            </p:nvSpPr>
            <p:spPr>
              <a:xfrm>
                <a:off x="1544836" y="2928940"/>
                <a:ext cx="17860" cy="151803"/>
              </a:xfrm>
              <a:custGeom>
                <a:avLst/>
                <a:gdLst/>
                <a:ahLst/>
                <a:cxnLst/>
                <a:rect l="0" t="0" r="0" b="0"/>
                <a:pathLst>
                  <a:path w="17860" h="151803">
                    <a:moveTo>
                      <a:pt x="8930" y="26786"/>
                    </a:moveTo>
                    <a:lnTo>
                      <a:pt x="8930" y="19098"/>
                    </a:lnTo>
                    <a:lnTo>
                      <a:pt x="9922" y="18684"/>
                    </a:lnTo>
                    <a:lnTo>
                      <a:pt x="13670" y="18224"/>
                    </a:lnTo>
                    <a:lnTo>
                      <a:pt x="15066" y="17110"/>
                    </a:lnTo>
                    <a:lnTo>
                      <a:pt x="17850" y="8960"/>
                    </a:lnTo>
                    <a:lnTo>
                      <a:pt x="17859" y="107"/>
                    </a:lnTo>
                    <a:lnTo>
                      <a:pt x="12715" y="19"/>
                    </a:lnTo>
                    <a:lnTo>
                      <a:pt x="14911" y="7"/>
                    </a:lnTo>
                    <a:lnTo>
                      <a:pt x="14902" y="4"/>
                    </a:lnTo>
                    <a:lnTo>
                      <a:pt x="12245" y="0"/>
                    </a:lnTo>
                    <a:lnTo>
                      <a:pt x="12132" y="991"/>
                    </a:lnTo>
                    <a:lnTo>
                      <a:pt x="15721" y="7127"/>
                    </a:lnTo>
                    <a:lnTo>
                      <a:pt x="17671" y="17776"/>
                    </a:lnTo>
                    <a:lnTo>
                      <a:pt x="17835" y="30144"/>
                    </a:lnTo>
                    <a:lnTo>
                      <a:pt x="15202" y="35885"/>
                    </a:lnTo>
                    <a:lnTo>
                      <a:pt x="13112" y="38805"/>
                    </a:lnTo>
                    <a:lnTo>
                      <a:pt x="12710" y="41745"/>
                    </a:lnTo>
                    <a:lnTo>
                      <a:pt x="14909" y="47656"/>
                    </a:lnTo>
                    <a:lnTo>
                      <a:pt x="14900" y="50622"/>
                    </a:lnTo>
                    <a:lnTo>
                      <a:pt x="9584" y="68461"/>
                    </a:lnTo>
                    <a:lnTo>
                      <a:pt x="8937" y="109762"/>
                    </a:lnTo>
                    <a:lnTo>
                      <a:pt x="6287" y="115920"/>
                    </a:lnTo>
                    <a:lnTo>
                      <a:pt x="2794" y="121964"/>
                    </a:lnTo>
                    <a:lnTo>
                      <a:pt x="245" y="133752"/>
                    </a:lnTo>
                    <a:lnTo>
                      <a:pt x="0" y="151802"/>
                    </a:lnTo>
                    <a:lnTo>
                      <a:pt x="7688" y="151802"/>
                    </a:lnTo>
                    <a:lnTo>
                      <a:pt x="8102" y="150810"/>
                    </a:lnTo>
                    <a:lnTo>
                      <a:pt x="8562" y="147061"/>
                    </a:lnTo>
                    <a:lnTo>
                      <a:pt x="9676" y="145665"/>
                    </a:lnTo>
                    <a:lnTo>
                      <a:pt x="17859" y="142872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00" name="SMARTInkShape-811"/>
              <p:cNvSpPr/>
              <p:nvPr>
                <p:custDataLst>
                  <p:tags r:id="rId143"/>
                </p:custDataLst>
              </p:nvPr>
            </p:nvSpPr>
            <p:spPr>
              <a:xfrm>
                <a:off x="1437680" y="2866429"/>
                <a:ext cx="71438" cy="116078"/>
              </a:xfrm>
              <a:custGeom>
                <a:avLst/>
                <a:gdLst/>
                <a:ahLst/>
                <a:cxnLst/>
                <a:rect l="0" t="0" r="0" b="0"/>
                <a:pathLst>
                  <a:path w="71438" h="116078">
                    <a:moveTo>
                      <a:pt x="35718" y="0"/>
                    </a:moveTo>
                    <a:lnTo>
                      <a:pt x="26789" y="0"/>
                    </a:lnTo>
                    <a:lnTo>
                      <a:pt x="52218" y="0"/>
                    </a:lnTo>
                    <a:lnTo>
                      <a:pt x="62104" y="8562"/>
                    </a:lnTo>
                    <a:lnTo>
                      <a:pt x="71427" y="8930"/>
                    </a:lnTo>
                    <a:lnTo>
                      <a:pt x="71437" y="25516"/>
                    </a:lnTo>
                    <a:lnTo>
                      <a:pt x="70445" y="25941"/>
                    </a:lnTo>
                    <a:lnTo>
                      <a:pt x="66697" y="26412"/>
                    </a:lnTo>
                    <a:lnTo>
                      <a:pt x="65300" y="27530"/>
                    </a:lnTo>
                    <a:lnTo>
                      <a:pt x="63749" y="31418"/>
                    </a:lnTo>
                    <a:lnTo>
                      <a:pt x="62343" y="32852"/>
                    </a:lnTo>
                    <a:lnTo>
                      <a:pt x="54928" y="35342"/>
                    </a:lnTo>
                    <a:lnTo>
                      <a:pt x="54178" y="38198"/>
                    </a:lnTo>
                    <a:lnTo>
                      <a:pt x="53978" y="40348"/>
                    </a:lnTo>
                    <a:lnTo>
                      <a:pt x="52852" y="41782"/>
                    </a:lnTo>
                    <a:lnTo>
                      <a:pt x="44698" y="44635"/>
                    </a:lnTo>
                    <a:lnTo>
                      <a:pt x="44651" y="44649"/>
                    </a:lnTo>
                    <a:lnTo>
                      <a:pt x="44649" y="44649"/>
                    </a:lnTo>
                    <a:lnTo>
                      <a:pt x="44648" y="53578"/>
                    </a:lnTo>
                    <a:lnTo>
                      <a:pt x="49388" y="53579"/>
                    </a:lnTo>
                    <a:lnTo>
                      <a:pt x="50785" y="54571"/>
                    </a:lnTo>
                    <a:lnTo>
                      <a:pt x="51716" y="56225"/>
                    </a:lnTo>
                    <a:lnTo>
                      <a:pt x="53469" y="62140"/>
                    </a:lnTo>
                    <a:lnTo>
                      <a:pt x="61257" y="70165"/>
                    </a:lnTo>
                    <a:lnTo>
                      <a:pt x="62498" y="80249"/>
                    </a:lnTo>
                    <a:lnTo>
                      <a:pt x="62507" y="105797"/>
                    </a:lnTo>
                    <a:lnTo>
                      <a:pt x="61515" y="106250"/>
                    </a:lnTo>
                    <a:lnTo>
                      <a:pt x="57767" y="106754"/>
                    </a:lnTo>
                    <a:lnTo>
                      <a:pt x="56371" y="107880"/>
                    </a:lnTo>
                    <a:lnTo>
                      <a:pt x="54819" y="111778"/>
                    </a:lnTo>
                    <a:lnTo>
                      <a:pt x="53413" y="113214"/>
                    </a:lnTo>
                    <a:lnTo>
                      <a:pt x="49205" y="114810"/>
                    </a:lnTo>
                    <a:lnTo>
                      <a:pt x="19612" y="116077"/>
                    </a:lnTo>
                    <a:lnTo>
                      <a:pt x="10325" y="108397"/>
                    </a:lnTo>
                    <a:lnTo>
                      <a:pt x="35" y="107160"/>
                    </a:lnTo>
                    <a:lnTo>
                      <a:pt x="0" y="98227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</p:grpSp>
        <p:grpSp>
          <p:nvGrpSpPr>
            <p:cNvPr id="407" name="SMARTInkShape-Group144"/>
            <p:cNvGrpSpPr/>
            <p:nvPr/>
          </p:nvGrpSpPr>
          <p:grpSpPr>
            <a:xfrm>
              <a:off x="2143245" y="2705695"/>
              <a:ext cx="785693" cy="312539"/>
              <a:chOff x="2143245" y="2705695"/>
              <a:chExt cx="785693" cy="312539"/>
            </a:xfrm>
          </p:grpSpPr>
          <p:sp>
            <p:nvSpPr>
              <p:cNvPr id="402" name="SMARTInkShape-812"/>
              <p:cNvSpPr/>
              <p:nvPr>
                <p:custDataLst>
                  <p:tags r:id="rId133"/>
                </p:custDataLst>
              </p:nvPr>
            </p:nvSpPr>
            <p:spPr>
              <a:xfrm>
                <a:off x="2830721" y="2759273"/>
                <a:ext cx="98217" cy="178592"/>
              </a:xfrm>
              <a:custGeom>
                <a:avLst/>
                <a:gdLst/>
                <a:ahLst/>
                <a:cxnLst/>
                <a:rect l="0" t="0" r="0" b="0"/>
                <a:pathLst>
                  <a:path w="98217" h="178592">
                    <a:moveTo>
                      <a:pt x="26779" y="17860"/>
                    </a:moveTo>
                    <a:lnTo>
                      <a:pt x="35599" y="17860"/>
                    </a:lnTo>
                    <a:lnTo>
                      <a:pt x="35706" y="9298"/>
                    </a:lnTo>
                    <a:lnTo>
                      <a:pt x="44606" y="8930"/>
                    </a:lnTo>
                    <a:lnTo>
                      <a:pt x="44638" y="0"/>
                    </a:lnTo>
                    <a:lnTo>
                      <a:pt x="44638" y="8930"/>
                    </a:lnTo>
                    <a:lnTo>
                      <a:pt x="36950" y="16618"/>
                    </a:lnTo>
                    <a:lnTo>
                      <a:pt x="35818" y="25439"/>
                    </a:lnTo>
                    <a:lnTo>
                      <a:pt x="34789" y="25889"/>
                    </a:lnTo>
                    <a:lnTo>
                      <a:pt x="31000" y="26390"/>
                    </a:lnTo>
                    <a:lnTo>
                      <a:pt x="29593" y="27515"/>
                    </a:lnTo>
                    <a:lnTo>
                      <a:pt x="28030" y="31411"/>
                    </a:lnTo>
                    <a:lnTo>
                      <a:pt x="26888" y="43029"/>
                    </a:lnTo>
                    <a:lnTo>
                      <a:pt x="19100" y="52195"/>
                    </a:lnTo>
                    <a:lnTo>
                      <a:pt x="17104" y="60434"/>
                    </a:lnTo>
                    <a:lnTo>
                      <a:pt x="11785" y="68729"/>
                    </a:lnTo>
                    <a:lnTo>
                      <a:pt x="10193" y="74533"/>
                    </a:lnTo>
                    <a:lnTo>
                      <a:pt x="8776" y="76478"/>
                    </a:lnTo>
                    <a:lnTo>
                      <a:pt x="6840" y="77774"/>
                    </a:lnTo>
                    <a:lnTo>
                      <a:pt x="4557" y="78639"/>
                    </a:lnTo>
                    <a:lnTo>
                      <a:pt x="3034" y="80207"/>
                    </a:lnTo>
                    <a:lnTo>
                      <a:pt x="1343" y="84596"/>
                    </a:lnTo>
                    <a:lnTo>
                      <a:pt x="0" y="111384"/>
                    </a:lnTo>
                    <a:lnTo>
                      <a:pt x="989" y="112951"/>
                    </a:lnTo>
                    <a:lnTo>
                      <a:pt x="2640" y="113996"/>
                    </a:lnTo>
                    <a:lnTo>
                      <a:pt x="4734" y="114693"/>
                    </a:lnTo>
                    <a:lnTo>
                      <a:pt x="6129" y="116149"/>
                    </a:lnTo>
                    <a:lnTo>
                      <a:pt x="7679" y="120414"/>
                    </a:lnTo>
                    <a:lnTo>
                      <a:pt x="8887" y="138199"/>
                    </a:lnTo>
                    <a:lnTo>
                      <a:pt x="9890" y="139758"/>
                    </a:lnTo>
                    <a:lnTo>
                      <a:pt x="11551" y="140796"/>
                    </a:lnTo>
                    <a:lnTo>
                      <a:pt x="13650" y="141490"/>
                    </a:lnTo>
                    <a:lnTo>
                      <a:pt x="15050" y="142944"/>
                    </a:lnTo>
                    <a:lnTo>
                      <a:pt x="16605" y="147205"/>
                    </a:lnTo>
                    <a:lnTo>
                      <a:pt x="17480" y="155183"/>
                    </a:lnTo>
                    <a:lnTo>
                      <a:pt x="18596" y="157033"/>
                    </a:lnTo>
                    <a:lnTo>
                      <a:pt x="20331" y="158267"/>
                    </a:lnTo>
                    <a:lnTo>
                      <a:pt x="25505" y="160247"/>
                    </a:lnTo>
                    <a:lnTo>
                      <a:pt x="26213" y="163164"/>
                    </a:lnTo>
                    <a:lnTo>
                      <a:pt x="26402" y="165330"/>
                    </a:lnTo>
                    <a:lnTo>
                      <a:pt x="27519" y="166775"/>
                    </a:lnTo>
                    <a:lnTo>
                      <a:pt x="35851" y="170403"/>
                    </a:lnTo>
                    <a:lnTo>
                      <a:pt x="43285" y="177320"/>
                    </a:lnTo>
                    <a:lnTo>
                      <a:pt x="52208" y="178482"/>
                    </a:lnTo>
                    <a:lnTo>
                      <a:pt x="66835" y="178591"/>
                    </a:lnTo>
                    <a:lnTo>
                      <a:pt x="72032" y="175947"/>
                    </a:lnTo>
                    <a:lnTo>
                      <a:pt x="88003" y="162008"/>
                    </a:lnTo>
                    <a:lnTo>
                      <a:pt x="93647" y="161112"/>
                    </a:lnTo>
                    <a:lnTo>
                      <a:pt x="95170" y="159994"/>
                    </a:lnTo>
                    <a:lnTo>
                      <a:pt x="97949" y="152655"/>
                    </a:lnTo>
                    <a:lnTo>
                      <a:pt x="98098" y="152182"/>
                    </a:lnTo>
                    <a:lnTo>
                      <a:pt x="98216" y="135299"/>
                    </a:lnTo>
                    <a:lnTo>
                      <a:pt x="97224" y="134848"/>
                    </a:lnTo>
                    <a:lnTo>
                      <a:pt x="90528" y="134064"/>
                    </a:lnTo>
                    <a:lnTo>
                      <a:pt x="89839" y="131352"/>
                    </a:lnTo>
                    <a:lnTo>
                      <a:pt x="89396" y="126268"/>
                    </a:lnTo>
                    <a:lnTo>
                      <a:pt x="86689" y="125572"/>
                    </a:lnTo>
                    <a:lnTo>
                      <a:pt x="44470" y="125016"/>
                    </a:lnTo>
                    <a:lnTo>
                      <a:pt x="37439" y="125016"/>
                    </a:lnTo>
                    <a:lnTo>
                      <a:pt x="28172" y="132704"/>
                    </a:lnTo>
                    <a:lnTo>
                      <a:pt x="18253" y="133913"/>
                    </a:lnTo>
                    <a:lnTo>
                      <a:pt x="3797" y="133946"/>
                    </a:lnTo>
                    <a:lnTo>
                      <a:pt x="8049" y="133946"/>
                    </a:lnTo>
                    <a:lnTo>
                      <a:pt x="3603" y="133946"/>
                    </a:lnTo>
                    <a:lnTo>
                      <a:pt x="8919" y="133946"/>
                    </a:lnTo>
                    <a:lnTo>
                      <a:pt x="8919" y="125016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03" name="SMARTInkShape-813"/>
              <p:cNvSpPr/>
              <p:nvPr>
                <p:custDataLst>
                  <p:tags r:id="rId134"/>
                </p:custDataLst>
              </p:nvPr>
            </p:nvSpPr>
            <p:spPr>
              <a:xfrm>
                <a:off x="2714625" y="2759273"/>
                <a:ext cx="26790" cy="169665"/>
              </a:xfrm>
              <a:custGeom>
                <a:avLst/>
                <a:gdLst/>
                <a:ahLst/>
                <a:cxnLst/>
                <a:rect l="0" t="0" r="0" b="0"/>
                <a:pathLst>
                  <a:path w="26790" h="169665">
                    <a:moveTo>
                      <a:pt x="26789" y="8930"/>
                    </a:moveTo>
                    <a:lnTo>
                      <a:pt x="26789" y="0"/>
                    </a:lnTo>
                    <a:lnTo>
                      <a:pt x="26789" y="41696"/>
                    </a:lnTo>
                    <a:lnTo>
                      <a:pt x="26789" y="47636"/>
                    </a:lnTo>
                    <a:lnTo>
                      <a:pt x="24143" y="53583"/>
                    </a:lnTo>
                    <a:lnTo>
                      <a:pt x="22048" y="56558"/>
                    </a:lnTo>
                    <a:lnTo>
                      <a:pt x="19101" y="70226"/>
                    </a:lnTo>
                    <a:lnTo>
                      <a:pt x="16888" y="105099"/>
                    </a:lnTo>
                    <a:lnTo>
                      <a:pt x="9759" y="130135"/>
                    </a:lnTo>
                    <a:lnTo>
                      <a:pt x="9298" y="136551"/>
                    </a:lnTo>
                    <a:lnTo>
                      <a:pt x="6448" y="142711"/>
                    </a:lnTo>
                    <a:lnTo>
                      <a:pt x="1273" y="150008"/>
                    </a:lnTo>
                    <a:lnTo>
                      <a:pt x="112" y="159335"/>
                    </a:lnTo>
                    <a:lnTo>
                      <a:pt x="0" y="169664"/>
                    </a:lnTo>
                    <a:lnTo>
                      <a:pt x="0" y="164924"/>
                    </a:lnTo>
                    <a:lnTo>
                      <a:pt x="992" y="163527"/>
                    </a:lnTo>
                    <a:lnTo>
                      <a:pt x="2646" y="162596"/>
                    </a:lnTo>
                    <a:lnTo>
                      <a:pt x="4740" y="161976"/>
                    </a:lnTo>
                    <a:lnTo>
                      <a:pt x="6137" y="160570"/>
                    </a:lnTo>
                    <a:lnTo>
                      <a:pt x="8930" y="151805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04" name="SMARTInkShape-814"/>
              <p:cNvSpPr/>
              <p:nvPr>
                <p:custDataLst>
                  <p:tags r:id="rId135"/>
                </p:custDataLst>
              </p:nvPr>
            </p:nvSpPr>
            <p:spPr>
              <a:xfrm>
                <a:off x="2509245" y="2777133"/>
                <a:ext cx="132659" cy="160735"/>
              </a:xfrm>
              <a:custGeom>
                <a:avLst/>
                <a:gdLst/>
                <a:ahLst/>
                <a:cxnLst/>
                <a:rect l="0" t="0" r="0" b="0"/>
                <a:pathLst>
                  <a:path w="132659" h="160735">
                    <a:moveTo>
                      <a:pt x="26786" y="0"/>
                    </a:moveTo>
                    <a:lnTo>
                      <a:pt x="19098" y="0"/>
                    </a:lnTo>
                    <a:lnTo>
                      <a:pt x="18684" y="992"/>
                    </a:lnTo>
                    <a:lnTo>
                      <a:pt x="17857" y="22222"/>
                    </a:lnTo>
                    <a:lnTo>
                      <a:pt x="16865" y="23744"/>
                    </a:lnTo>
                    <a:lnTo>
                      <a:pt x="15211" y="24759"/>
                    </a:lnTo>
                    <a:lnTo>
                      <a:pt x="13117" y="25435"/>
                    </a:lnTo>
                    <a:lnTo>
                      <a:pt x="11720" y="26879"/>
                    </a:lnTo>
                    <a:lnTo>
                      <a:pt x="9294" y="34358"/>
                    </a:lnTo>
                    <a:lnTo>
                      <a:pt x="8936" y="56674"/>
                    </a:lnTo>
                    <a:lnTo>
                      <a:pt x="7941" y="58619"/>
                    </a:lnTo>
                    <a:lnTo>
                      <a:pt x="6285" y="59915"/>
                    </a:lnTo>
                    <a:lnTo>
                      <a:pt x="4189" y="60779"/>
                    </a:lnTo>
                    <a:lnTo>
                      <a:pt x="2792" y="62347"/>
                    </a:lnTo>
                    <a:lnTo>
                      <a:pt x="1239" y="66736"/>
                    </a:lnTo>
                    <a:lnTo>
                      <a:pt x="0" y="110135"/>
                    </a:lnTo>
                    <a:lnTo>
                      <a:pt x="992" y="112119"/>
                    </a:lnTo>
                    <a:lnTo>
                      <a:pt x="2644" y="113441"/>
                    </a:lnTo>
                    <a:lnTo>
                      <a:pt x="4738" y="114322"/>
                    </a:lnTo>
                    <a:lnTo>
                      <a:pt x="6135" y="115902"/>
                    </a:lnTo>
                    <a:lnTo>
                      <a:pt x="7686" y="120304"/>
                    </a:lnTo>
                    <a:lnTo>
                      <a:pt x="8895" y="138195"/>
                    </a:lnTo>
                    <a:lnTo>
                      <a:pt x="9897" y="139755"/>
                    </a:lnTo>
                    <a:lnTo>
                      <a:pt x="11558" y="140795"/>
                    </a:lnTo>
                    <a:lnTo>
                      <a:pt x="16612" y="142464"/>
                    </a:lnTo>
                    <a:lnTo>
                      <a:pt x="17303" y="145338"/>
                    </a:lnTo>
                    <a:lnTo>
                      <a:pt x="17488" y="147493"/>
                    </a:lnTo>
                    <a:lnTo>
                      <a:pt x="18603" y="148930"/>
                    </a:lnTo>
                    <a:lnTo>
                      <a:pt x="26929" y="152544"/>
                    </a:lnTo>
                    <a:lnTo>
                      <a:pt x="33663" y="157866"/>
                    </a:lnTo>
                    <a:lnTo>
                      <a:pt x="41943" y="159884"/>
                    </a:lnTo>
                    <a:lnTo>
                      <a:pt x="83373" y="160734"/>
                    </a:lnTo>
                    <a:lnTo>
                      <a:pt x="85346" y="159741"/>
                    </a:lnTo>
                    <a:lnTo>
                      <a:pt x="86662" y="158088"/>
                    </a:lnTo>
                    <a:lnTo>
                      <a:pt x="87540" y="155993"/>
                    </a:lnTo>
                    <a:lnTo>
                      <a:pt x="89117" y="154597"/>
                    </a:lnTo>
                    <a:lnTo>
                      <a:pt x="98777" y="149711"/>
                    </a:lnTo>
                    <a:lnTo>
                      <a:pt x="101569" y="147432"/>
                    </a:lnTo>
                    <a:lnTo>
                      <a:pt x="104671" y="142255"/>
                    </a:lnTo>
                    <a:lnTo>
                      <a:pt x="107042" y="136646"/>
                    </a:lnTo>
                    <a:lnTo>
                      <a:pt x="122534" y="116069"/>
                    </a:lnTo>
                    <a:lnTo>
                      <a:pt x="125678" y="101201"/>
                    </a:lnTo>
                    <a:lnTo>
                      <a:pt x="132016" y="89296"/>
                    </a:lnTo>
                    <a:lnTo>
                      <a:pt x="132658" y="86320"/>
                    </a:lnTo>
                    <a:lnTo>
                      <a:pt x="132094" y="83343"/>
                    </a:lnTo>
                    <a:lnTo>
                      <a:pt x="125765" y="71621"/>
                    </a:lnTo>
                    <a:lnTo>
                      <a:pt x="125347" y="67220"/>
                    </a:lnTo>
                    <a:lnTo>
                      <a:pt x="122515" y="61956"/>
                    </a:lnTo>
                    <a:lnTo>
                      <a:pt x="102892" y="40421"/>
                    </a:lnTo>
                    <a:lnTo>
                      <a:pt x="97652" y="37808"/>
                    </a:lnTo>
                    <a:lnTo>
                      <a:pt x="83266" y="35002"/>
                    </a:lnTo>
                    <a:lnTo>
                      <a:pt x="71420" y="28705"/>
                    </a:lnTo>
                    <a:lnTo>
                      <a:pt x="64266" y="27167"/>
                    </a:lnTo>
                    <a:lnTo>
                      <a:pt x="53578" y="17862"/>
                    </a:lnTo>
                    <a:lnTo>
                      <a:pt x="53575" y="17859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05" name="SMARTInkShape-815"/>
              <p:cNvSpPr/>
              <p:nvPr>
                <p:custDataLst>
                  <p:tags r:id="rId136"/>
                </p:custDataLst>
              </p:nvPr>
            </p:nvSpPr>
            <p:spPr>
              <a:xfrm>
                <a:off x="2294929" y="2955726"/>
                <a:ext cx="25550" cy="62508"/>
              </a:xfrm>
              <a:custGeom>
                <a:avLst/>
                <a:gdLst/>
                <a:ahLst/>
                <a:cxnLst/>
                <a:rect l="0" t="0" r="0" b="0"/>
                <a:pathLst>
                  <a:path w="25550" h="62508">
                    <a:moveTo>
                      <a:pt x="17860" y="0"/>
                    </a:moveTo>
                    <a:lnTo>
                      <a:pt x="17860" y="16609"/>
                    </a:lnTo>
                    <a:lnTo>
                      <a:pt x="23997" y="24742"/>
                    </a:lnTo>
                    <a:lnTo>
                      <a:pt x="25549" y="30179"/>
                    </a:lnTo>
                    <a:lnTo>
                      <a:pt x="24970" y="33018"/>
                    </a:lnTo>
                    <a:lnTo>
                      <a:pt x="18615" y="44489"/>
                    </a:lnTo>
                    <a:lnTo>
                      <a:pt x="18196" y="48877"/>
                    </a:lnTo>
                    <a:lnTo>
                      <a:pt x="17092" y="50444"/>
                    </a:lnTo>
                    <a:lnTo>
                      <a:pt x="15363" y="51489"/>
                    </a:lnTo>
                    <a:lnTo>
                      <a:pt x="13219" y="52186"/>
                    </a:lnTo>
                    <a:lnTo>
                      <a:pt x="11789" y="53642"/>
                    </a:lnTo>
                    <a:lnTo>
                      <a:pt x="9307" y="61145"/>
                    </a:lnTo>
                    <a:lnTo>
                      <a:pt x="6452" y="61902"/>
                    </a:lnTo>
                    <a:lnTo>
                      <a:pt x="11" y="62507"/>
                    </a:lnTo>
                    <a:lnTo>
                      <a:pt x="0" y="53578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06" name="SMARTInkShape-816"/>
              <p:cNvSpPr/>
              <p:nvPr>
                <p:custDataLst>
                  <p:tags r:id="rId137"/>
                </p:custDataLst>
              </p:nvPr>
            </p:nvSpPr>
            <p:spPr>
              <a:xfrm>
                <a:off x="2143245" y="2705695"/>
                <a:ext cx="98105" cy="240983"/>
              </a:xfrm>
              <a:custGeom>
                <a:avLst/>
                <a:gdLst/>
                <a:ahLst/>
                <a:cxnLst/>
                <a:rect l="0" t="0" r="0" b="0"/>
                <a:pathLst>
                  <a:path w="98105" h="240983">
                    <a:moveTo>
                      <a:pt x="26669" y="17860"/>
                    </a:moveTo>
                    <a:lnTo>
                      <a:pt x="21928" y="17860"/>
                    </a:lnTo>
                    <a:lnTo>
                      <a:pt x="20532" y="16867"/>
                    </a:lnTo>
                    <a:lnTo>
                      <a:pt x="19601" y="15214"/>
                    </a:lnTo>
                    <a:lnTo>
                      <a:pt x="17739" y="8930"/>
                    </a:lnTo>
                    <a:lnTo>
                      <a:pt x="10051" y="8930"/>
                    </a:lnTo>
                    <a:lnTo>
                      <a:pt x="9637" y="7938"/>
                    </a:lnTo>
                    <a:lnTo>
                      <a:pt x="8809" y="0"/>
                    </a:lnTo>
                    <a:lnTo>
                      <a:pt x="47877" y="0"/>
                    </a:lnTo>
                    <a:lnTo>
                      <a:pt x="53623" y="2646"/>
                    </a:lnTo>
                    <a:lnTo>
                      <a:pt x="59485" y="6137"/>
                    </a:lnTo>
                    <a:lnTo>
                      <a:pt x="69563" y="8562"/>
                    </a:lnTo>
                    <a:lnTo>
                      <a:pt x="75538" y="8821"/>
                    </a:lnTo>
                    <a:lnTo>
                      <a:pt x="80800" y="11527"/>
                    </a:lnTo>
                    <a:lnTo>
                      <a:pt x="97726" y="26412"/>
                    </a:lnTo>
                    <a:lnTo>
                      <a:pt x="97994" y="31418"/>
                    </a:lnTo>
                    <a:lnTo>
                      <a:pt x="95411" y="36453"/>
                    </a:lnTo>
                    <a:lnTo>
                      <a:pt x="90408" y="43030"/>
                    </a:lnTo>
                    <a:lnTo>
                      <a:pt x="88428" y="51458"/>
                    </a:lnTo>
                    <a:lnTo>
                      <a:pt x="75884" y="66759"/>
                    </a:lnTo>
                    <a:lnTo>
                      <a:pt x="70701" y="69358"/>
                    </a:lnTo>
                    <a:lnTo>
                      <a:pt x="67930" y="70051"/>
                    </a:lnTo>
                    <a:lnTo>
                      <a:pt x="59289" y="75768"/>
                    </a:lnTo>
                    <a:lnTo>
                      <a:pt x="47481" y="85596"/>
                    </a:lnTo>
                    <a:lnTo>
                      <a:pt x="41541" y="87652"/>
                    </a:lnTo>
                    <a:lnTo>
                      <a:pt x="39560" y="89192"/>
                    </a:lnTo>
                    <a:lnTo>
                      <a:pt x="35780" y="95109"/>
                    </a:lnTo>
                    <a:lnTo>
                      <a:pt x="28065" y="97817"/>
                    </a:lnTo>
                    <a:lnTo>
                      <a:pt x="17775" y="98226"/>
                    </a:lnTo>
                    <a:lnTo>
                      <a:pt x="17750" y="102967"/>
                    </a:lnTo>
                    <a:lnTo>
                      <a:pt x="18738" y="104364"/>
                    </a:lnTo>
                    <a:lnTo>
                      <a:pt x="20390" y="105294"/>
                    </a:lnTo>
                    <a:lnTo>
                      <a:pt x="26301" y="107047"/>
                    </a:lnTo>
                    <a:lnTo>
                      <a:pt x="31301" y="107124"/>
                    </a:lnTo>
                    <a:lnTo>
                      <a:pt x="36334" y="109788"/>
                    </a:lnTo>
                    <a:lnTo>
                      <a:pt x="42910" y="114842"/>
                    </a:lnTo>
                    <a:lnTo>
                      <a:pt x="51338" y="116833"/>
                    </a:lnTo>
                    <a:lnTo>
                      <a:pt x="56815" y="120717"/>
                    </a:lnTo>
                    <a:lnTo>
                      <a:pt x="59911" y="125751"/>
                    </a:lnTo>
                    <a:lnTo>
                      <a:pt x="60737" y="128483"/>
                    </a:lnTo>
                    <a:lnTo>
                      <a:pt x="62279" y="130304"/>
                    </a:lnTo>
                    <a:lnTo>
                      <a:pt x="80849" y="140950"/>
                    </a:lnTo>
                    <a:lnTo>
                      <a:pt x="83625" y="141592"/>
                    </a:lnTo>
                    <a:lnTo>
                      <a:pt x="85476" y="143012"/>
                    </a:lnTo>
                    <a:lnTo>
                      <a:pt x="87532" y="147235"/>
                    </a:lnTo>
                    <a:lnTo>
                      <a:pt x="88689" y="155192"/>
                    </a:lnTo>
                    <a:lnTo>
                      <a:pt x="89844" y="157039"/>
                    </a:lnTo>
                    <a:lnTo>
                      <a:pt x="91606" y="158271"/>
                    </a:lnTo>
                    <a:lnTo>
                      <a:pt x="93773" y="159092"/>
                    </a:lnTo>
                    <a:lnTo>
                      <a:pt x="95217" y="160632"/>
                    </a:lnTo>
                    <a:lnTo>
                      <a:pt x="96822" y="164988"/>
                    </a:lnTo>
                    <a:lnTo>
                      <a:pt x="98104" y="199542"/>
                    </a:lnTo>
                    <a:lnTo>
                      <a:pt x="95459" y="205433"/>
                    </a:lnTo>
                    <a:lnTo>
                      <a:pt x="84804" y="218533"/>
                    </a:lnTo>
                    <a:lnTo>
                      <a:pt x="79626" y="221149"/>
                    </a:lnTo>
                    <a:lnTo>
                      <a:pt x="76857" y="221847"/>
                    </a:lnTo>
                    <a:lnTo>
                      <a:pt x="62333" y="230127"/>
                    </a:lnTo>
                    <a:lnTo>
                      <a:pt x="59375" y="230809"/>
                    </a:lnTo>
                    <a:lnTo>
                      <a:pt x="44523" y="239060"/>
                    </a:lnTo>
                    <a:lnTo>
                      <a:pt x="23692" y="240982"/>
                    </a:lnTo>
                    <a:lnTo>
                      <a:pt x="21708" y="240030"/>
                    </a:lnTo>
                    <a:lnTo>
                      <a:pt x="20385" y="238403"/>
                    </a:lnTo>
                    <a:lnTo>
                      <a:pt x="19503" y="236326"/>
                    </a:lnTo>
                    <a:lnTo>
                      <a:pt x="17923" y="234941"/>
                    </a:lnTo>
                    <a:lnTo>
                      <a:pt x="10206" y="232537"/>
                    </a:lnTo>
                    <a:lnTo>
                      <a:pt x="284" y="223619"/>
                    </a:lnTo>
                    <a:lnTo>
                      <a:pt x="0" y="218613"/>
                    </a:lnTo>
                    <a:lnTo>
                      <a:pt x="952" y="217180"/>
                    </a:lnTo>
                    <a:lnTo>
                      <a:pt x="2579" y="216224"/>
                    </a:lnTo>
                    <a:lnTo>
                      <a:pt x="8809" y="214313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</p:grpSp>
        <p:grpSp>
          <p:nvGrpSpPr>
            <p:cNvPr id="414" name="SMARTInkShape-Group145"/>
            <p:cNvGrpSpPr/>
            <p:nvPr/>
          </p:nvGrpSpPr>
          <p:grpSpPr>
            <a:xfrm>
              <a:off x="3018234" y="2759283"/>
              <a:ext cx="910829" cy="178584"/>
              <a:chOff x="3018234" y="2759283"/>
              <a:chExt cx="910829" cy="178584"/>
            </a:xfrm>
          </p:grpSpPr>
          <p:sp>
            <p:nvSpPr>
              <p:cNvPr id="408" name="SMARTInkShape-817"/>
              <p:cNvSpPr/>
              <p:nvPr>
                <p:custDataLst>
                  <p:tags r:id="rId127"/>
                </p:custDataLst>
              </p:nvPr>
            </p:nvSpPr>
            <p:spPr>
              <a:xfrm>
                <a:off x="3742790" y="2830711"/>
                <a:ext cx="186273" cy="98227"/>
              </a:xfrm>
              <a:custGeom>
                <a:avLst/>
                <a:gdLst/>
                <a:ahLst/>
                <a:cxnLst/>
                <a:rect l="0" t="0" r="0" b="0"/>
                <a:pathLst>
                  <a:path w="186273" h="98227">
                    <a:moveTo>
                      <a:pt x="16608" y="17859"/>
                    </a:moveTo>
                    <a:lnTo>
                      <a:pt x="16608" y="0"/>
                    </a:lnTo>
                    <a:lnTo>
                      <a:pt x="16608" y="8562"/>
                    </a:lnTo>
                    <a:lnTo>
                      <a:pt x="8920" y="16586"/>
                    </a:lnTo>
                    <a:lnTo>
                      <a:pt x="8047" y="22222"/>
                    </a:lnTo>
                    <a:lnTo>
                      <a:pt x="7788" y="30176"/>
                    </a:lnTo>
                    <a:lnTo>
                      <a:pt x="6759" y="32024"/>
                    </a:lnTo>
                    <a:lnTo>
                      <a:pt x="5081" y="33255"/>
                    </a:lnTo>
                    <a:lnTo>
                      <a:pt x="2971" y="34077"/>
                    </a:lnTo>
                    <a:lnTo>
                      <a:pt x="1563" y="35616"/>
                    </a:lnTo>
                    <a:lnTo>
                      <a:pt x="0" y="39972"/>
                    </a:lnTo>
                    <a:lnTo>
                      <a:pt x="575" y="41531"/>
                    </a:lnTo>
                    <a:lnTo>
                      <a:pt x="1950" y="42570"/>
                    </a:lnTo>
                    <a:lnTo>
                      <a:pt x="3860" y="43263"/>
                    </a:lnTo>
                    <a:lnTo>
                      <a:pt x="5133" y="44717"/>
                    </a:lnTo>
                    <a:lnTo>
                      <a:pt x="6547" y="48978"/>
                    </a:lnTo>
                    <a:lnTo>
                      <a:pt x="7669" y="74792"/>
                    </a:lnTo>
                    <a:lnTo>
                      <a:pt x="8665" y="76650"/>
                    </a:lnTo>
                    <a:lnTo>
                      <a:pt x="10320" y="77889"/>
                    </a:lnTo>
                    <a:lnTo>
                      <a:pt x="15366" y="79877"/>
                    </a:lnTo>
                    <a:lnTo>
                      <a:pt x="16056" y="82795"/>
                    </a:lnTo>
                    <a:lnTo>
                      <a:pt x="16240" y="84962"/>
                    </a:lnTo>
                    <a:lnTo>
                      <a:pt x="17355" y="86407"/>
                    </a:lnTo>
                    <a:lnTo>
                      <a:pt x="21240" y="88013"/>
                    </a:lnTo>
                    <a:lnTo>
                      <a:pt x="55705" y="89296"/>
                    </a:lnTo>
                    <a:lnTo>
                      <a:pt x="57555" y="88304"/>
                    </a:lnTo>
                    <a:lnTo>
                      <a:pt x="58789" y="86650"/>
                    </a:lnTo>
                    <a:lnTo>
                      <a:pt x="59612" y="84556"/>
                    </a:lnTo>
                    <a:lnTo>
                      <a:pt x="61152" y="83160"/>
                    </a:lnTo>
                    <a:lnTo>
                      <a:pt x="70754" y="78273"/>
                    </a:lnTo>
                    <a:lnTo>
                      <a:pt x="91055" y="59408"/>
                    </a:lnTo>
                    <a:lnTo>
                      <a:pt x="94345" y="53523"/>
                    </a:lnTo>
                    <a:lnTo>
                      <a:pt x="95222" y="50565"/>
                    </a:lnTo>
                    <a:lnTo>
                      <a:pt x="96799" y="48593"/>
                    </a:lnTo>
                    <a:lnTo>
                      <a:pt x="109250" y="40428"/>
                    </a:lnTo>
                    <a:lnTo>
                      <a:pt x="112353" y="35165"/>
                    </a:lnTo>
                    <a:lnTo>
                      <a:pt x="114690" y="19590"/>
                    </a:lnTo>
                    <a:lnTo>
                      <a:pt x="114835" y="8930"/>
                    </a:lnTo>
                    <a:lnTo>
                      <a:pt x="114835" y="13670"/>
                    </a:lnTo>
                    <a:lnTo>
                      <a:pt x="112189" y="18643"/>
                    </a:lnTo>
                    <a:lnTo>
                      <a:pt x="108698" y="24161"/>
                    </a:lnTo>
                    <a:lnTo>
                      <a:pt x="106273" y="34000"/>
                    </a:lnTo>
                    <a:lnTo>
                      <a:pt x="106014" y="44690"/>
                    </a:lnTo>
                    <a:lnTo>
                      <a:pt x="106970" y="47653"/>
                    </a:lnTo>
                    <a:lnTo>
                      <a:pt x="108599" y="49628"/>
                    </a:lnTo>
                    <a:lnTo>
                      <a:pt x="110678" y="50944"/>
                    </a:lnTo>
                    <a:lnTo>
                      <a:pt x="112063" y="52815"/>
                    </a:lnTo>
                    <a:lnTo>
                      <a:pt x="113603" y="57538"/>
                    </a:lnTo>
                    <a:lnTo>
                      <a:pt x="114726" y="74500"/>
                    </a:lnTo>
                    <a:lnTo>
                      <a:pt x="115754" y="76456"/>
                    </a:lnTo>
                    <a:lnTo>
                      <a:pt x="117433" y="77760"/>
                    </a:lnTo>
                    <a:lnTo>
                      <a:pt x="119543" y="78628"/>
                    </a:lnTo>
                    <a:lnTo>
                      <a:pt x="120951" y="80200"/>
                    </a:lnTo>
                    <a:lnTo>
                      <a:pt x="122514" y="84592"/>
                    </a:lnTo>
                    <a:lnTo>
                      <a:pt x="123923" y="86160"/>
                    </a:lnTo>
                    <a:lnTo>
                      <a:pt x="128135" y="87903"/>
                    </a:lnTo>
                    <a:lnTo>
                      <a:pt x="166266" y="90287"/>
                    </a:lnTo>
                    <a:lnTo>
                      <a:pt x="175688" y="96985"/>
                    </a:lnTo>
                    <a:lnTo>
                      <a:pt x="186272" y="98226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09" name="SMARTInkShape-818"/>
              <p:cNvSpPr/>
              <p:nvPr>
                <p:custDataLst>
                  <p:tags r:id="rId128"/>
                </p:custDataLst>
              </p:nvPr>
            </p:nvSpPr>
            <p:spPr>
              <a:xfrm>
                <a:off x="3536156" y="2759283"/>
                <a:ext cx="62509" cy="160606"/>
              </a:xfrm>
              <a:custGeom>
                <a:avLst/>
                <a:gdLst/>
                <a:ahLst/>
                <a:cxnLst/>
                <a:rect l="0" t="0" r="0" b="0"/>
                <a:pathLst>
                  <a:path w="62509" h="160606">
                    <a:moveTo>
                      <a:pt x="8930" y="17850"/>
                    </a:moveTo>
                    <a:lnTo>
                      <a:pt x="8930" y="1234"/>
                    </a:lnTo>
                    <a:lnTo>
                      <a:pt x="9922" y="820"/>
                    </a:lnTo>
                    <a:lnTo>
                      <a:pt x="30179" y="0"/>
                    </a:lnTo>
                    <a:lnTo>
                      <a:pt x="32026" y="989"/>
                    </a:lnTo>
                    <a:lnTo>
                      <a:pt x="33257" y="2640"/>
                    </a:lnTo>
                    <a:lnTo>
                      <a:pt x="34078" y="4734"/>
                    </a:lnTo>
                    <a:lnTo>
                      <a:pt x="35617" y="6129"/>
                    </a:lnTo>
                    <a:lnTo>
                      <a:pt x="44717" y="9667"/>
                    </a:lnTo>
                    <a:lnTo>
                      <a:pt x="52215" y="16576"/>
                    </a:lnTo>
                    <a:lnTo>
                      <a:pt x="53543" y="26379"/>
                    </a:lnTo>
                    <a:lnTo>
                      <a:pt x="53568" y="31401"/>
                    </a:lnTo>
                    <a:lnTo>
                      <a:pt x="50928" y="36440"/>
                    </a:lnTo>
                    <a:lnTo>
                      <a:pt x="45889" y="43019"/>
                    </a:lnTo>
                    <a:lnTo>
                      <a:pt x="45016" y="48899"/>
                    </a:lnTo>
                    <a:lnTo>
                      <a:pt x="43901" y="50456"/>
                    </a:lnTo>
                    <a:lnTo>
                      <a:pt x="42166" y="51493"/>
                    </a:lnTo>
                    <a:lnTo>
                      <a:pt x="35576" y="53295"/>
                    </a:lnTo>
                    <a:lnTo>
                      <a:pt x="31356" y="53447"/>
                    </a:lnTo>
                    <a:lnTo>
                      <a:pt x="29834" y="54480"/>
                    </a:lnTo>
                    <a:lnTo>
                      <a:pt x="28819" y="56160"/>
                    </a:lnTo>
                    <a:lnTo>
                      <a:pt x="26799" y="62466"/>
                    </a:lnTo>
                    <a:lnTo>
                      <a:pt x="40351" y="62498"/>
                    </a:lnTo>
                    <a:lnTo>
                      <a:pt x="41783" y="63490"/>
                    </a:lnTo>
                    <a:lnTo>
                      <a:pt x="42738" y="65144"/>
                    </a:lnTo>
                    <a:lnTo>
                      <a:pt x="43375" y="67238"/>
                    </a:lnTo>
                    <a:lnTo>
                      <a:pt x="44792" y="68635"/>
                    </a:lnTo>
                    <a:lnTo>
                      <a:pt x="49011" y="70186"/>
                    </a:lnTo>
                    <a:lnTo>
                      <a:pt x="50534" y="71592"/>
                    </a:lnTo>
                    <a:lnTo>
                      <a:pt x="53177" y="79007"/>
                    </a:lnTo>
                    <a:lnTo>
                      <a:pt x="56046" y="79757"/>
                    </a:lnTo>
                    <a:lnTo>
                      <a:pt x="58200" y="79958"/>
                    </a:lnTo>
                    <a:lnTo>
                      <a:pt x="59636" y="81083"/>
                    </a:lnTo>
                    <a:lnTo>
                      <a:pt x="61231" y="84979"/>
                    </a:lnTo>
                    <a:lnTo>
                      <a:pt x="62508" y="128101"/>
                    </a:lnTo>
                    <a:lnTo>
                      <a:pt x="59862" y="133988"/>
                    </a:lnTo>
                    <a:lnTo>
                      <a:pt x="37079" y="159361"/>
                    </a:lnTo>
                    <a:lnTo>
                      <a:pt x="28149" y="160605"/>
                    </a:lnTo>
                    <a:lnTo>
                      <a:pt x="19929" y="154564"/>
                    </a:lnTo>
                    <a:lnTo>
                      <a:pt x="10574" y="152160"/>
                    </a:lnTo>
                    <a:lnTo>
                      <a:pt x="10026" y="151046"/>
                    </a:lnTo>
                    <a:lnTo>
                      <a:pt x="9417" y="147163"/>
                    </a:lnTo>
                    <a:lnTo>
                      <a:pt x="8262" y="145730"/>
                    </a:lnTo>
                    <a:lnTo>
                      <a:pt x="4334" y="144138"/>
                    </a:lnTo>
                    <a:lnTo>
                      <a:pt x="2889" y="142722"/>
                    </a:lnTo>
                    <a:lnTo>
                      <a:pt x="0" y="133936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10" name="SMARTInkShape-819"/>
              <p:cNvSpPr/>
              <p:nvPr>
                <p:custDataLst>
                  <p:tags r:id="rId129"/>
                </p:custDataLst>
              </p:nvPr>
            </p:nvSpPr>
            <p:spPr>
              <a:xfrm>
                <a:off x="3379214" y="2777143"/>
                <a:ext cx="73371" cy="133935"/>
              </a:xfrm>
              <a:custGeom>
                <a:avLst/>
                <a:gdLst/>
                <a:ahLst/>
                <a:cxnLst/>
                <a:rect l="0" t="0" r="0" b="0"/>
                <a:pathLst>
                  <a:path w="73371" h="133935">
                    <a:moveTo>
                      <a:pt x="40856" y="35708"/>
                    </a:moveTo>
                    <a:lnTo>
                      <a:pt x="49786" y="35708"/>
                    </a:lnTo>
                    <a:lnTo>
                      <a:pt x="49786" y="49270"/>
                    </a:lnTo>
                    <a:lnTo>
                      <a:pt x="48793" y="50702"/>
                    </a:lnTo>
                    <a:lnTo>
                      <a:pt x="47140" y="51657"/>
                    </a:lnTo>
                    <a:lnTo>
                      <a:pt x="42098" y="53191"/>
                    </a:lnTo>
                    <a:lnTo>
                      <a:pt x="41408" y="56046"/>
                    </a:lnTo>
                    <a:lnTo>
                      <a:pt x="41224" y="58197"/>
                    </a:lnTo>
                    <a:lnTo>
                      <a:pt x="40109" y="59630"/>
                    </a:lnTo>
                    <a:lnTo>
                      <a:pt x="23083" y="70525"/>
                    </a:lnTo>
                    <a:lnTo>
                      <a:pt x="9737" y="71392"/>
                    </a:lnTo>
                    <a:lnTo>
                      <a:pt x="8203" y="70411"/>
                    </a:lnTo>
                    <a:lnTo>
                      <a:pt x="7182" y="68766"/>
                    </a:lnTo>
                    <a:lnTo>
                      <a:pt x="5257" y="62864"/>
                    </a:lnTo>
                    <a:lnTo>
                      <a:pt x="5173" y="57866"/>
                    </a:lnTo>
                    <a:lnTo>
                      <a:pt x="2507" y="52832"/>
                    </a:lnTo>
                    <a:lnTo>
                      <a:pt x="408" y="50101"/>
                    </a:lnTo>
                    <a:lnTo>
                      <a:pt x="0" y="47288"/>
                    </a:lnTo>
                    <a:lnTo>
                      <a:pt x="4265" y="37429"/>
                    </a:lnTo>
                    <a:lnTo>
                      <a:pt x="11102" y="28919"/>
                    </a:lnTo>
                    <a:lnTo>
                      <a:pt x="12749" y="23430"/>
                    </a:lnTo>
                    <a:lnTo>
                      <a:pt x="14181" y="21570"/>
                    </a:lnTo>
                    <a:lnTo>
                      <a:pt x="41424" y="2034"/>
                    </a:lnTo>
                    <a:lnTo>
                      <a:pt x="57329" y="25"/>
                    </a:lnTo>
                    <a:lnTo>
                      <a:pt x="63045" y="0"/>
                    </a:lnTo>
                    <a:lnTo>
                      <a:pt x="64579" y="989"/>
                    </a:lnTo>
                    <a:lnTo>
                      <a:pt x="65601" y="2640"/>
                    </a:lnTo>
                    <a:lnTo>
                      <a:pt x="67039" y="9705"/>
                    </a:lnTo>
                    <a:lnTo>
                      <a:pt x="67526" y="20981"/>
                    </a:lnTo>
                    <a:lnTo>
                      <a:pt x="70238" y="26848"/>
                    </a:lnTo>
                    <a:lnTo>
                      <a:pt x="72350" y="29801"/>
                    </a:lnTo>
                    <a:lnTo>
                      <a:pt x="72766" y="32762"/>
                    </a:lnTo>
                    <a:lnTo>
                      <a:pt x="70583" y="38698"/>
                    </a:lnTo>
                    <a:lnTo>
                      <a:pt x="70596" y="41671"/>
                    </a:lnTo>
                    <a:lnTo>
                      <a:pt x="73256" y="47619"/>
                    </a:lnTo>
                    <a:lnTo>
                      <a:pt x="73370" y="50594"/>
                    </a:lnTo>
                    <a:lnTo>
                      <a:pt x="58606" y="94412"/>
                    </a:lnTo>
                    <a:lnTo>
                      <a:pt x="51822" y="106982"/>
                    </a:lnTo>
                    <a:lnTo>
                      <a:pt x="49786" y="133934"/>
                    </a:lnTo>
                    <a:lnTo>
                      <a:pt x="49786" y="129194"/>
                    </a:lnTo>
                    <a:lnTo>
                      <a:pt x="50778" y="127798"/>
                    </a:lnTo>
                    <a:lnTo>
                      <a:pt x="52432" y="126867"/>
                    </a:lnTo>
                    <a:lnTo>
                      <a:pt x="58715" y="125005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11" name="SMARTInkShape-820"/>
              <p:cNvSpPr/>
              <p:nvPr>
                <p:custDataLst>
                  <p:tags r:id="rId130"/>
                </p:custDataLst>
              </p:nvPr>
            </p:nvSpPr>
            <p:spPr>
              <a:xfrm>
                <a:off x="3278437" y="2803922"/>
                <a:ext cx="16618" cy="133945"/>
              </a:xfrm>
              <a:custGeom>
                <a:avLst/>
                <a:gdLst/>
                <a:ahLst/>
                <a:cxnLst/>
                <a:rect l="0" t="0" r="0" b="0"/>
                <a:pathLst>
                  <a:path w="16618" h="133945">
                    <a:moveTo>
                      <a:pt x="16617" y="8929"/>
                    </a:moveTo>
                    <a:lnTo>
                      <a:pt x="16617" y="0"/>
                    </a:lnTo>
                    <a:lnTo>
                      <a:pt x="16617" y="4740"/>
                    </a:lnTo>
                    <a:lnTo>
                      <a:pt x="13972" y="9713"/>
                    </a:lnTo>
                    <a:lnTo>
                      <a:pt x="11877" y="12429"/>
                    </a:lnTo>
                    <a:lnTo>
                      <a:pt x="11473" y="15231"/>
                    </a:lnTo>
                    <a:lnTo>
                      <a:pt x="13669" y="20991"/>
                    </a:lnTo>
                    <a:lnTo>
                      <a:pt x="13660" y="23915"/>
                    </a:lnTo>
                    <a:lnTo>
                      <a:pt x="8343" y="41681"/>
                    </a:lnTo>
                    <a:lnTo>
                      <a:pt x="7693" y="85493"/>
                    </a:lnTo>
                    <a:lnTo>
                      <a:pt x="7688" y="114312"/>
                    </a:lnTo>
                    <a:lnTo>
                      <a:pt x="0" y="123618"/>
                    </a:lnTo>
                    <a:lnTo>
                      <a:pt x="578" y="124084"/>
                    </a:lnTo>
                    <a:lnTo>
                      <a:pt x="3867" y="124601"/>
                    </a:lnTo>
                    <a:lnTo>
                      <a:pt x="5140" y="125732"/>
                    </a:lnTo>
                    <a:lnTo>
                      <a:pt x="7685" y="133935"/>
                    </a:lnTo>
                    <a:lnTo>
                      <a:pt x="7688" y="133942"/>
                    </a:lnTo>
                    <a:lnTo>
                      <a:pt x="7688" y="133944"/>
                    </a:lnTo>
                    <a:lnTo>
                      <a:pt x="12428" y="129204"/>
                    </a:lnTo>
                    <a:lnTo>
                      <a:pt x="14755" y="124231"/>
                    </a:lnTo>
                    <a:lnTo>
                      <a:pt x="16617" y="116086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12" name="SMARTInkShape-821"/>
              <p:cNvSpPr/>
              <p:nvPr>
                <p:custDataLst>
                  <p:tags r:id="rId131"/>
                </p:custDataLst>
              </p:nvPr>
            </p:nvSpPr>
            <p:spPr>
              <a:xfrm>
                <a:off x="3205758" y="2768203"/>
                <a:ext cx="80368" cy="98227"/>
              </a:xfrm>
              <a:custGeom>
                <a:avLst/>
                <a:gdLst/>
                <a:ahLst/>
                <a:cxnLst/>
                <a:rect l="0" t="0" r="0" b="0"/>
                <a:pathLst>
                  <a:path w="80368" h="98227">
                    <a:moveTo>
                      <a:pt x="8929" y="8930"/>
                    </a:moveTo>
                    <a:lnTo>
                      <a:pt x="8929" y="0"/>
                    </a:lnTo>
                    <a:lnTo>
                      <a:pt x="3785" y="0"/>
                    </a:lnTo>
                    <a:lnTo>
                      <a:pt x="8056" y="0"/>
                    </a:lnTo>
                    <a:lnTo>
                      <a:pt x="102" y="0"/>
                    </a:lnTo>
                    <a:lnTo>
                      <a:pt x="0" y="8930"/>
                    </a:lnTo>
                    <a:lnTo>
                      <a:pt x="5144" y="8930"/>
                    </a:lnTo>
                    <a:lnTo>
                      <a:pt x="873" y="8930"/>
                    </a:lnTo>
                    <a:lnTo>
                      <a:pt x="8827" y="8930"/>
                    </a:lnTo>
                    <a:lnTo>
                      <a:pt x="8929" y="51509"/>
                    </a:lnTo>
                    <a:lnTo>
                      <a:pt x="8929" y="66761"/>
                    </a:lnTo>
                    <a:lnTo>
                      <a:pt x="7937" y="68320"/>
                    </a:lnTo>
                    <a:lnTo>
                      <a:pt x="6283" y="69359"/>
                    </a:lnTo>
                    <a:lnTo>
                      <a:pt x="4189" y="70052"/>
                    </a:lnTo>
                    <a:lnTo>
                      <a:pt x="2792" y="71506"/>
                    </a:lnTo>
                    <a:lnTo>
                      <a:pt x="367" y="79004"/>
                    </a:lnTo>
                    <a:lnTo>
                      <a:pt x="0" y="98226"/>
                    </a:lnTo>
                    <a:lnTo>
                      <a:pt x="33991" y="98226"/>
                    </a:lnTo>
                    <a:lnTo>
                      <a:pt x="42506" y="92090"/>
                    </a:lnTo>
                    <a:lnTo>
                      <a:pt x="50848" y="90124"/>
                    </a:lnTo>
                    <a:lnTo>
                      <a:pt x="80367" y="89297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13" name="SMARTInkShape-822"/>
              <p:cNvSpPr/>
              <p:nvPr>
                <p:custDataLst>
                  <p:tags r:id="rId132"/>
                </p:custDataLst>
              </p:nvPr>
            </p:nvSpPr>
            <p:spPr>
              <a:xfrm>
                <a:off x="3018234" y="2777500"/>
                <a:ext cx="98217" cy="124537"/>
              </a:xfrm>
              <a:custGeom>
                <a:avLst/>
                <a:gdLst/>
                <a:ahLst/>
                <a:cxnLst/>
                <a:rect l="0" t="0" r="0" b="0"/>
                <a:pathLst>
                  <a:path w="98217" h="124537">
                    <a:moveTo>
                      <a:pt x="17860" y="17492"/>
                    </a:moveTo>
                    <a:lnTo>
                      <a:pt x="22600" y="17492"/>
                    </a:lnTo>
                    <a:lnTo>
                      <a:pt x="23997" y="16500"/>
                    </a:lnTo>
                    <a:lnTo>
                      <a:pt x="24927" y="14846"/>
                    </a:lnTo>
                    <a:lnTo>
                      <a:pt x="26789" y="8565"/>
                    </a:lnTo>
                    <a:lnTo>
                      <a:pt x="26789" y="0"/>
                    </a:lnTo>
                    <a:lnTo>
                      <a:pt x="26789" y="8531"/>
                    </a:lnTo>
                    <a:lnTo>
                      <a:pt x="22049" y="8553"/>
                    </a:lnTo>
                    <a:lnTo>
                      <a:pt x="20652" y="9548"/>
                    </a:lnTo>
                    <a:lnTo>
                      <a:pt x="19721" y="11204"/>
                    </a:lnTo>
                    <a:lnTo>
                      <a:pt x="18227" y="20990"/>
                    </a:lnTo>
                    <a:lnTo>
                      <a:pt x="17113" y="22801"/>
                    </a:lnTo>
                    <a:lnTo>
                      <a:pt x="15378" y="24008"/>
                    </a:lnTo>
                    <a:lnTo>
                      <a:pt x="13228" y="24813"/>
                    </a:lnTo>
                    <a:lnTo>
                      <a:pt x="11795" y="26341"/>
                    </a:lnTo>
                    <a:lnTo>
                      <a:pt x="9307" y="33969"/>
                    </a:lnTo>
                    <a:lnTo>
                      <a:pt x="9042" y="39682"/>
                    </a:lnTo>
                    <a:lnTo>
                      <a:pt x="6334" y="44883"/>
                    </a:lnTo>
                    <a:lnTo>
                      <a:pt x="2815" y="50502"/>
                    </a:lnTo>
                    <a:lnTo>
                      <a:pt x="371" y="60412"/>
                    </a:lnTo>
                    <a:lnTo>
                      <a:pt x="0" y="102110"/>
                    </a:lnTo>
                    <a:lnTo>
                      <a:pt x="993" y="103670"/>
                    </a:lnTo>
                    <a:lnTo>
                      <a:pt x="2646" y="104710"/>
                    </a:lnTo>
                    <a:lnTo>
                      <a:pt x="4741" y="105403"/>
                    </a:lnTo>
                    <a:lnTo>
                      <a:pt x="6137" y="106857"/>
                    </a:lnTo>
                    <a:lnTo>
                      <a:pt x="7688" y="111119"/>
                    </a:lnTo>
                    <a:lnTo>
                      <a:pt x="9095" y="112652"/>
                    </a:lnTo>
                    <a:lnTo>
                      <a:pt x="17952" y="116442"/>
                    </a:lnTo>
                    <a:lnTo>
                      <a:pt x="25429" y="123372"/>
                    </a:lnTo>
                    <a:lnTo>
                      <a:pt x="31127" y="124270"/>
                    </a:lnTo>
                    <a:lnTo>
                      <a:pt x="39099" y="124536"/>
                    </a:lnTo>
                    <a:lnTo>
                      <a:pt x="44828" y="121953"/>
                    </a:lnTo>
                    <a:lnTo>
                      <a:pt x="51850" y="116950"/>
                    </a:lnTo>
                    <a:lnTo>
                      <a:pt x="60366" y="114970"/>
                    </a:lnTo>
                    <a:lnTo>
                      <a:pt x="68708" y="109654"/>
                    </a:lnTo>
                    <a:lnTo>
                      <a:pt x="77464" y="106645"/>
                    </a:lnTo>
                    <a:lnTo>
                      <a:pt x="93518" y="93520"/>
                    </a:lnTo>
                    <a:lnTo>
                      <a:pt x="96134" y="88324"/>
                    </a:lnTo>
                    <a:lnTo>
                      <a:pt x="98104" y="75747"/>
                    </a:lnTo>
                    <a:lnTo>
                      <a:pt x="98216" y="63792"/>
                    </a:lnTo>
                    <a:lnTo>
                      <a:pt x="85797" y="49857"/>
                    </a:lnTo>
                    <a:lnTo>
                      <a:pt x="80135" y="46759"/>
                    </a:lnTo>
                    <a:lnTo>
                      <a:pt x="74311" y="44390"/>
                    </a:lnTo>
                    <a:lnTo>
                      <a:pt x="65454" y="38471"/>
                    </a:lnTo>
                    <a:lnTo>
                      <a:pt x="56546" y="36276"/>
                    </a:lnTo>
                    <a:lnTo>
                      <a:pt x="50598" y="35762"/>
                    </a:lnTo>
                    <a:lnTo>
                      <a:pt x="44647" y="32888"/>
                    </a:lnTo>
                    <a:lnTo>
                      <a:pt x="38695" y="29296"/>
                    </a:lnTo>
                    <a:lnTo>
                      <a:pt x="26789" y="26422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</p:grpSp>
        <p:grpSp>
          <p:nvGrpSpPr>
            <p:cNvPr id="424" name="SMARTInkShape-Group146"/>
            <p:cNvGrpSpPr/>
            <p:nvPr/>
          </p:nvGrpSpPr>
          <p:grpSpPr>
            <a:xfrm>
              <a:off x="1268016" y="3286125"/>
              <a:ext cx="759024" cy="392906"/>
              <a:chOff x="1268016" y="3286125"/>
              <a:chExt cx="759024" cy="392906"/>
            </a:xfrm>
          </p:grpSpPr>
          <p:sp>
            <p:nvSpPr>
              <p:cNvPr id="415" name="SMARTInkShape-823"/>
              <p:cNvSpPr/>
              <p:nvPr>
                <p:custDataLst>
                  <p:tags r:id="rId118"/>
                </p:custDataLst>
              </p:nvPr>
            </p:nvSpPr>
            <p:spPr>
              <a:xfrm>
                <a:off x="1991320" y="3473648"/>
                <a:ext cx="35720" cy="8928"/>
              </a:xfrm>
              <a:custGeom>
                <a:avLst/>
                <a:gdLst/>
                <a:ahLst/>
                <a:cxnLst/>
                <a:rect l="0" t="0" r="0" b="0"/>
                <a:pathLst>
                  <a:path w="35720" h="8928">
                    <a:moveTo>
                      <a:pt x="0" y="0"/>
                    </a:moveTo>
                    <a:lnTo>
                      <a:pt x="0" y="8920"/>
                    </a:lnTo>
                    <a:lnTo>
                      <a:pt x="4741" y="8927"/>
                    </a:lnTo>
                    <a:lnTo>
                      <a:pt x="6137" y="7936"/>
                    </a:lnTo>
                    <a:lnTo>
                      <a:pt x="7068" y="6283"/>
                    </a:lnTo>
                    <a:lnTo>
                      <a:pt x="8562" y="1241"/>
                    </a:lnTo>
                    <a:lnTo>
                      <a:pt x="11412" y="552"/>
                    </a:lnTo>
                    <a:lnTo>
                      <a:pt x="35719" y="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16" name="SMARTInkShape-824"/>
              <p:cNvSpPr/>
              <p:nvPr>
                <p:custDataLst>
                  <p:tags r:id="rId119"/>
                </p:custDataLst>
              </p:nvPr>
            </p:nvSpPr>
            <p:spPr>
              <a:xfrm>
                <a:off x="1982391" y="3446859"/>
                <a:ext cx="44649" cy="8931"/>
              </a:xfrm>
              <a:custGeom>
                <a:avLst/>
                <a:gdLst/>
                <a:ahLst/>
                <a:cxnLst/>
                <a:rect l="0" t="0" r="0" b="0"/>
                <a:pathLst>
                  <a:path w="44649" h="8931">
                    <a:moveTo>
                      <a:pt x="8929" y="0"/>
                    </a:moveTo>
                    <a:lnTo>
                      <a:pt x="0" y="0"/>
                    </a:lnTo>
                    <a:lnTo>
                      <a:pt x="44245" y="0"/>
                    </a:lnTo>
                    <a:lnTo>
                      <a:pt x="44648" y="893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17" name="SMARTInkShape-825"/>
              <p:cNvSpPr/>
              <p:nvPr>
                <p:custDataLst>
                  <p:tags r:id="rId120"/>
                </p:custDataLst>
              </p:nvPr>
            </p:nvSpPr>
            <p:spPr>
              <a:xfrm>
                <a:off x="1723440" y="3580807"/>
                <a:ext cx="98217" cy="98224"/>
              </a:xfrm>
              <a:custGeom>
                <a:avLst/>
                <a:gdLst/>
                <a:ahLst/>
                <a:cxnLst/>
                <a:rect l="0" t="0" r="0" b="0"/>
                <a:pathLst>
                  <a:path w="98217" h="98224">
                    <a:moveTo>
                      <a:pt x="26779" y="35716"/>
                    </a:moveTo>
                    <a:lnTo>
                      <a:pt x="31519" y="35716"/>
                    </a:lnTo>
                    <a:lnTo>
                      <a:pt x="32915" y="34724"/>
                    </a:lnTo>
                    <a:lnTo>
                      <a:pt x="33846" y="33070"/>
                    </a:lnTo>
                    <a:lnTo>
                      <a:pt x="35599" y="27155"/>
                    </a:lnTo>
                    <a:lnTo>
                      <a:pt x="52294" y="26787"/>
                    </a:lnTo>
                    <a:lnTo>
                      <a:pt x="52719" y="25795"/>
                    </a:lnTo>
                    <a:lnTo>
                      <a:pt x="53190" y="22046"/>
                    </a:lnTo>
                    <a:lnTo>
                      <a:pt x="54308" y="20650"/>
                    </a:lnTo>
                    <a:lnTo>
                      <a:pt x="62120" y="17966"/>
                    </a:lnTo>
                    <a:lnTo>
                      <a:pt x="62497" y="368"/>
                    </a:lnTo>
                    <a:lnTo>
                      <a:pt x="45988" y="0"/>
                    </a:lnTo>
                    <a:lnTo>
                      <a:pt x="14469" y="30168"/>
                    </a:lnTo>
                    <a:lnTo>
                      <a:pt x="11386" y="35896"/>
                    </a:lnTo>
                    <a:lnTo>
                      <a:pt x="9407" y="42918"/>
                    </a:lnTo>
                    <a:lnTo>
                      <a:pt x="2879" y="51434"/>
                    </a:lnTo>
                    <a:lnTo>
                      <a:pt x="846" y="59776"/>
                    </a:lnTo>
                    <a:lnTo>
                      <a:pt x="0" y="84585"/>
                    </a:lnTo>
                    <a:lnTo>
                      <a:pt x="988" y="86155"/>
                    </a:lnTo>
                    <a:lnTo>
                      <a:pt x="2640" y="87201"/>
                    </a:lnTo>
                    <a:lnTo>
                      <a:pt x="7679" y="88881"/>
                    </a:lnTo>
                    <a:lnTo>
                      <a:pt x="16499" y="96946"/>
                    </a:lnTo>
                    <a:lnTo>
                      <a:pt x="22189" y="97846"/>
                    </a:lnTo>
                    <a:lnTo>
                      <a:pt x="65477" y="98223"/>
                    </a:lnTo>
                    <a:lnTo>
                      <a:pt x="67460" y="97231"/>
                    </a:lnTo>
                    <a:lnTo>
                      <a:pt x="68783" y="95578"/>
                    </a:lnTo>
                    <a:lnTo>
                      <a:pt x="69664" y="93483"/>
                    </a:lnTo>
                    <a:lnTo>
                      <a:pt x="71244" y="92087"/>
                    </a:lnTo>
                    <a:lnTo>
                      <a:pt x="75645" y="90536"/>
                    </a:lnTo>
                    <a:lnTo>
                      <a:pt x="86555" y="88548"/>
                    </a:lnTo>
                    <a:lnTo>
                      <a:pt x="98216" y="80364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18" name="SMARTInkShape-826"/>
              <p:cNvSpPr/>
              <p:nvPr>
                <p:custDataLst>
                  <p:tags r:id="rId121"/>
                </p:custDataLst>
              </p:nvPr>
            </p:nvSpPr>
            <p:spPr>
              <a:xfrm>
                <a:off x="1580556" y="3589734"/>
                <a:ext cx="107156" cy="17860"/>
              </a:xfrm>
              <a:custGeom>
                <a:avLst/>
                <a:gdLst/>
                <a:ahLst/>
                <a:cxnLst/>
                <a:rect l="0" t="0" r="0" b="0"/>
                <a:pathLst>
                  <a:path w="107156" h="17860">
                    <a:moveTo>
                      <a:pt x="8928" y="17859"/>
                    </a:moveTo>
                    <a:lnTo>
                      <a:pt x="0" y="17859"/>
                    </a:lnTo>
                    <a:lnTo>
                      <a:pt x="7687" y="10171"/>
                    </a:lnTo>
                    <a:lnTo>
                      <a:pt x="13301" y="9298"/>
                    </a:lnTo>
                    <a:lnTo>
                      <a:pt x="39946" y="8933"/>
                    </a:lnTo>
                    <a:lnTo>
                      <a:pt x="45203" y="6285"/>
                    </a:lnTo>
                    <a:lnTo>
                      <a:pt x="50848" y="2794"/>
                    </a:lnTo>
                    <a:lnTo>
                      <a:pt x="62555" y="552"/>
                    </a:lnTo>
                    <a:lnTo>
                      <a:pt x="107155" y="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19" name="SMARTInkShape-827"/>
              <p:cNvSpPr/>
              <p:nvPr>
                <p:custDataLst>
                  <p:tags r:id="rId122"/>
                </p:custDataLst>
              </p:nvPr>
            </p:nvSpPr>
            <p:spPr>
              <a:xfrm>
                <a:off x="1669851" y="3509367"/>
                <a:ext cx="17851" cy="142876"/>
              </a:xfrm>
              <a:custGeom>
                <a:avLst/>
                <a:gdLst/>
                <a:ahLst/>
                <a:cxnLst/>
                <a:rect l="0" t="0" r="0" b="0"/>
                <a:pathLst>
                  <a:path w="17851" h="142876">
                    <a:moveTo>
                      <a:pt x="8930" y="0"/>
                    </a:moveTo>
                    <a:lnTo>
                      <a:pt x="8930" y="8562"/>
                    </a:lnTo>
                    <a:lnTo>
                      <a:pt x="16619" y="8897"/>
                    </a:lnTo>
                    <a:lnTo>
                      <a:pt x="17032" y="9900"/>
                    </a:lnTo>
                    <a:lnTo>
                      <a:pt x="17850" y="31052"/>
                    </a:lnTo>
                    <a:lnTo>
                      <a:pt x="15210" y="36291"/>
                    </a:lnTo>
                    <a:lnTo>
                      <a:pt x="11721" y="41926"/>
                    </a:lnTo>
                    <a:lnTo>
                      <a:pt x="9481" y="53628"/>
                    </a:lnTo>
                    <a:lnTo>
                      <a:pt x="8932" y="98226"/>
                    </a:lnTo>
                    <a:lnTo>
                      <a:pt x="8931" y="101203"/>
                    </a:lnTo>
                    <a:lnTo>
                      <a:pt x="6285" y="107156"/>
                    </a:lnTo>
                    <a:lnTo>
                      <a:pt x="1242" y="114322"/>
                    </a:lnTo>
                    <a:lnTo>
                      <a:pt x="246" y="122867"/>
                    </a:lnTo>
                    <a:lnTo>
                      <a:pt x="0" y="142875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20" name="SMARTInkShape-828"/>
              <p:cNvSpPr/>
              <p:nvPr>
                <p:custDataLst>
                  <p:tags r:id="rId123"/>
                </p:custDataLst>
              </p:nvPr>
            </p:nvSpPr>
            <p:spPr>
              <a:xfrm>
                <a:off x="1571626" y="3509367"/>
                <a:ext cx="17859" cy="160703"/>
              </a:xfrm>
              <a:custGeom>
                <a:avLst/>
                <a:gdLst/>
                <a:ahLst/>
                <a:cxnLst/>
                <a:rect l="0" t="0" r="0" b="0"/>
                <a:pathLst>
                  <a:path w="17859" h="160703">
                    <a:moveTo>
                      <a:pt x="17858" y="17859"/>
                    </a:moveTo>
                    <a:lnTo>
                      <a:pt x="17858" y="0"/>
                    </a:lnTo>
                    <a:lnTo>
                      <a:pt x="17858" y="41747"/>
                    </a:lnTo>
                    <a:lnTo>
                      <a:pt x="16866" y="74600"/>
                    </a:lnTo>
                    <a:lnTo>
                      <a:pt x="10170" y="91906"/>
                    </a:lnTo>
                    <a:lnTo>
                      <a:pt x="8943" y="133778"/>
                    </a:lnTo>
                    <a:lnTo>
                      <a:pt x="8930" y="150031"/>
                    </a:lnTo>
                    <a:lnTo>
                      <a:pt x="7937" y="150622"/>
                    </a:lnTo>
                    <a:lnTo>
                      <a:pt x="1240" y="151649"/>
                    </a:lnTo>
                    <a:lnTo>
                      <a:pt x="551" y="154381"/>
                    </a:lnTo>
                    <a:lnTo>
                      <a:pt x="2" y="160702"/>
                    </a:lnTo>
                    <a:lnTo>
                      <a:pt x="0" y="155984"/>
                    </a:lnTo>
                    <a:lnTo>
                      <a:pt x="992" y="154591"/>
                    </a:lnTo>
                    <a:lnTo>
                      <a:pt x="2645" y="153662"/>
                    </a:lnTo>
                    <a:lnTo>
                      <a:pt x="8819" y="151837"/>
                    </a:lnTo>
                    <a:lnTo>
                      <a:pt x="8896" y="147073"/>
                    </a:lnTo>
                    <a:lnTo>
                      <a:pt x="9899" y="145674"/>
                    </a:lnTo>
                    <a:lnTo>
                      <a:pt x="13660" y="144119"/>
                    </a:lnTo>
                    <a:lnTo>
                      <a:pt x="15059" y="142712"/>
                    </a:lnTo>
                    <a:lnTo>
                      <a:pt x="17858" y="133945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21" name="SMARTInkShape-829"/>
              <p:cNvSpPr/>
              <p:nvPr>
                <p:custDataLst>
                  <p:tags r:id="rId124"/>
                </p:custDataLst>
              </p:nvPr>
            </p:nvSpPr>
            <p:spPr>
              <a:xfrm>
                <a:off x="1509117" y="3420070"/>
                <a:ext cx="23005" cy="116087"/>
              </a:xfrm>
              <a:custGeom>
                <a:avLst/>
                <a:gdLst/>
                <a:ahLst/>
                <a:cxnLst/>
                <a:rect l="0" t="0" r="0" b="0"/>
                <a:pathLst>
                  <a:path w="23005" h="116087">
                    <a:moveTo>
                      <a:pt x="17859" y="0"/>
                    </a:moveTo>
                    <a:lnTo>
                      <a:pt x="23004" y="0"/>
                    </a:lnTo>
                    <a:lnTo>
                      <a:pt x="17882" y="0"/>
                    </a:lnTo>
                    <a:lnTo>
                      <a:pt x="17860" y="21250"/>
                    </a:lnTo>
                    <a:lnTo>
                      <a:pt x="20505" y="26973"/>
                    </a:lnTo>
                    <a:lnTo>
                      <a:pt x="22600" y="29889"/>
                    </a:lnTo>
                    <a:lnTo>
                      <a:pt x="23004" y="31832"/>
                    </a:lnTo>
                    <a:lnTo>
                      <a:pt x="22281" y="33128"/>
                    </a:lnTo>
                    <a:lnTo>
                      <a:pt x="20807" y="33992"/>
                    </a:lnTo>
                    <a:lnTo>
                      <a:pt x="19170" y="40243"/>
                    </a:lnTo>
                    <a:lnTo>
                      <a:pt x="16882" y="77340"/>
                    </a:lnTo>
                    <a:lnTo>
                      <a:pt x="10173" y="87526"/>
                    </a:lnTo>
                    <a:lnTo>
                      <a:pt x="9175" y="96076"/>
                    </a:lnTo>
                    <a:lnTo>
                      <a:pt x="8962" y="110242"/>
                    </a:lnTo>
                    <a:lnTo>
                      <a:pt x="7959" y="112190"/>
                    </a:lnTo>
                    <a:lnTo>
                      <a:pt x="6298" y="113488"/>
                    </a:lnTo>
                    <a:lnTo>
                      <a:pt x="0" y="116086"/>
                    </a:lnTo>
                    <a:lnTo>
                      <a:pt x="8930" y="116086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22" name="SMARTInkShape-830"/>
              <p:cNvSpPr/>
              <p:nvPr>
                <p:custDataLst>
                  <p:tags r:id="rId125"/>
                </p:custDataLst>
              </p:nvPr>
            </p:nvSpPr>
            <p:spPr>
              <a:xfrm>
                <a:off x="1446609" y="3411508"/>
                <a:ext cx="71439" cy="71071"/>
              </a:xfrm>
              <a:custGeom>
                <a:avLst/>
                <a:gdLst/>
                <a:ahLst/>
                <a:cxnLst/>
                <a:rect l="0" t="0" r="0" b="0"/>
                <a:pathLst>
                  <a:path w="71439" h="71071">
                    <a:moveTo>
                      <a:pt x="35719" y="8562"/>
                    </a:moveTo>
                    <a:lnTo>
                      <a:pt x="35719" y="0"/>
                    </a:lnTo>
                    <a:lnTo>
                      <a:pt x="35719" y="8531"/>
                    </a:lnTo>
                    <a:lnTo>
                      <a:pt x="35719" y="3411"/>
                    </a:lnTo>
                    <a:lnTo>
                      <a:pt x="35719" y="8539"/>
                    </a:lnTo>
                    <a:lnTo>
                      <a:pt x="27157" y="17124"/>
                    </a:lnTo>
                    <a:lnTo>
                      <a:pt x="26799" y="26045"/>
                    </a:lnTo>
                    <a:lnTo>
                      <a:pt x="18228" y="34974"/>
                    </a:lnTo>
                    <a:lnTo>
                      <a:pt x="17892" y="43006"/>
                    </a:lnTo>
                    <a:lnTo>
                      <a:pt x="16889" y="43431"/>
                    </a:lnTo>
                    <a:lnTo>
                      <a:pt x="10174" y="44169"/>
                    </a:lnTo>
                    <a:lnTo>
                      <a:pt x="9483" y="46877"/>
                    </a:lnTo>
                    <a:lnTo>
                      <a:pt x="8940" y="60789"/>
                    </a:lnTo>
                    <a:lnTo>
                      <a:pt x="7944" y="61240"/>
                    </a:lnTo>
                    <a:lnTo>
                      <a:pt x="1" y="62140"/>
                    </a:lnTo>
                    <a:lnTo>
                      <a:pt x="0" y="67285"/>
                    </a:lnTo>
                    <a:lnTo>
                      <a:pt x="0" y="65088"/>
                    </a:lnTo>
                    <a:lnTo>
                      <a:pt x="0" y="71044"/>
                    </a:lnTo>
                    <a:lnTo>
                      <a:pt x="16609" y="71070"/>
                    </a:lnTo>
                    <a:lnTo>
                      <a:pt x="17026" y="70078"/>
                    </a:lnTo>
                    <a:lnTo>
                      <a:pt x="17489" y="66329"/>
                    </a:lnTo>
                    <a:lnTo>
                      <a:pt x="18605" y="64933"/>
                    </a:lnTo>
                    <a:lnTo>
                      <a:pt x="25515" y="62508"/>
                    </a:lnTo>
                    <a:lnTo>
                      <a:pt x="53546" y="62140"/>
                    </a:lnTo>
                    <a:lnTo>
                      <a:pt x="53572" y="56995"/>
                    </a:lnTo>
                    <a:lnTo>
                      <a:pt x="53576" y="59192"/>
                    </a:lnTo>
                    <a:lnTo>
                      <a:pt x="53578" y="53210"/>
                    </a:lnTo>
                    <a:lnTo>
                      <a:pt x="62140" y="53210"/>
                    </a:lnTo>
                    <a:lnTo>
                      <a:pt x="62498" y="44649"/>
                    </a:lnTo>
                    <a:lnTo>
                      <a:pt x="71438" y="44281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23" name="SMARTInkShape-831"/>
              <p:cNvSpPr/>
              <p:nvPr>
                <p:custDataLst>
                  <p:tags r:id="rId126"/>
                </p:custDataLst>
              </p:nvPr>
            </p:nvSpPr>
            <p:spPr>
              <a:xfrm>
                <a:off x="1268016" y="3286125"/>
                <a:ext cx="133946" cy="169665"/>
              </a:xfrm>
              <a:custGeom>
                <a:avLst/>
                <a:gdLst/>
                <a:ahLst/>
                <a:cxnLst/>
                <a:rect l="0" t="0" r="0" b="0"/>
                <a:pathLst>
                  <a:path w="133946" h="169665">
                    <a:moveTo>
                      <a:pt x="0" y="0"/>
                    </a:moveTo>
                    <a:lnTo>
                      <a:pt x="0" y="43297"/>
                    </a:lnTo>
                    <a:lnTo>
                      <a:pt x="0" y="87576"/>
                    </a:lnTo>
                    <a:lnTo>
                      <a:pt x="0" y="131904"/>
                    </a:lnTo>
                    <a:lnTo>
                      <a:pt x="0" y="169664"/>
                    </a:lnTo>
                    <a:lnTo>
                      <a:pt x="0" y="129608"/>
                    </a:lnTo>
                    <a:lnTo>
                      <a:pt x="992" y="128077"/>
                    </a:lnTo>
                    <a:lnTo>
                      <a:pt x="2645" y="127056"/>
                    </a:lnTo>
                    <a:lnTo>
                      <a:pt x="4740" y="126376"/>
                    </a:lnTo>
                    <a:lnTo>
                      <a:pt x="6136" y="124930"/>
                    </a:lnTo>
                    <a:lnTo>
                      <a:pt x="8562" y="117446"/>
                    </a:lnTo>
                    <a:lnTo>
                      <a:pt x="8927" y="93973"/>
                    </a:lnTo>
                    <a:lnTo>
                      <a:pt x="9920" y="92415"/>
                    </a:lnTo>
                    <a:lnTo>
                      <a:pt x="11574" y="91375"/>
                    </a:lnTo>
                    <a:lnTo>
                      <a:pt x="13669" y="90682"/>
                    </a:lnTo>
                    <a:lnTo>
                      <a:pt x="15066" y="89228"/>
                    </a:lnTo>
                    <a:lnTo>
                      <a:pt x="16618" y="84967"/>
                    </a:lnTo>
                    <a:lnTo>
                      <a:pt x="17859" y="53690"/>
                    </a:lnTo>
                    <a:lnTo>
                      <a:pt x="34476" y="53578"/>
                    </a:lnTo>
                    <a:lnTo>
                      <a:pt x="34890" y="54570"/>
                    </a:lnTo>
                    <a:lnTo>
                      <a:pt x="35716" y="67216"/>
                    </a:lnTo>
                    <a:lnTo>
                      <a:pt x="36709" y="68623"/>
                    </a:lnTo>
                    <a:lnTo>
                      <a:pt x="38363" y="69561"/>
                    </a:lnTo>
                    <a:lnTo>
                      <a:pt x="40458" y="70186"/>
                    </a:lnTo>
                    <a:lnTo>
                      <a:pt x="41855" y="71596"/>
                    </a:lnTo>
                    <a:lnTo>
                      <a:pt x="44280" y="79016"/>
                    </a:lnTo>
                    <a:lnTo>
                      <a:pt x="44648" y="123653"/>
                    </a:lnTo>
                    <a:lnTo>
                      <a:pt x="44648" y="142875"/>
                    </a:lnTo>
                    <a:lnTo>
                      <a:pt x="44648" y="120752"/>
                    </a:lnTo>
                    <a:lnTo>
                      <a:pt x="45640" y="119197"/>
                    </a:lnTo>
                    <a:lnTo>
                      <a:pt x="47294" y="118160"/>
                    </a:lnTo>
                    <a:lnTo>
                      <a:pt x="52336" y="116495"/>
                    </a:lnTo>
                    <a:lnTo>
                      <a:pt x="53026" y="113622"/>
                    </a:lnTo>
                    <a:lnTo>
                      <a:pt x="53469" y="108433"/>
                    </a:lnTo>
                    <a:lnTo>
                      <a:pt x="59693" y="100280"/>
                    </a:lnTo>
                    <a:lnTo>
                      <a:pt x="61256" y="94839"/>
                    </a:lnTo>
                    <a:lnTo>
                      <a:pt x="62666" y="92992"/>
                    </a:lnTo>
                    <a:lnTo>
                      <a:pt x="66877" y="90939"/>
                    </a:lnTo>
                    <a:lnTo>
                      <a:pt x="68397" y="89399"/>
                    </a:lnTo>
                    <a:lnTo>
                      <a:pt x="72162" y="80298"/>
                    </a:lnTo>
                    <a:lnTo>
                      <a:pt x="88895" y="62911"/>
                    </a:lnTo>
                    <a:lnTo>
                      <a:pt x="96950" y="62543"/>
                    </a:lnTo>
                    <a:lnTo>
                      <a:pt x="97375" y="61539"/>
                    </a:lnTo>
                    <a:lnTo>
                      <a:pt x="97848" y="57778"/>
                    </a:lnTo>
                    <a:lnTo>
                      <a:pt x="98966" y="56378"/>
                    </a:lnTo>
                    <a:lnTo>
                      <a:pt x="105881" y="53947"/>
                    </a:lnTo>
                    <a:lnTo>
                      <a:pt x="106306" y="54816"/>
                    </a:lnTo>
                    <a:lnTo>
                      <a:pt x="106778" y="58428"/>
                    </a:lnTo>
                    <a:lnTo>
                      <a:pt x="107896" y="59787"/>
                    </a:lnTo>
                    <a:lnTo>
                      <a:pt x="114811" y="62149"/>
                    </a:lnTo>
                    <a:lnTo>
                      <a:pt x="115519" y="64994"/>
                    </a:lnTo>
                    <a:lnTo>
                      <a:pt x="115708" y="67142"/>
                    </a:lnTo>
                    <a:lnTo>
                      <a:pt x="118564" y="72174"/>
                    </a:lnTo>
                    <a:lnTo>
                      <a:pt x="123741" y="78749"/>
                    </a:lnTo>
                    <a:lnTo>
                      <a:pt x="125756" y="87176"/>
                    </a:lnTo>
                    <a:lnTo>
                      <a:pt x="131078" y="95503"/>
                    </a:lnTo>
                    <a:lnTo>
                      <a:pt x="133378" y="107206"/>
                    </a:lnTo>
                    <a:lnTo>
                      <a:pt x="133945" y="142875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</p:grpSp>
        <p:grpSp>
          <p:nvGrpSpPr>
            <p:cNvPr id="429" name="SMARTInkShape-Group147"/>
            <p:cNvGrpSpPr/>
            <p:nvPr/>
          </p:nvGrpSpPr>
          <p:grpSpPr>
            <a:xfrm>
              <a:off x="2160984" y="3232547"/>
              <a:ext cx="489847" cy="344198"/>
              <a:chOff x="2160984" y="3232547"/>
              <a:chExt cx="489847" cy="344198"/>
            </a:xfrm>
          </p:grpSpPr>
          <p:sp>
            <p:nvSpPr>
              <p:cNvPr id="425" name="SMARTInkShape-832"/>
              <p:cNvSpPr/>
              <p:nvPr>
                <p:custDataLst>
                  <p:tags r:id="rId114"/>
                </p:custDataLst>
              </p:nvPr>
            </p:nvSpPr>
            <p:spPr>
              <a:xfrm>
                <a:off x="2519416" y="3312924"/>
                <a:ext cx="131415" cy="142866"/>
              </a:xfrm>
              <a:custGeom>
                <a:avLst/>
                <a:gdLst/>
                <a:ahLst/>
                <a:cxnLst/>
                <a:rect l="0" t="0" r="0" b="0"/>
                <a:pathLst>
                  <a:path w="131415" h="142866">
                    <a:moveTo>
                      <a:pt x="34475" y="17849"/>
                    </a:moveTo>
                    <a:lnTo>
                      <a:pt x="34475" y="22"/>
                    </a:lnTo>
                    <a:lnTo>
                      <a:pt x="34475" y="8553"/>
                    </a:lnTo>
                    <a:lnTo>
                      <a:pt x="26786" y="8887"/>
                    </a:lnTo>
                    <a:lnTo>
                      <a:pt x="26372" y="9890"/>
                    </a:lnTo>
                    <a:lnTo>
                      <a:pt x="25913" y="13650"/>
                    </a:lnTo>
                    <a:lnTo>
                      <a:pt x="24798" y="15050"/>
                    </a:lnTo>
                    <a:lnTo>
                      <a:pt x="20913" y="16605"/>
                    </a:lnTo>
                    <a:lnTo>
                      <a:pt x="19480" y="18012"/>
                    </a:lnTo>
                    <a:lnTo>
                      <a:pt x="17889" y="22221"/>
                    </a:lnTo>
                    <a:lnTo>
                      <a:pt x="15874" y="33008"/>
                    </a:lnTo>
                    <a:lnTo>
                      <a:pt x="10553" y="41744"/>
                    </a:lnTo>
                    <a:lnTo>
                      <a:pt x="8252" y="53584"/>
                    </a:lnTo>
                    <a:lnTo>
                      <a:pt x="7718" y="74405"/>
                    </a:lnTo>
                    <a:lnTo>
                      <a:pt x="5054" y="80358"/>
                    </a:lnTo>
                    <a:lnTo>
                      <a:pt x="1555" y="86310"/>
                    </a:lnTo>
                    <a:lnTo>
                      <a:pt x="0" y="92264"/>
                    </a:lnTo>
                    <a:lnTo>
                      <a:pt x="577" y="95240"/>
                    </a:lnTo>
                    <a:lnTo>
                      <a:pt x="5987" y="107146"/>
                    </a:lnTo>
                    <a:lnTo>
                      <a:pt x="7586" y="120294"/>
                    </a:lnTo>
                    <a:lnTo>
                      <a:pt x="8611" y="121864"/>
                    </a:lnTo>
                    <a:lnTo>
                      <a:pt x="10287" y="122912"/>
                    </a:lnTo>
                    <a:lnTo>
                      <a:pt x="12396" y="123610"/>
                    </a:lnTo>
                    <a:lnTo>
                      <a:pt x="13802" y="125067"/>
                    </a:lnTo>
                    <a:lnTo>
                      <a:pt x="18705" y="134535"/>
                    </a:lnTo>
                    <a:lnTo>
                      <a:pt x="24194" y="141220"/>
                    </a:lnTo>
                    <a:lnTo>
                      <a:pt x="27590" y="142133"/>
                    </a:lnTo>
                    <a:lnTo>
                      <a:pt x="71964" y="142864"/>
                    </a:lnTo>
                    <a:lnTo>
                      <a:pt x="81742" y="142865"/>
                    </a:lnTo>
                    <a:lnTo>
                      <a:pt x="87894" y="140219"/>
                    </a:lnTo>
                    <a:lnTo>
                      <a:pt x="117815" y="113053"/>
                    </a:lnTo>
                    <a:lnTo>
                      <a:pt x="121125" y="107126"/>
                    </a:lnTo>
                    <a:lnTo>
                      <a:pt x="131414" y="69692"/>
                    </a:lnTo>
                    <a:lnTo>
                      <a:pt x="130851" y="66302"/>
                    </a:lnTo>
                    <a:lnTo>
                      <a:pt x="121627" y="44687"/>
                    </a:lnTo>
                    <a:lnTo>
                      <a:pt x="117857" y="38707"/>
                    </a:lnTo>
                    <a:lnTo>
                      <a:pt x="114743" y="29762"/>
                    </a:lnTo>
                    <a:lnTo>
                      <a:pt x="110498" y="23805"/>
                    </a:lnTo>
                    <a:lnTo>
                      <a:pt x="105305" y="20496"/>
                    </a:lnTo>
                    <a:lnTo>
                      <a:pt x="99689" y="18034"/>
                    </a:lnTo>
                    <a:lnTo>
                      <a:pt x="90949" y="12061"/>
                    </a:lnTo>
                    <a:lnTo>
                      <a:pt x="80876" y="9333"/>
                    </a:lnTo>
                    <a:lnTo>
                      <a:pt x="70204" y="0"/>
                    </a:lnTo>
                    <a:lnTo>
                      <a:pt x="70193" y="8919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26" name="SMARTInkShape-833"/>
              <p:cNvSpPr/>
              <p:nvPr>
                <p:custDataLst>
                  <p:tags r:id="rId115"/>
                </p:custDataLst>
              </p:nvPr>
            </p:nvSpPr>
            <p:spPr>
              <a:xfrm>
                <a:off x="2366367" y="3500437"/>
                <a:ext cx="44640" cy="76308"/>
              </a:xfrm>
              <a:custGeom>
                <a:avLst/>
                <a:gdLst/>
                <a:ahLst/>
                <a:cxnLst/>
                <a:rect l="0" t="0" r="0" b="0"/>
                <a:pathLst>
                  <a:path w="44640" h="76308">
                    <a:moveTo>
                      <a:pt x="35719" y="0"/>
                    </a:moveTo>
                    <a:lnTo>
                      <a:pt x="43407" y="7689"/>
                    </a:lnTo>
                    <a:lnTo>
                      <a:pt x="44281" y="13302"/>
                    </a:lnTo>
                    <a:lnTo>
                      <a:pt x="44639" y="38731"/>
                    </a:lnTo>
                    <a:lnTo>
                      <a:pt x="41999" y="44665"/>
                    </a:lnTo>
                    <a:lnTo>
                      <a:pt x="22525" y="66726"/>
                    </a:lnTo>
                    <a:lnTo>
                      <a:pt x="17288" y="69344"/>
                    </a:lnTo>
                    <a:lnTo>
                      <a:pt x="14501" y="70042"/>
                    </a:lnTo>
                    <a:lnTo>
                      <a:pt x="12644" y="71499"/>
                    </a:lnTo>
                    <a:lnTo>
                      <a:pt x="10581" y="75764"/>
                    </a:lnTo>
                    <a:lnTo>
                      <a:pt x="10030" y="76307"/>
                    </a:lnTo>
                    <a:lnTo>
                      <a:pt x="9663" y="75676"/>
                    </a:lnTo>
                    <a:lnTo>
                      <a:pt x="9419" y="74263"/>
                    </a:lnTo>
                    <a:lnTo>
                      <a:pt x="8263" y="73321"/>
                    </a:lnTo>
                    <a:lnTo>
                      <a:pt x="1284" y="71686"/>
                    </a:lnTo>
                    <a:lnTo>
                      <a:pt x="571" y="68902"/>
                    </a:lnTo>
                    <a:lnTo>
                      <a:pt x="0" y="62508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27" name="SMARTInkShape-834"/>
              <p:cNvSpPr/>
              <p:nvPr>
                <p:custDataLst>
                  <p:tags r:id="rId116"/>
                </p:custDataLst>
              </p:nvPr>
            </p:nvSpPr>
            <p:spPr>
              <a:xfrm>
                <a:off x="2286000" y="3268265"/>
                <a:ext cx="35720" cy="205374"/>
              </a:xfrm>
              <a:custGeom>
                <a:avLst/>
                <a:gdLst/>
                <a:ahLst/>
                <a:cxnLst/>
                <a:rect l="0" t="0" r="0" b="0"/>
                <a:pathLst>
                  <a:path w="35720" h="205374">
                    <a:moveTo>
                      <a:pt x="35719" y="0"/>
                    </a:moveTo>
                    <a:lnTo>
                      <a:pt x="26821" y="0"/>
                    </a:lnTo>
                    <a:lnTo>
                      <a:pt x="26792" y="12429"/>
                    </a:lnTo>
                    <a:lnTo>
                      <a:pt x="24144" y="18092"/>
                    </a:lnTo>
                    <a:lnTo>
                      <a:pt x="22049" y="20992"/>
                    </a:lnTo>
                    <a:lnTo>
                      <a:pt x="19101" y="34552"/>
                    </a:lnTo>
                    <a:lnTo>
                      <a:pt x="17892" y="77806"/>
                    </a:lnTo>
                    <a:lnTo>
                      <a:pt x="10174" y="117887"/>
                    </a:lnTo>
                    <a:lnTo>
                      <a:pt x="8183" y="138895"/>
                    </a:lnTo>
                    <a:lnTo>
                      <a:pt x="849" y="165685"/>
                    </a:lnTo>
                    <a:lnTo>
                      <a:pt x="0" y="205347"/>
                    </a:lnTo>
                    <a:lnTo>
                      <a:pt x="4741" y="205373"/>
                    </a:lnTo>
                    <a:lnTo>
                      <a:pt x="6137" y="204384"/>
                    </a:lnTo>
                    <a:lnTo>
                      <a:pt x="7068" y="202733"/>
                    </a:lnTo>
                    <a:lnTo>
                      <a:pt x="8929" y="196453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28" name="SMARTInkShape-835"/>
              <p:cNvSpPr/>
              <p:nvPr>
                <p:custDataLst>
                  <p:tags r:id="rId117"/>
                </p:custDataLst>
              </p:nvPr>
            </p:nvSpPr>
            <p:spPr>
              <a:xfrm>
                <a:off x="2160984" y="3232547"/>
                <a:ext cx="133946" cy="125016"/>
              </a:xfrm>
              <a:custGeom>
                <a:avLst/>
                <a:gdLst/>
                <a:ahLst/>
                <a:cxnLst/>
                <a:rect l="0" t="0" r="0" b="0"/>
                <a:pathLst>
                  <a:path w="133946" h="125016">
                    <a:moveTo>
                      <a:pt x="53578" y="8929"/>
                    </a:moveTo>
                    <a:lnTo>
                      <a:pt x="53578" y="0"/>
                    </a:lnTo>
                    <a:lnTo>
                      <a:pt x="53578" y="4740"/>
                    </a:lnTo>
                    <a:lnTo>
                      <a:pt x="52586" y="6137"/>
                    </a:lnTo>
                    <a:lnTo>
                      <a:pt x="50932" y="7067"/>
                    </a:lnTo>
                    <a:lnTo>
                      <a:pt x="48838" y="7688"/>
                    </a:lnTo>
                    <a:lnTo>
                      <a:pt x="47441" y="9094"/>
                    </a:lnTo>
                    <a:lnTo>
                      <a:pt x="45890" y="13302"/>
                    </a:lnTo>
                    <a:lnTo>
                      <a:pt x="44758" y="29888"/>
                    </a:lnTo>
                    <a:lnTo>
                      <a:pt x="43729" y="31832"/>
                    </a:lnTo>
                    <a:lnTo>
                      <a:pt x="42051" y="33128"/>
                    </a:lnTo>
                    <a:lnTo>
                      <a:pt x="39941" y="33991"/>
                    </a:lnTo>
                    <a:lnTo>
                      <a:pt x="38533" y="36551"/>
                    </a:lnTo>
                    <a:lnTo>
                      <a:pt x="35560" y="48643"/>
                    </a:lnTo>
                    <a:lnTo>
                      <a:pt x="28816" y="62121"/>
                    </a:lnTo>
                    <a:lnTo>
                      <a:pt x="28140" y="65227"/>
                    </a:lnTo>
                    <a:lnTo>
                      <a:pt x="6889" y="107155"/>
                    </a:lnTo>
                    <a:lnTo>
                      <a:pt x="1361" y="114322"/>
                    </a:lnTo>
                    <a:lnTo>
                      <a:pt x="1" y="125012"/>
                    </a:lnTo>
                    <a:lnTo>
                      <a:pt x="0" y="125014"/>
                    </a:lnTo>
                    <a:lnTo>
                      <a:pt x="4741" y="125015"/>
                    </a:lnTo>
                    <a:lnTo>
                      <a:pt x="6137" y="124023"/>
                    </a:lnTo>
                    <a:lnTo>
                      <a:pt x="7068" y="122370"/>
                    </a:lnTo>
                    <a:lnTo>
                      <a:pt x="7689" y="120275"/>
                    </a:lnTo>
                    <a:lnTo>
                      <a:pt x="9095" y="118878"/>
                    </a:lnTo>
                    <a:lnTo>
                      <a:pt x="13303" y="117327"/>
                    </a:lnTo>
                    <a:lnTo>
                      <a:pt x="57568" y="116088"/>
                    </a:lnTo>
                    <a:lnTo>
                      <a:pt x="92406" y="115093"/>
                    </a:lnTo>
                    <a:lnTo>
                      <a:pt x="114211" y="107524"/>
                    </a:lnTo>
                    <a:lnTo>
                      <a:pt x="133945" y="107156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</p:grpSp>
        <p:grpSp>
          <p:nvGrpSpPr>
            <p:cNvPr id="437" name="SMARTInkShape-Group148"/>
            <p:cNvGrpSpPr/>
            <p:nvPr/>
          </p:nvGrpSpPr>
          <p:grpSpPr>
            <a:xfrm>
              <a:off x="2705695" y="3241479"/>
              <a:ext cx="1401962" cy="214311"/>
              <a:chOff x="2705695" y="3241479"/>
              <a:chExt cx="1401962" cy="214311"/>
            </a:xfrm>
          </p:grpSpPr>
          <p:sp>
            <p:nvSpPr>
              <p:cNvPr id="430" name="SMARTInkShape-836"/>
              <p:cNvSpPr/>
              <p:nvPr>
                <p:custDataLst>
                  <p:tags r:id="rId107"/>
                </p:custDataLst>
              </p:nvPr>
            </p:nvSpPr>
            <p:spPr>
              <a:xfrm>
                <a:off x="3929095" y="3295054"/>
                <a:ext cx="178562" cy="89298"/>
              </a:xfrm>
              <a:custGeom>
                <a:avLst/>
                <a:gdLst/>
                <a:ahLst/>
                <a:cxnLst/>
                <a:rect l="0" t="0" r="0" b="0"/>
                <a:pathLst>
                  <a:path w="178562" h="89298">
                    <a:moveTo>
                      <a:pt x="17826" y="17860"/>
                    </a:moveTo>
                    <a:lnTo>
                      <a:pt x="17826" y="0"/>
                    </a:lnTo>
                    <a:lnTo>
                      <a:pt x="10139" y="7689"/>
                    </a:lnTo>
                    <a:lnTo>
                      <a:pt x="9006" y="16510"/>
                    </a:lnTo>
                    <a:lnTo>
                      <a:pt x="8907" y="30171"/>
                    </a:lnTo>
                    <a:lnTo>
                      <a:pt x="7911" y="32020"/>
                    </a:lnTo>
                    <a:lnTo>
                      <a:pt x="6255" y="33253"/>
                    </a:lnTo>
                    <a:lnTo>
                      <a:pt x="4160" y="34075"/>
                    </a:lnTo>
                    <a:lnTo>
                      <a:pt x="2762" y="35615"/>
                    </a:lnTo>
                    <a:lnTo>
                      <a:pt x="1209" y="39973"/>
                    </a:lnTo>
                    <a:lnTo>
                      <a:pt x="0" y="60778"/>
                    </a:lnTo>
                    <a:lnTo>
                      <a:pt x="6111" y="69296"/>
                    </a:lnTo>
                    <a:lnTo>
                      <a:pt x="8788" y="79878"/>
                    </a:lnTo>
                    <a:lnTo>
                      <a:pt x="16576" y="88014"/>
                    </a:lnTo>
                    <a:lnTo>
                      <a:pt x="25405" y="89184"/>
                    </a:lnTo>
                    <a:lnTo>
                      <a:pt x="42971" y="89294"/>
                    </a:lnTo>
                    <a:lnTo>
                      <a:pt x="62644" y="73852"/>
                    </a:lnTo>
                    <a:lnTo>
                      <a:pt x="68503" y="71519"/>
                    </a:lnTo>
                    <a:lnTo>
                      <a:pt x="74415" y="67174"/>
                    </a:lnTo>
                    <a:lnTo>
                      <a:pt x="77704" y="61936"/>
                    </a:lnTo>
                    <a:lnTo>
                      <a:pt x="80158" y="56301"/>
                    </a:lnTo>
                    <a:lnTo>
                      <a:pt x="95712" y="35704"/>
                    </a:lnTo>
                    <a:lnTo>
                      <a:pt x="98083" y="29759"/>
                    </a:lnTo>
                    <a:lnTo>
                      <a:pt x="105737" y="19623"/>
                    </a:lnTo>
                    <a:lnTo>
                      <a:pt x="107122" y="8946"/>
                    </a:lnTo>
                    <a:lnTo>
                      <a:pt x="107123" y="8941"/>
                    </a:lnTo>
                    <a:lnTo>
                      <a:pt x="107123" y="13674"/>
                    </a:lnTo>
                    <a:lnTo>
                      <a:pt x="106131" y="15069"/>
                    </a:lnTo>
                    <a:lnTo>
                      <a:pt x="104478" y="15999"/>
                    </a:lnTo>
                    <a:lnTo>
                      <a:pt x="102383" y="16620"/>
                    </a:lnTo>
                    <a:lnTo>
                      <a:pt x="100987" y="18025"/>
                    </a:lnTo>
                    <a:lnTo>
                      <a:pt x="99435" y="22233"/>
                    </a:lnTo>
                    <a:lnTo>
                      <a:pt x="98226" y="47661"/>
                    </a:lnTo>
                    <a:lnTo>
                      <a:pt x="99208" y="49634"/>
                    </a:lnTo>
                    <a:lnTo>
                      <a:pt x="100854" y="50949"/>
                    </a:lnTo>
                    <a:lnTo>
                      <a:pt x="102944" y="51825"/>
                    </a:lnTo>
                    <a:lnTo>
                      <a:pt x="104337" y="53402"/>
                    </a:lnTo>
                    <a:lnTo>
                      <a:pt x="109219" y="63062"/>
                    </a:lnTo>
                    <a:lnTo>
                      <a:pt x="123342" y="78636"/>
                    </a:lnTo>
                    <a:lnTo>
                      <a:pt x="126899" y="79599"/>
                    </a:lnTo>
                    <a:lnTo>
                      <a:pt x="132527" y="80216"/>
                    </a:lnTo>
                    <a:lnTo>
                      <a:pt x="140769" y="86474"/>
                    </a:lnTo>
                    <a:lnTo>
                      <a:pt x="150127" y="88926"/>
                    </a:lnTo>
                    <a:lnTo>
                      <a:pt x="178561" y="89297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31" name="SMARTInkShape-837"/>
              <p:cNvSpPr/>
              <p:nvPr>
                <p:custDataLst>
                  <p:tags r:id="rId108"/>
                </p:custDataLst>
              </p:nvPr>
            </p:nvSpPr>
            <p:spPr>
              <a:xfrm>
                <a:off x="3723679" y="3241479"/>
                <a:ext cx="61257" cy="151800"/>
              </a:xfrm>
              <a:custGeom>
                <a:avLst/>
                <a:gdLst/>
                <a:ahLst/>
                <a:cxnLst/>
                <a:rect l="0" t="0" r="0" b="0"/>
                <a:pathLst>
                  <a:path w="61257" h="151800">
                    <a:moveTo>
                      <a:pt x="8930" y="17857"/>
                    </a:moveTo>
                    <a:lnTo>
                      <a:pt x="8930" y="107"/>
                    </a:lnTo>
                    <a:lnTo>
                      <a:pt x="25180" y="0"/>
                    </a:lnTo>
                    <a:lnTo>
                      <a:pt x="33601" y="6135"/>
                    </a:lnTo>
                    <a:lnTo>
                      <a:pt x="39077" y="7686"/>
                    </a:lnTo>
                    <a:lnTo>
                      <a:pt x="40934" y="9092"/>
                    </a:lnTo>
                    <a:lnTo>
                      <a:pt x="52295" y="25427"/>
                    </a:lnTo>
                    <a:lnTo>
                      <a:pt x="51730" y="26872"/>
                    </a:lnTo>
                    <a:lnTo>
                      <a:pt x="47188" y="33647"/>
                    </a:lnTo>
                    <a:lnTo>
                      <a:pt x="44409" y="41938"/>
                    </a:lnTo>
                    <a:lnTo>
                      <a:pt x="28828" y="63062"/>
                    </a:lnTo>
                    <a:lnTo>
                      <a:pt x="28149" y="65852"/>
                    </a:lnTo>
                    <a:lnTo>
                      <a:pt x="26703" y="67714"/>
                    </a:lnTo>
                    <a:lnTo>
                      <a:pt x="17979" y="71392"/>
                    </a:lnTo>
                    <a:lnTo>
                      <a:pt x="17870" y="71431"/>
                    </a:lnTo>
                    <a:lnTo>
                      <a:pt x="17861" y="79123"/>
                    </a:lnTo>
                    <a:lnTo>
                      <a:pt x="18853" y="79537"/>
                    </a:lnTo>
                    <a:lnTo>
                      <a:pt x="40060" y="80362"/>
                    </a:lnTo>
                    <a:lnTo>
                      <a:pt x="41590" y="81355"/>
                    </a:lnTo>
                    <a:lnTo>
                      <a:pt x="42609" y="83009"/>
                    </a:lnTo>
                    <a:lnTo>
                      <a:pt x="43289" y="85104"/>
                    </a:lnTo>
                    <a:lnTo>
                      <a:pt x="44735" y="86501"/>
                    </a:lnTo>
                    <a:lnTo>
                      <a:pt x="48986" y="88053"/>
                    </a:lnTo>
                    <a:lnTo>
                      <a:pt x="50517" y="89459"/>
                    </a:lnTo>
                    <a:lnTo>
                      <a:pt x="53176" y="96874"/>
                    </a:lnTo>
                    <a:lnTo>
                      <a:pt x="53459" y="102565"/>
                    </a:lnTo>
                    <a:lnTo>
                      <a:pt x="56171" y="107760"/>
                    </a:lnTo>
                    <a:lnTo>
                      <a:pt x="61256" y="114439"/>
                    </a:lnTo>
                    <a:lnTo>
                      <a:pt x="60681" y="115979"/>
                    </a:lnTo>
                    <a:lnTo>
                      <a:pt x="56124" y="122888"/>
                    </a:lnTo>
                    <a:lnTo>
                      <a:pt x="53914" y="132291"/>
                    </a:lnTo>
                    <a:lnTo>
                      <a:pt x="53678" y="138193"/>
                    </a:lnTo>
                    <a:lnTo>
                      <a:pt x="52653" y="139753"/>
                    </a:lnTo>
                    <a:lnTo>
                      <a:pt x="50977" y="140793"/>
                    </a:lnTo>
                    <a:lnTo>
                      <a:pt x="45899" y="142461"/>
                    </a:lnTo>
                    <a:lnTo>
                      <a:pt x="37070" y="150525"/>
                    </a:lnTo>
                    <a:lnTo>
                      <a:pt x="28149" y="151690"/>
                    </a:lnTo>
                    <a:lnTo>
                      <a:pt x="13522" y="151799"/>
                    </a:lnTo>
                    <a:lnTo>
                      <a:pt x="11991" y="150807"/>
                    </a:lnTo>
                    <a:lnTo>
                      <a:pt x="10971" y="149155"/>
                    </a:lnTo>
                    <a:lnTo>
                      <a:pt x="10290" y="147061"/>
                    </a:lnTo>
                    <a:lnTo>
                      <a:pt x="8845" y="145665"/>
                    </a:lnTo>
                    <a:lnTo>
                      <a:pt x="1361" y="143240"/>
                    </a:lnTo>
                    <a:lnTo>
                      <a:pt x="605" y="140390"/>
                    </a:lnTo>
                    <a:lnTo>
                      <a:pt x="0" y="133942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32" name="SMARTInkShape-838"/>
              <p:cNvSpPr/>
              <p:nvPr>
                <p:custDataLst>
                  <p:tags r:id="rId109"/>
                </p:custDataLst>
              </p:nvPr>
            </p:nvSpPr>
            <p:spPr>
              <a:xfrm>
                <a:off x="3571875" y="3269508"/>
                <a:ext cx="80332" cy="159380"/>
              </a:xfrm>
              <a:custGeom>
                <a:avLst/>
                <a:gdLst/>
                <a:ahLst/>
                <a:cxnLst/>
                <a:rect l="0" t="0" r="0" b="0"/>
                <a:pathLst>
                  <a:path w="80332" h="159380">
                    <a:moveTo>
                      <a:pt x="8929" y="16617"/>
                    </a:moveTo>
                    <a:lnTo>
                      <a:pt x="10" y="16617"/>
                    </a:lnTo>
                    <a:lnTo>
                      <a:pt x="0" y="7719"/>
                    </a:lnTo>
                    <a:lnTo>
                      <a:pt x="4740" y="7697"/>
                    </a:lnTo>
                    <a:lnTo>
                      <a:pt x="6137" y="6701"/>
                    </a:lnTo>
                    <a:lnTo>
                      <a:pt x="7067" y="5046"/>
                    </a:lnTo>
                    <a:lnTo>
                      <a:pt x="8562" y="0"/>
                    </a:lnTo>
                    <a:lnTo>
                      <a:pt x="11411" y="1955"/>
                    </a:lnTo>
                    <a:lnTo>
                      <a:pt x="16585" y="6555"/>
                    </a:lnTo>
                    <a:lnTo>
                      <a:pt x="24736" y="7464"/>
                    </a:lnTo>
                    <a:lnTo>
                      <a:pt x="38817" y="7657"/>
                    </a:lnTo>
                    <a:lnTo>
                      <a:pt x="40761" y="8659"/>
                    </a:lnTo>
                    <a:lnTo>
                      <a:pt x="42056" y="10320"/>
                    </a:lnTo>
                    <a:lnTo>
                      <a:pt x="42920" y="12419"/>
                    </a:lnTo>
                    <a:lnTo>
                      <a:pt x="44488" y="13818"/>
                    </a:lnTo>
                    <a:lnTo>
                      <a:pt x="52185" y="16248"/>
                    </a:lnTo>
                    <a:lnTo>
                      <a:pt x="52959" y="19099"/>
                    </a:lnTo>
                    <a:lnTo>
                      <a:pt x="53165" y="21248"/>
                    </a:lnTo>
                    <a:lnTo>
                      <a:pt x="54295" y="22681"/>
                    </a:lnTo>
                    <a:lnTo>
                      <a:pt x="58196" y="24273"/>
                    </a:lnTo>
                    <a:lnTo>
                      <a:pt x="58641" y="24698"/>
                    </a:lnTo>
                    <a:lnTo>
                      <a:pt x="57946" y="24980"/>
                    </a:lnTo>
                    <a:lnTo>
                      <a:pt x="56490" y="25170"/>
                    </a:lnTo>
                    <a:lnTo>
                      <a:pt x="55519" y="26287"/>
                    </a:lnTo>
                    <a:lnTo>
                      <a:pt x="53834" y="33202"/>
                    </a:lnTo>
                    <a:lnTo>
                      <a:pt x="41172" y="46793"/>
                    </a:lnTo>
                    <a:lnTo>
                      <a:pt x="35496" y="49872"/>
                    </a:lnTo>
                    <a:lnTo>
                      <a:pt x="32594" y="50694"/>
                    </a:lnTo>
                    <a:lnTo>
                      <a:pt x="30659" y="52233"/>
                    </a:lnTo>
                    <a:lnTo>
                      <a:pt x="26943" y="58148"/>
                    </a:lnTo>
                    <a:lnTo>
                      <a:pt x="19251" y="60855"/>
                    </a:lnTo>
                    <a:lnTo>
                      <a:pt x="13531" y="61144"/>
                    </a:lnTo>
                    <a:lnTo>
                      <a:pt x="11997" y="62177"/>
                    </a:lnTo>
                    <a:lnTo>
                      <a:pt x="10975" y="63857"/>
                    </a:lnTo>
                    <a:lnTo>
                      <a:pt x="8930" y="70192"/>
                    </a:lnTo>
                    <a:lnTo>
                      <a:pt x="13670" y="70195"/>
                    </a:lnTo>
                    <a:lnTo>
                      <a:pt x="15067" y="71187"/>
                    </a:lnTo>
                    <a:lnTo>
                      <a:pt x="15997" y="72841"/>
                    </a:lnTo>
                    <a:lnTo>
                      <a:pt x="16618" y="74935"/>
                    </a:lnTo>
                    <a:lnTo>
                      <a:pt x="18024" y="76332"/>
                    </a:lnTo>
                    <a:lnTo>
                      <a:pt x="22232" y="77883"/>
                    </a:lnTo>
                    <a:lnTo>
                      <a:pt x="38818" y="79015"/>
                    </a:lnTo>
                    <a:lnTo>
                      <a:pt x="40761" y="80044"/>
                    </a:lnTo>
                    <a:lnTo>
                      <a:pt x="42058" y="81722"/>
                    </a:lnTo>
                    <a:lnTo>
                      <a:pt x="42921" y="83833"/>
                    </a:lnTo>
                    <a:lnTo>
                      <a:pt x="44489" y="85240"/>
                    </a:lnTo>
                    <a:lnTo>
                      <a:pt x="48876" y="86803"/>
                    </a:lnTo>
                    <a:lnTo>
                      <a:pt x="59778" y="88799"/>
                    </a:lnTo>
                    <a:lnTo>
                      <a:pt x="73314" y="99064"/>
                    </a:lnTo>
                    <a:lnTo>
                      <a:pt x="78974" y="104560"/>
                    </a:lnTo>
                    <a:lnTo>
                      <a:pt x="79954" y="110253"/>
                    </a:lnTo>
                    <a:lnTo>
                      <a:pt x="80331" y="122129"/>
                    </a:lnTo>
                    <a:lnTo>
                      <a:pt x="64532" y="142234"/>
                    </a:lnTo>
                    <a:lnTo>
                      <a:pt x="63858" y="145010"/>
                    </a:lnTo>
                    <a:lnTo>
                      <a:pt x="62415" y="146861"/>
                    </a:lnTo>
                    <a:lnTo>
                      <a:pt x="58167" y="148917"/>
                    </a:lnTo>
                    <a:lnTo>
                      <a:pt x="47355" y="151229"/>
                    </a:lnTo>
                    <a:lnTo>
                      <a:pt x="37447" y="158208"/>
                    </a:lnTo>
                    <a:lnTo>
                      <a:pt x="28182" y="159379"/>
                    </a:lnTo>
                    <a:lnTo>
                      <a:pt x="27717" y="158424"/>
                    </a:lnTo>
                    <a:lnTo>
                      <a:pt x="27202" y="154718"/>
                    </a:lnTo>
                    <a:lnTo>
                      <a:pt x="26072" y="153333"/>
                    </a:lnTo>
                    <a:lnTo>
                      <a:pt x="19137" y="150927"/>
                    </a:lnTo>
                    <a:lnTo>
                      <a:pt x="21073" y="148078"/>
                    </a:lnTo>
                    <a:lnTo>
                      <a:pt x="25660" y="142905"/>
                    </a:lnTo>
                    <a:lnTo>
                      <a:pt x="26789" y="132703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33" name="SMARTInkShape-839"/>
              <p:cNvSpPr/>
              <p:nvPr>
                <p:custDataLst>
                  <p:tags r:id="rId110"/>
                </p:custDataLst>
              </p:nvPr>
            </p:nvSpPr>
            <p:spPr>
              <a:xfrm>
                <a:off x="3358805" y="3259336"/>
                <a:ext cx="132667" cy="178485"/>
              </a:xfrm>
              <a:custGeom>
                <a:avLst/>
                <a:gdLst/>
                <a:ahLst/>
                <a:cxnLst/>
                <a:rect l="0" t="0" r="0" b="0"/>
                <a:pathLst>
                  <a:path w="132667" h="178485">
                    <a:moveTo>
                      <a:pt x="52335" y="0"/>
                    </a:moveTo>
                    <a:lnTo>
                      <a:pt x="52335" y="8897"/>
                    </a:lnTo>
                    <a:lnTo>
                      <a:pt x="43406" y="8929"/>
                    </a:lnTo>
                    <a:lnTo>
                      <a:pt x="43406" y="17859"/>
                    </a:lnTo>
                    <a:lnTo>
                      <a:pt x="38665" y="17859"/>
                    </a:lnTo>
                    <a:lnTo>
                      <a:pt x="37269" y="18852"/>
                    </a:lnTo>
                    <a:lnTo>
                      <a:pt x="36338" y="20505"/>
                    </a:lnTo>
                    <a:lnTo>
                      <a:pt x="34486" y="26756"/>
                    </a:lnTo>
                    <a:lnTo>
                      <a:pt x="25579" y="35686"/>
                    </a:lnTo>
                    <a:lnTo>
                      <a:pt x="25547" y="44279"/>
                    </a:lnTo>
                    <a:lnTo>
                      <a:pt x="16985" y="53201"/>
                    </a:lnTo>
                    <a:lnTo>
                      <a:pt x="16620" y="70084"/>
                    </a:lnTo>
                    <a:lnTo>
                      <a:pt x="8929" y="79007"/>
                    </a:lnTo>
                    <a:lnTo>
                      <a:pt x="8055" y="84704"/>
                    </a:lnTo>
                    <a:lnTo>
                      <a:pt x="7697" y="110168"/>
                    </a:lnTo>
                    <a:lnTo>
                      <a:pt x="6701" y="112140"/>
                    </a:lnTo>
                    <a:lnTo>
                      <a:pt x="5045" y="113456"/>
                    </a:lnTo>
                    <a:lnTo>
                      <a:pt x="2950" y="114332"/>
                    </a:lnTo>
                    <a:lnTo>
                      <a:pt x="1552" y="115909"/>
                    </a:lnTo>
                    <a:lnTo>
                      <a:pt x="0" y="120307"/>
                    </a:lnTo>
                    <a:lnTo>
                      <a:pt x="578" y="122869"/>
                    </a:lnTo>
                    <a:lnTo>
                      <a:pt x="3866" y="128361"/>
                    </a:lnTo>
                    <a:lnTo>
                      <a:pt x="4147" y="131215"/>
                    </a:lnTo>
                    <a:lnTo>
                      <a:pt x="1814" y="137031"/>
                    </a:lnTo>
                    <a:lnTo>
                      <a:pt x="1787" y="138979"/>
                    </a:lnTo>
                    <a:lnTo>
                      <a:pt x="2762" y="140277"/>
                    </a:lnTo>
                    <a:lnTo>
                      <a:pt x="4403" y="141143"/>
                    </a:lnTo>
                    <a:lnTo>
                      <a:pt x="5498" y="142713"/>
                    </a:lnTo>
                    <a:lnTo>
                      <a:pt x="7038" y="149662"/>
                    </a:lnTo>
                    <a:lnTo>
                      <a:pt x="7602" y="159081"/>
                    </a:lnTo>
                    <a:lnTo>
                      <a:pt x="15368" y="168278"/>
                    </a:lnTo>
                    <a:lnTo>
                      <a:pt x="18708" y="169048"/>
                    </a:lnTo>
                    <a:lnTo>
                      <a:pt x="24196" y="169542"/>
                    </a:lnTo>
                    <a:lnTo>
                      <a:pt x="32409" y="175777"/>
                    </a:lnTo>
                    <a:lnTo>
                      <a:pt x="40699" y="177759"/>
                    </a:lnTo>
                    <a:lnTo>
                      <a:pt x="55347" y="178484"/>
                    </a:lnTo>
                    <a:lnTo>
                      <a:pt x="57320" y="177528"/>
                    </a:lnTo>
                    <a:lnTo>
                      <a:pt x="58635" y="175899"/>
                    </a:lnTo>
                    <a:lnTo>
                      <a:pt x="59512" y="173820"/>
                    </a:lnTo>
                    <a:lnTo>
                      <a:pt x="62081" y="172435"/>
                    </a:lnTo>
                    <a:lnTo>
                      <a:pt x="84496" y="168915"/>
                    </a:lnTo>
                    <a:lnTo>
                      <a:pt x="96869" y="159998"/>
                    </a:lnTo>
                    <a:lnTo>
                      <a:pt x="101893" y="154454"/>
                    </a:lnTo>
                    <a:lnTo>
                      <a:pt x="104127" y="148682"/>
                    </a:lnTo>
                    <a:lnTo>
                      <a:pt x="105715" y="146746"/>
                    </a:lnTo>
                    <a:lnTo>
                      <a:pt x="118185" y="138645"/>
                    </a:lnTo>
                    <a:lnTo>
                      <a:pt x="121290" y="133388"/>
                    </a:lnTo>
                    <a:lnTo>
                      <a:pt x="123662" y="127744"/>
                    </a:lnTo>
                    <a:lnTo>
                      <a:pt x="129582" y="118989"/>
                    </a:lnTo>
                    <a:lnTo>
                      <a:pt x="131778" y="110111"/>
                    </a:lnTo>
                    <a:lnTo>
                      <a:pt x="132666" y="91060"/>
                    </a:lnTo>
                    <a:lnTo>
                      <a:pt x="125630" y="79815"/>
                    </a:lnTo>
                    <a:lnTo>
                      <a:pt x="125011" y="77022"/>
                    </a:lnTo>
                    <a:lnTo>
                      <a:pt x="119399" y="68352"/>
                    </a:lnTo>
                    <a:lnTo>
                      <a:pt x="114222" y="65105"/>
                    </a:lnTo>
                    <a:lnTo>
                      <a:pt x="108614" y="62670"/>
                    </a:lnTo>
                    <a:lnTo>
                      <a:pt x="99879" y="56712"/>
                    </a:lnTo>
                    <a:lnTo>
                      <a:pt x="89807" y="53991"/>
                    </a:lnTo>
                    <a:lnTo>
                      <a:pt x="83833" y="53700"/>
                    </a:lnTo>
                    <a:lnTo>
                      <a:pt x="78572" y="50986"/>
                    </a:lnTo>
                    <a:lnTo>
                      <a:pt x="72925" y="47465"/>
                    </a:lnTo>
                    <a:lnTo>
                      <a:pt x="62997" y="45019"/>
                    </a:lnTo>
                    <a:lnTo>
                      <a:pt x="43406" y="44648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34" name="SMARTInkShape-840"/>
              <p:cNvSpPr/>
              <p:nvPr>
                <p:custDataLst>
                  <p:tags r:id="rId111"/>
                </p:custDataLst>
              </p:nvPr>
            </p:nvSpPr>
            <p:spPr>
              <a:xfrm>
                <a:off x="3178972" y="3250406"/>
                <a:ext cx="71392" cy="169654"/>
              </a:xfrm>
              <a:custGeom>
                <a:avLst/>
                <a:gdLst/>
                <a:ahLst/>
                <a:cxnLst/>
                <a:rect l="0" t="0" r="0" b="0"/>
                <a:pathLst>
                  <a:path w="71392" h="169654">
                    <a:moveTo>
                      <a:pt x="26786" y="35719"/>
                    </a:moveTo>
                    <a:lnTo>
                      <a:pt x="26786" y="28031"/>
                    </a:lnTo>
                    <a:lnTo>
                      <a:pt x="44268" y="9308"/>
                    </a:lnTo>
                    <a:lnTo>
                      <a:pt x="44645" y="0"/>
                    </a:lnTo>
                    <a:lnTo>
                      <a:pt x="39904" y="0"/>
                    </a:lnTo>
                    <a:lnTo>
                      <a:pt x="38508" y="992"/>
                    </a:lnTo>
                    <a:lnTo>
                      <a:pt x="37577" y="2646"/>
                    </a:lnTo>
                    <a:lnTo>
                      <a:pt x="36083" y="7689"/>
                    </a:lnTo>
                    <a:lnTo>
                      <a:pt x="28059" y="16509"/>
                    </a:lnTo>
                    <a:lnTo>
                      <a:pt x="26045" y="24722"/>
                    </a:lnTo>
                    <a:lnTo>
                      <a:pt x="20723" y="33012"/>
                    </a:lnTo>
                    <a:lnTo>
                      <a:pt x="18423" y="44702"/>
                    </a:lnTo>
                    <a:lnTo>
                      <a:pt x="18233" y="47661"/>
                    </a:lnTo>
                    <a:lnTo>
                      <a:pt x="15378" y="53594"/>
                    </a:lnTo>
                    <a:lnTo>
                      <a:pt x="11794" y="59538"/>
                    </a:lnTo>
                    <a:lnTo>
                      <a:pt x="8784" y="68463"/>
                    </a:lnTo>
                    <a:lnTo>
                      <a:pt x="3041" y="78383"/>
                    </a:lnTo>
                    <a:lnTo>
                      <a:pt x="20" y="121966"/>
                    </a:lnTo>
                    <a:lnTo>
                      <a:pt x="0" y="136912"/>
                    </a:lnTo>
                    <a:lnTo>
                      <a:pt x="2644" y="142871"/>
                    </a:lnTo>
                    <a:lnTo>
                      <a:pt x="6134" y="148826"/>
                    </a:lnTo>
                    <a:lnTo>
                      <a:pt x="7685" y="154781"/>
                    </a:lnTo>
                    <a:lnTo>
                      <a:pt x="9091" y="156765"/>
                    </a:lnTo>
                    <a:lnTo>
                      <a:pt x="11020" y="158088"/>
                    </a:lnTo>
                    <a:lnTo>
                      <a:pt x="13299" y="158970"/>
                    </a:lnTo>
                    <a:lnTo>
                      <a:pt x="14818" y="160551"/>
                    </a:lnTo>
                    <a:lnTo>
                      <a:pt x="17456" y="168269"/>
                    </a:lnTo>
                    <a:lnTo>
                      <a:pt x="20324" y="169044"/>
                    </a:lnTo>
                    <a:lnTo>
                      <a:pt x="47664" y="169653"/>
                    </a:lnTo>
                    <a:lnTo>
                      <a:pt x="49635" y="168665"/>
                    </a:lnTo>
                    <a:lnTo>
                      <a:pt x="50948" y="167014"/>
                    </a:lnTo>
                    <a:lnTo>
                      <a:pt x="51824" y="164920"/>
                    </a:lnTo>
                    <a:lnTo>
                      <a:pt x="53400" y="163525"/>
                    </a:lnTo>
                    <a:lnTo>
                      <a:pt x="63058" y="158640"/>
                    </a:lnTo>
                    <a:lnTo>
                      <a:pt x="65850" y="156361"/>
                    </a:lnTo>
                    <a:lnTo>
                      <a:pt x="68952" y="151184"/>
                    </a:lnTo>
                    <a:lnTo>
                      <a:pt x="71107" y="142977"/>
                    </a:lnTo>
                    <a:lnTo>
                      <a:pt x="71391" y="130590"/>
                    </a:lnTo>
                    <a:lnTo>
                      <a:pt x="70413" y="128732"/>
                    </a:lnTo>
                    <a:lnTo>
                      <a:pt x="68769" y="127493"/>
                    </a:lnTo>
                    <a:lnTo>
                      <a:pt x="64296" y="125125"/>
                    </a:lnTo>
                    <a:lnTo>
                      <a:pt x="56200" y="119205"/>
                    </a:lnTo>
                    <a:lnTo>
                      <a:pt x="47518" y="116018"/>
                    </a:lnTo>
                    <a:lnTo>
                      <a:pt x="38661" y="110223"/>
                    </a:lnTo>
                    <a:lnTo>
                      <a:pt x="29753" y="108065"/>
                    </a:lnTo>
                    <a:lnTo>
                      <a:pt x="10322" y="107167"/>
                    </a:lnTo>
                    <a:lnTo>
                      <a:pt x="32" y="98259"/>
                    </a:lnTo>
                    <a:lnTo>
                      <a:pt x="13300" y="98227"/>
                    </a:lnTo>
                    <a:lnTo>
                      <a:pt x="14819" y="99219"/>
                    </a:lnTo>
                    <a:lnTo>
                      <a:pt x="15831" y="100873"/>
                    </a:lnTo>
                    <a:lnTo>
                      <a:pt x="17856" y="107156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35" name="SMARTInkShape-841"/>
              <p:cNvSpPr/>
              <p:nvPr>
                <p:custDataLst>
                  <p:tags r:id="rId112"/>
                </p:custDataLst>
              </p:nvPr>
            </p:nvSpPr>
            <p:spPr>
              <a:xfrm>
                <a:off x="2894470" y="3259455"/>
                <a:ext cx="150554" cy="196335"/>
              </a:xfrm>
              <a:custGeom>
                <a:avLst/>
                <a:gdLst/>
                <a:ahLst/>
                <a:cxnLst/>
                <a:rect l="0" t="0" r="0" b="0"/>
                <a:pathLst>
                  <a:path w="150554" h="196335">
                    <a:moveTo>
                      <a:pt x="61256" y="44529"/>
                    </a:moveTo>
                    <a:lnTo>
                      <a:pt x="70186" y="44529"/>
                    </a:lnTo>
                    <a:lnTo>
                      <a:pt x="70186" y="61115"/>
                    </a:lnTo>
                    <a:lnTo>
                      <a:pt x="69194" y="61540"/>
                    </a:lnTo>
                    <a:lnTo>
                      <a:pt x="65445" y="62012"/>
                    </a:lnTo>
                    <a:lnTo>
                      <a:pt x="64049" y="63129"/>
                    </a:lnTo>
                    <a:lnTo>
                      <a:pt x="60510" y="71461"/>
                    </a:lnTo>
                    <a:lnTo>
                      <a:pt x="56625" y="75681"/>
                    </a:lnTo>
                    <a:lnTo>
                      <a:pt x="51591" y="78218"/>
                    </a:lnTo>
                    <a:lnTo>
                      <a:pt x="48860" y="78895"/>
                    </a:lnTo>
                    <a:lnTo>
                      <a:pt x="34403" y="87138"/>
                    </a:lnTo>
                    <a:lnTo>
                      <a:pt x="12389" y="89143"/>
                    </a:lnTo>
                    <a:lnTo>
                      <a:pt x="10819" y="88162"/>
                    </a:lnTo>
                    <a:lnTo>
                      <a:pt x="9772" y="86516"/>
                    </a:lnTo>
                    <a:lnTo>
                      <a:pt x="8092" y="81486"/>
                    </a:lnTo>
                    <a:lnTo>
                      <a:pt x="7801" y="75874"/>
                    </a:lnTo>
                    <a:lnTo>
                      <a:pt x="5087" y="70697"/>
                    </a:lnTo>
                    <a:lnTo>
                      <a:pt x="1566" y="65089"/>
                    </a:lnTo>
                    <a:lnTo>
                      <a:pt x="0" y="59289"/>
                    </a:lnTo>
                    <a:lnTo>
                      <a:pt x="576" y="56354"/>
                    </a:lnTo>
                    <a:lnTo>
                      <a:pt x="5981" y="44513"/>
                    </a:lnTo>
                    <a:lnTo>
                      <a:pt x="6547" y="41542"/>
                    </a:lnTo>
                    <a:lnTo>
                      <a:pt x="7916" y="39561"/>
                    </a:lnTo>
                    <a:lnTo>
                      <a:pt x="9821" y="38241"/>
                    </a:lnTo>
                    <a:lnTo>
                      <a:pt x="12083" y="37360"/>
                    </a:lnTo>
                    <a:lnTo>
                      <a:pt x="13591" y="35781"/>
                    </a:lnTo>
                    <a:lnTo>
                      <a:pt x="18658" y="26118"/>
                    </a:lnTo>
                    <a:lnTo>
                      <a:pt x="29875" y="13490"/>
                    </a:lnTo>
                    <a:lnTo>
                      <a:pt x="35072" y="10890"/>
                    </a:lnTo>
                    <a:lnTo>
                      <a:pt x="37847" y="10197"/>
                    </a:lnTo>
                    <a:lnTo>
                      <a:pt x="52380" y="1925"/>
                    </a:lnTo>
                    <a:lnTo>
                      <a:pt x="73166" y="0"/>
                    </a:lnTo>
                    <a:lnTo>
                      <a:pt x="79117" y="2580"/>
                    </a:lnTo>
                    <a:lnTo>
                      <a:pt x="104250" y="25029"/>
                    </a:lnTo>
                    <a:lnTo>
                      <a:pt x="105169" y="28587"/>
                    </a:lnTo>
                    <a:lnTo>
                      <a:pt x="105415" y="30924"/>
                    </a:lnTo>
                    <a:lnTo>
                      <a:pt x="108333" y="36167"/>
                    </a:lnTo>
                    <a:lnTo>
                      <a:pt x="110500" y="38955"/>
                    </a:lnTo>
                    <a:lnTo>
                      <a:pt x="112908" y="47343"/>
                    </a:lnTo>
                    <a:lnTo>
                      <a:pt x="114454" y="64157"/>
                    </a:lnTo>
                    <a:lnTo>
                      <a:pt x="112019" y="70782"/>
                    </a:lnTo>
                    <a:lnTo>
                      <a:pt x="108623" y="77033"/>
                    </a:lnTo>
                    <a:lnTo>
                      <a:pt x="106710" y="87123"/>
                    </a:lnTo>
                    <a:lnTo>
                      <a:pt x="105151" y="101246"/>
                    </a:lnTo>
                    <a:lnTo>
                      <a:pt x="86119" y="144801"/>
                    </a:lnTo>
                    <a:lnTo>
                      <a:pt x="78545" y="158576"/>
                    </a:lnTo>
                    <a:lnTo>
                      <a:pt x="72909" y="164670"/>
                    </a:lnTo>
                    <a:lnTo>
                      <a:pt x="65150" y="169093"/>
                    </a:lnTo>
                    <a:lnTo>
                      <a:pt x="62987" y="173643"/>
                    </a:lnTo>
                    <a:lnTo>
                      <a:pt x="61418" y="175254"/>
                    </a:lnTo>
                    <a:lnTo>
                      <a:pt x="52740" y="178349"/>
                    </a:lnTo>
                    <a:lnTo>
                      <a:pt x="43430" y="178474"/>
                    </a:lnTo>
                    <a:lnTo>
                      <a:pt x="43398" y="169913"/>
                    </a:lnTo>
                    <a:lnTo>
                      <a:pt x="55826" y="169577"/>
                    </a:lnTo>
                    <a:lnTo>
                      <a:pt x="61489" y="172205"/>
                    </a:lnTo>
                    <a:lnTo>
                      <a:pt x="67313" y="175688"/>
                    </a:lnTo>
                    <a:lnTo>
                      <a:pt x="79136" y="177924"/>
                    </a:lnTo>
                    <a:lnTo>
                      <a:pt x="99953" y="178442"/>
                    </a:lnTo>
                    <a:lnTo>
                      <a:pt x="105905" y="181106"/>
                    </a:lnTo>
                    <a:lnTo>
                      <a:pt x="111858" y="184605"/>
                    </a:lnTo>
                    <a:lnTo>
                      <a:pt x="123764" y="186851"/>
                    </a:lnTo>
                    <a:lnTo>
                      <a:pt x="136912" y="187372"/>
                    </a:lnTo>
                    <a:lnTo>
                      <a:pt x="138482" y="188375"/>
                    </a:lnTo>
                    <a:lnTo>
                      <a:pt x="139530" y="190036"/>
                    </a:lnTo>
                    <a:lnTo>
                      <a:pt x="141210" y="195090"/>
                    </a:lnTo>
                    <a:lnTo>
                      <a:pt x="144086" y="195781"/>
                    </a:lnTo>
                    <a:lnTo>
                      <a:pt x="150553" y="196334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36" name="SMARTInkShape-842"/>
              <p:cNvSpPr/>
              <p:nvPr>
                <p:custDataLst>
                  <p:tags r:id="rId113"/>
                </p:custDataLst>
              </p:nvPr>
            </p:nvSpPr>
            <p:spPr>
              <a:xfrm>
                <a:off x="2705695" y="3312914"/>
                <a:ext cx="115594" cy="124636"/>
              </a:xfrm>
              <a:custGeom>
                <a:avLst/>
                <a:gdLst/>
                <a:ahLst/>
                <a:cxnLst/>
                <a:rect l="0" t="0" r="0" b="0"/>
                <a:pathLst>
                  <a:path w="115594" h="124636">
                    <a:moveTo>
                      <a:pt x="0" y="26789"/>
                    </a:moveTo>
                    <a:lnTo>
                      <a:pt x="0" y="22048"/>
                    </a:lnTo>
                    <a:lnTo>
                      <a:pt x="993" y="20652"/>
                    </a:lnTo>
                    <a:lnTo>
                      <a:pt x="2646" y="19721"/>
                    </a:lnTo>
                    <a:lnTo>
                      <a:pt x="7688" y="18227"/>
                    </a:lnTo>
                    <a:lnTo>
                      <a:pt x="8378" y="15377"/>
                    </a:lnTo>
                    <a:lnTo>
                      <a:pt x="8821" y="10203"/>
                    </a:lnTo>
                    <a:lnTo>
                      <a:pt x="9849" y="9779"/>
                    </a:lnTo>
                    <a:lnTo>
                      <a:pt x="13638" y="9307"/>
                    </a:lnTo>
                    <a:lnTo>
                      <a:pt x="15045" y="8189"/>
                    </a:lnTo>
                    <a:lnTo>
                      <a:pt x="17846" y="49"/>
                    </a:lnTo>
                    <a:lnTo>
                      <a:pt x="17859" y="3"/>
                    </a:lnTo>
                    <a:lnTo>
                      <a:pt x="17860" y="0"/>
                    </a:lnTo>
                    <a:lnTo>
                      <a:pt x="10171" y="7688"/>
                    </a:lnTo>
                    <a:lnTo>
                      <a:pt x="8183" y="15813"/>
                    </a:lnTo>
                    <a:lnTo>
                      <a:pt x="2865" y="24088"/>
                    </a:lnTo>
                    <a:lnTo>
                      <a:pt x="849" y="32824"/>
                    </a:lnTo>
                    <a:lnTo>
                      <a:pt x="2" y="77391"/>
                    </a:lnTo>
                    <a:lnTo>
                      <a:pt x="0" y="96462"/>
                    </a:lnTo>
                    <a:lnTo>
                      <a:pt x="6137" y="105007"/>
                    </a:lnTo>
                    <a:lnTo>
                      <a:pt x="7688" y="110501"/>
                    </a:lnTo>
                    <a:lnTo>
                      <a:pt x="9095" y="112362"/>
                    </a:lnTo>
                    <a:lnTo>
                      <a:pt x="13302" y="114431"/>
                    </a:lnTo>
                    <a:lnTo>
                      <a:pt x="21250" y="115596"/>
                    </a:lnTo>
                    <a:lnTo>
                      <a:pt x="23096" y="116751"/>
                    </a:lnTo>
                    <a:lnTo>
                      <a:pt x="24327" y="118514"/>
                    </a:lnTo>
                    <a:lnTo>
                      <a:pt x="25148" y="120681"/>
                    </a:lnTo>
                    <a:lnTo>
                      <a:pt x="26687" y="122126"/>
                    </a:lnTo>
                    <a:lnTo>
                      <a:pt x="31043" y="123732"/>
                    </a:lnTo>
                    <a:lnTo>
                      <a:pt x="39074" y="124635"/>
                    </a:lnTo>
                    <a:lnTo>
                      <a:pt x="44817" y="122200"/>
                    </a:lnTo>
                    <a:lnTo>
                      <a:pt x="50676" y="118804"/>
                    </a:lnTo>
                    <a:lnTo>
                      <a:pt x="59554" y="115899"/>
                    </a:lnTo>
                    <a:lnTo>
                      <a:pt x="91034" y="95126"/>
                    </a:lnTo>
                    <a:lnTo>
                      <a:pt x="95030" y="89242"/>
                    </a:lnTo>
                    <a:lnTo>
                      <a:pt x="104935" y="68270"/>
                    </a:lnTo>
                    <a:lnTo>
                      <a:pt x="112341" y="57380"/>
                    </a:lnTo>
                    <a:lnTo>
                      <a:pt x="114976" y="47870"/>
                    </a:lnTo>
                    <a:lnTo>
                      <a:pt x="115593" y="41780"/>
                    </a:lnTo>
                    <a:lnTo>
                      <a:pt x="113221" y="35767"/>
                    </a:lnTo>
                    <a:lnTo>
                      <a:pt x="102771" y="22574"/>
                    </a:lnTo>
                    <a:lnTo>
                      <a:pt x="63158" y="1155"/>
                    </a:lnTo>
                    <a:lnTo>
                      <a:pt x="45054" y="4"/>
                    </a:lnTo>
                    <a:lnTo>
                      <a:pt x="53578" y="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</p:grpSp>
        <p:grpSp>
          <p:nvGrpSpPr>
            <p:cNvPr id="440" name="SMARTInkShape-Group149"/>
            <p:cNvGrpSpPr/>
            <p:nvPr/>
          </p:nvGrpSpPr>
          <p:grpSpPr>
            <a:xfrm>
              <a:off x="1321594" y="3875484"/>
              <a:ext cx="321469" cy="232060"/>
              <a:chOff x="1321594" y="3875484"/>
              <a:chExt cx="321469" cy="232060"/>
            </a:xfrm>
          </p:grpSpPr>
          <p:sp>
            <p:nvSpPr>
              <p:cNvPr id="438" name="SMARTInkShape-843"/>
              <p:cNvSpPr/>
              <p:nvPr>
                <p:custDataLst>
                  <p:tags r:id="rId105"/>
                </p:custDataLst>
              </p:nvPr>
            </p:nvSpPr>
            <p:spPr>
              <a:xfrm>
                <a:off x="1580555" y="4000500"/>
                <a:ext cx="62508" cy="107044"/>
              </a:xfrm>
              <a:custGeom>
                <a:avLst/>
                <a:gdLst/>
                <a:ahLst/>
                <a:cxnLst/>
                <a:rect l="0" t="0" r="0" b="0"/>
                <a:pathLst>
                  <a:path w="62508" h="107044">
                    <a:moveTo>
                      <a:pt x="0" y="8929"/>
                    </a:moveTo>
                    <a:lnTo>
                      <a:pt x="0" y="0"/>
                    </a:lnTo>
                    <a:lnTo>
                      <a:pt x="0" y="7688"/>
                    </a:lnTo>
                    <a:lnTo>
                      <a:pt x="8561" y="17459"/>
                    </a:lnTo>
                    <a:lnTo>
                      <a:pt x="8929" y="60361"/>
                    </a:lnTo>
                    <a:lnTo>
                      <a:pt x="8929" y="74523"/>
                    </a:lnTo>
                    <a:lnTo>
                      <a:pt x="6283" y="80416"/>
                    </a:lnTo>
                    <a:lnTo>
                      <a:pt x="2792" y="86342"/>
                    </a:lnTo>
                    <a:lnTo>
                      <a:pt x="109" y="97705"/>
                    </a:lnTo>
                    <a:lnTo>
                      <a:pt x="1" y="107043"/>
                    </a:lnTo>
                    <a:lnTo>
                      <a:pt x="0" y="98334"/>
                    </a:lnTo>
                    <a:lnTo>
                      <a:pt x="4740" y="93518"/>
                    </a:lnTo>
                    <a:lnTo>
                      <a:pt x="7067" y="88527"/>
                    </a:lnTo>
                    <a:lnTo>
                      <a:pt x="7688" y="85807"/>
                    </a:lnTo>
                    <a:lnTo>
                      <a:pt x="16959" y="71591"/>
                    </a:lnTo>
                    <a:lnTo>
                      <a:pt x="17459" y="67206"/>
                    </a:lnTo>
                    <a:lnTo>
                      <a:pt x="20327" y="61950"/>
                    </a:lnTo>
                    <a:lnTo>
                      <a:pt x="34365" y="46034"/>
                    </a:lnTo>
                    <a:lnTo>
                      <a:pt x="44245" y="44684"/>
                    </a:lnTo>
                    <a:lnTo>
                      <a:pt x="52301" y="44652"/>
                    </a:lnTo>
                    <a:lnTo>
                      <a:pt x="52727" y="45643"/>
                    </a:lnTo>
                    <a:lnTo>
                      <a:pt x="53200" y="49390"/>
                    </a:lnTo>
                    <a:lnTo>
                      <a:pt x="56055" y="54362"/>
                    </a:lnTo>
                    <a:lnTo>
                      <a:pt x="61233" y="60898"/>
                    </a:lnTo>
                    <a:lnTo>
                      <a:pt x="62396" y="70054"/>
                    </a:lnTo>
                    <a:lnTo>
                      <a:pt x="62507" y="98226"/>
                    </a:lnTo>
                    <a:lnTo>
                      <a:pt x="53578" y="98226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39" name="SMARTInkShape-844"/>
              <p:cNvSpPr/>
              <p:nvPr>
                <p:custDataLst>
                  <p:tags r:id="rId106"/>
                </p:custDataLst>
              </p:nvPr>
            </p:nvSpPr>
            <p:spPr>
              <a:xfrm>
                <a:off x="1321594" y="3875484"/>
                <a:ext cx="196454" cy="142876"/>
              </a:xfrm>
              <a:custGeom>
                <a:avLst/>
                <a:gdLst/>
                <a:ahLst/>
                <a:cxnLst/>
                <a:rect l="0" t="0" r="0" b="0"/>
                <a:pathLst>
                  <a:path w="196454" h="142876">
                    <a:moveTo>
                      <a:pt x="8929" y="8930"/>
                    </a:moveTo>
                    <a:lnTo>
                      <a:pt x="0" y="0"/>
                    </a:lnTo>
                    <a:lnTo>
                      <a:pt x="0" y="7689"/>
                    </a:lnTo>
                    <a:lnTo>
                      <a:pt x="7688" y="16509"/>
                    </a:lnTo>
                    <a:lnTo>
                      <a:pt x="8562" y="22200"/>
                    </a:lnTo>
                    <a:lnTo>
                      <a:pt x="8928" y="59615"/>
                    </a:lnTo>
                    <a:lnTo>
                      <a:pt x="15066" y="70058"/>
                    </a:lnTo>
                    <a:lnTo>
                      <a:pt x="17837" y="113042"/>
                    </a:lnTo>
                    <a:lnTo>
                      <a:pt x="17859" y="142875"/>
                    </a:lnTo>
                    <a:lnTo>
                      <a:pt x="17859" y="129573"/>
                    </a:lnTo>
                    <a:lnTo>
                      <a:pt x="20505" y="124395"/>
                    </a:lnTo>
                    <a:lnTo>
                      <a:pt x="23996" y="118787"/>
                    </a:lnTo>
                    <a:lnTo>
                      <a:pt x="26237" y="107102"/>
                    </a:lnTo>
                    <a:lnTo>
                      <a:pt x="26421" y="104144"/>
                    </a:lnTo>
                    <a:lnTo>
                      <a:pt x="27536" y="102171"/>
                    </a:lnTo>
                    <a:lnTo>
                      <a:pt x="29271" y="100857"/>
                    </a:lnTo>
                    <a:lnTo>
                      <a:pt x="31420" y="99980"/>
                    </a:lnTo>
                    <a:lnTo>
                      <a:pt x="32853" y="98403"/>
                    </a:lnTo>
                    <a:lnTo>
                      <a:pt x="34445" y="94006"/>
                    </a:lnTo>
                    <a:lnTo>
                      <a:pt x="35862" y="92436"/>
                    </a:lnTo>
                    <a:lnTo>
                      <a:pt x="40081" y="90692"/>
                    </a:lnTo>
                    <a:lnTo>
                      <a:pt x="41604" y="88243"/>
                    </a:lnTo>
                    <a:lnTo>
                      <a:pt x="44738" y="77299"/>
                    </a:lnTo>
                    <a:lnTo>
                      <a:pt x="46693" y="75345"/>
                    </a:lnTo>
                    <a:lnTo>
                      <a:pt x="48988" y="74043"/>
                    </a:lnTo>
                    <a:lnTo>
                      <a:pt x="50518" y="72182"/>
                    </a:lnTo>
                    <a:lnTo>
                      <a:pt x="52218" y="67469"/>
                    </a:lnTo>
                    <a:lnTo>
                      <a:pt x="54301" y="56359"/>
                    </a:lnTo>
                    <a:lnTo>
                      <a:pt x="58199" y="50514"/>
                    </a:lnTo>
                    <a:lnTo>
                      <a:pt x="63238" y="47256"/>
                    </a:lnTo>
                    <a:lnTo>
                      <a:pt x="65971" y="46387"/>
                    </a:lnTo>
                    <a:lnTo>
                      <a:pt x="67793" y="44815"/>
                    </a:lnTo>
                    <a:lnTo>
                      <a:pt x="70957" y="37113"/>
                    </a:lnTo>
                    <a:lnTo>
                      <a:pt x="73870" y="36338"/>
                    </a:lnTo>
                    <a:lnTo>
                      <a:pt x="76035" y="36132"/>
                    </a:lnTo>
                    <a:lnTo>
                      <a:pt x="77479" y="35003"/>
                    </a:lnTo>
                    <a:lnTo>
                      <a:pt x="80364" y="26799"/>
                    </a:lnTo>
                    <a:lnTo>
                      <a:pt x="85106" y="26793"/>
                    </a:lnTo>
                    <a:lnTo>
                      <a:pt x="86503" y="27784"/>
                    </a:lnTo>
                    <a:lnTo>
                      <a:pt x="87434" y="29437"/>
                    </a:lnTo>
                    <a:lnTo>
                      <a:pt x="89187" y="35351"/>
                    </a:lnTo>
                    <a:lnTo>
                      <a:pt x="89296" y="77400"/>
                    </a:lnTo>
                    <a:lnTo>
                      <a:pt x="89297" y="83348"/>
                    </a:lnTo>
                    <a:lnTo>
                      <a:pt x="91942" y="89299"/>
                    </a:lnTo>
                    <a:lnTo>
                      <a:pt x="94037" y="92275"/>
                    </a:lnTo>
                    <a:lnTo>
                      <a:pt x="94441" y="95251"/>
                    </a:lnTo>
                    <a:lnTo>
                      <a:pt x="89348" y="116148"/>
                    </a:lnTo>
                    <a:lnTo>
                      <a:pt x="89297" y="125013"/>
                    </a:lnTo>
                    <a:lnTo>
                      <a:pt x="94037" y="120274"/>
                    </a:lnTo>
                    <a:lnTo>
                      <a:pt x="96364" y="115302"/>
                    </a:lnTo>
                    <a:lnTo>
                      <a:pt x="97858" y="108765"/>
                    </a:lnTo>
                    <a:lnTo>
                      <a:pt x="113041" y="91371"/>
                    </a:lnTo>
                    <a:lnTo>
                      <a:pt x="116176" y="83076"/>
                    </a:lnTo>
                    <a:lnTo>
                      <a:pt x="121955" y="74335"/>
                    </a:lnTo>
                    <a:lnTo>
                      <a:pt x="123655" y="68426"/>
                    </a:lnTo>
                    <a:lnTo>
                      <a:pt x="125101" y="66453"/>
                    </a:lnTo>
                    <a:lnTo>
                      <a:pt x="127057" y="65138"/>
                    </a:lnTo>
                    <a:lnTo>
                      <a:pt x="131876" y="62685"/>
                    </a:lnTo>
                    <a:lnTo>
                      <a:pt x="137325" y="58287"/>
                    </a:lnTo>
                    <a:lnTo>
                      <a:pt x="140408" y="53025"/>
                    </a:lnTo>
                    <a:lnTo>
                      <a:pt x="141230" y="50233"/>
                    </a:lnTo>
                    <a:lnTo>
                      <a:pt x="142770" y="48371"/>
                    </a:lnTo>
                    <a:lnTo>
                      <a:pt x="159371" y="37003"/>
                    </a:lnTo>
                    <a:lnTo>
                      <a:pt x="168303" y="35832"/>
                    </a:lnTo>
                    <a:lnTo>
                      <a:pt x="174001" y="35752"/>
                    </a:lnTo>
                    <a:lnTo>
                      <a:pt x="175532" y="36733"/>
                    </a:lnTo>
                    <a:lnTo>
                      <a:pt x="176552" y="38380"/>
                    </a:lnTo>
                    <a:lnTo>
                      <a:pt x="177233" y="40470"/>
                    </a:lnTo>
                    <a:lnTo>
                      <a:pt x="187608" y="53498"/>
                    </a:lnTo>
                    <a:lnTo>
                      <a:pt x="195092" y="61125"/>
                    </a:lnTo>
                    <a:lnTo>
                      <a:pt x="196050" y="66839"/>
                    </a:lnTo>
                    <a:lnTo>
                      <a:pt x="196453" y="109623"/>
                    </a:lnTo>
                    <a:lnTo>
                      <a:pt x="196453" y="116086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</p:grpSp>
        <p:grpSp>
          <p:nvGrpSpPr>
            <p:cNvPr id="443" name="SMARTInkShape-Group150"/>
            <p:cNvGrpSpPr/>
            <p:nvPr/>
          </p:nvGrpSpPr>
          <p:grpSpPr>
            <a:xfrm>
              <a:off x="2009179" y="3893343"/>
              <a:ext cx="53580" cy="62506"/>
              <a:chOff x="2009179" y="3893343"/>
              <a:chExt cx="53580" cy="62506"/>
            </a:xfrm>
          </p:grpSpPr>
          <p:sp>
            <p:nvSpPr>
              <p:cNvPr id="441" name="SMARTInkShape-845"/>
              <p:cNvSpPr/>
              <p:nvPr>
                <p:custDataLst>
                  <p:tags r:id="rId103"/>
                </p:custDataLst>
              </p:nvPr>
            </p:nvSpPr>
            <p:spPr>
              <a:xfrm>
                <a:off x="2009180" y="3937992"/>
                <a:ext cx="44649" cy="17857"/>
              </a:xfrm>
              <a:custGeom>
                <a:avLst/>
                <a:gdLst/>
                <a:ahLst/>
                <a:cxnLst/>
                <a:rect l="0" t="0" r="0" b="0"/>
                <a:pathLst>
                  <a:path w="44649" h="17857">
                    <a:moveTo>
                      <a:pt x="8929" y="0"/>
                    </a:moveTo>
                    <a:lnTo>
                      <a:pt x="0" y="0"/>
                    </a:lnTo>
                    <a:lnTo>
                      <a:pt x="7688" y="7688"/>
                    </a:lnTo>
                    <a:lnTo>
                      <a:pt x="17459" y="8897"/>
                    </a:lnTo>
                    <a:lnTo>
                      <a:pt x="25512" y="16615"/>
                    </a:lnTo>
                    <a:lnTo>
                      <a:pt x="35600" y="17850"/>
                    </a:lnTo>
                    <a:lnTo>
                      <a:pt x="40424" y="17856"/>
                    </a:lnTo>
                    <a:lnTo>
                      <a:pt x="41832" y="16865"/>
                    </a:lnTo>
                    <a:lnTo>
                      <a:pt x="42771" y="15212"/>
                    </a:lnTo>
                    <a:lnTo>
                      <a:pt x="44648" y="8929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42" name="SMARTInkShape-846"/>
              <p:cNvSpPr/>
              <p:nvPr>
                <p:custDataLst>
                  <p:tags r:id="rId104"/>
                </p:custDataLst>
              </p:nvPr>
            </p:nvSpPr>
            <p:spPr>
              <a:xfrm>
                <a:off x="2009179" y="3893343"/>
                <a:ext cx="53580" cy="17861"/>
              </a:xfrm>
              <a:custGeom>
                <a:avLst/>
                <a:gdLst/>
                <a:ahLst/>
                <a:cxnLst/>
                <a:rect l="0" t="0" r="0" b="0"/>
                <a:pathLst>
                  <a:path w="53580" h="17861">
                    <a:moveTo>
                      <a:pt x="0" y="0"/>
                    </a:moveTo>
                    <a:lnTo>
                      <a:pt x="0" y="8930"/>
                    </a:lnTo>
                    <a:lnTo>
                      <a:pt x="8562" y="8930"/>
                    </a:lnTo>
                    <a:lnTo>
                      <a:pt x="15987" y="15067"/>
                    </a:lnTo>
                    <a:lnTo>
                      <a:pt x="25171" y="17492"/>
                    </a:lnTo>
                    <a:lnTo>
                      <a:pt x="53579" y="1786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</p:grpSp>
        <p:grpSp>
          <p:nvGrpSpPr>
            <p:cNvPr id="454" name="SMARTInkShape-Group151"/>
            <p:cNvGrpSpPr/>
            <p:nvPr/>
          </p:nvGrpSpPr>
          <p:grpSpPr>
            <a:xfrm>
              <a:off x="2321719" y="3696890"/>
              <a:ext cx="1785938" cy="330400"/>
              <a:chOff x="2321719" y="3696890"/>
              <a:chExt cx="1785938" cy="330400"/>
            </a:xfrm>
          </p:grpSpPr>
          <p:sp>
            <p:nvSpPr>
              <p:cNvPr id="444" name="SMARTInkShape-847"/>
              <p:cNvSpPr/>
              <p:nvPr>
                <p:custDataLst>
                  <p:tags r:id="rId93"/>
                </p:custDataLst>
              </p:nvPr>
            </p:nvSpPr>
            <p:spPr>
              <a:xfrm>
                <a:off x="3959054" y="3705820"/>
                <a:ext cx="148603" cy="98227"/>
              </a:xfrm>
              <a:custGeom>
                <a:avLst/>
                <a:gdLst/>
                <a:ahLst/>
                <a:cxnLst/>
                <a:rect l="0" t="0" r="0" b="0"/>
                <a:pathLst>
                  <a:path w="148603" h="98227">
                    <a:moveTo>
                      <a:pt x="14657" y="17859"/>
                    </a:moveTo>
                    <a:lnTo>
                      <a:pt x="14657" y="4190"/>
                    </a:lnTo>
                    <a:lnTo>
                      <a:pt x="13664" y="2793"/>
                    </a:lnTo>
                    <a:lnTo>
                      <a:pt x="12011" y="1862"/>
                    </a:lnTo>
                    <a:lnTo>
                      <a:pt x="5730" y="1"/>
                    </a:lnTo>
                    <a:lnTo>
                      <a:pt x="5727" y="0"/>
                    </a:lnTo>
                    <a:lnTo>
                      <a:pt x="5727" y="16509"/>
                    </a:lnTo>
                    <a:lnTo>
                      <a:pt x="986" y="22200"/>
                    </a:lnTo>
                    <a:lnTo>
                      <a:pt x="582" y="24722"/>
                    </a:lnTo>
                    <a:lnTo>
                      <a:pt x="1305" y="27396"/>
                    </a:lnTo>
                    <a:lnTo>
                      <a:pt x="2779" y="30170"/>
                    </a:lnTo>
                    <a:lnTo>
                      <a:pt x="2770" y="33012"/>
                    </a:lnTo>
                    <a:lnTo>
                      <a:pt x="113" y="38815"/>
                    </a:lnTo>
                    <a:lnTo>
                      <a:pt x="0" y="40760"/>
                    </a:lnTo>
                    <a:lnTo>
                      <a:pt x="917" y="42056"/>
                    </a:lnTo>
                    <a:lnTo>
                      <a:pt x="2520" y="42921"/>
                    </a:lnTo>
                    <a:lnTo>
                      <a:pt x="3590" y="44488"/>
                    </a:lnTo>
                    <a:lnTo>
                      <a:pt x="5094" y="51436"/>
                    </a:lnTo>
                    <a:lnTo>
                      <a:pt x="5644" y="60854"/>
                    </a:lnTo>
                    <a:lnTo>
                      <a:pt x="13408" y="70051"/>
                    </a:lnTo>
                    <a:lnTo>
                      <a:pt x="14287" y="75767"/>
                    </a:lnTo>
                    <a:lnTo>
                      <a:pt x="15402" y="77301"/>
                    </a:lnTo>
                    <a:lnTo>
                      <a:pt x="17138" y="78323"/>
                    </a:lnTo>
                    <a:lnTo>
                      <a:pt x="24322" y="79761"/>
                    </a:lnTo>
                    <a:lnTo>
                      <a:pt x="48724" y="80364"/>
                    </a:lnTo>
                    <a:lnTo>
                      <a:pt x="57178" y="74230"/>
                    </a:lnTo>
                    <a:lnTo>
                      <a:pt x="62659" y="72678"/>
                    </a:lnTo>
                    <a:lnTo>
                      <a:pt x="64517" y="71273"/>
                    </a:lnTo>
                    <a:lnTo>
                      <a:pt x="84731" y="46034"/>
                    </a:lnTo>
                    <a:lnTo>
                      <a:pt x="85691" y="40318"/>
                    </a:lnTo>
                    <a:lnTo>
                      <a:pt x="86094" y="17863"/>
                    </a:lnTo>
                    <a:lnTo>
                      <a:pt x="81354" y="22601"/>
                    </a:lnTo>
                    <a:lnTo>
                      <a:pt x="79026" y="27573"/>
                    </a:lnTo>
                    <a:lnTo>
                      <a:pt x="77197" y="48006"/>
                    </a:lnTo>
                    <a:lnTo>
                      <a:pt x="79825" y="53748"/>
                    </a:lnTo>
                    <a:lnTo>
                      <a:pt x="84856" y="60778"/>
                    </a:lnTo>
                    <a:lnTo>
                      <a:pt x="85727" y="66736"/>
                    </a:lnTo>
                    <a:lnTo>
                      <a:pt x="86842" y="68303"/>
                    </a:lnTo>
                    <a:lnTo>
                      <a:pt x="88577" y="69348"/>
                    </a:lnTo>
                    <a:lnTo>
                      <a:pt x="90726" y="70044"/>
                    </a:lnTo>
                    <a:lnTo>
                      <a:pt x="92158" y="71501"/>
                    </a:lnTo>
                    <a:lnTo>
                      <a:pt x="93750" y="75765"/>
                    </a:lnTo>
                    <a:lnTo>
                      <a:pt x="95167" y="77299"/>
                    </a:lnTo>
                    <a:lnTo>
                      <a:pt x="99387" y="79004"/>
                    </a:lnTo>
                    <a:lnTo>
                      <a:pt x="100909" y="80450"/>
                    </a:lnTo>
                    <a:lnTo>
                      <a:pt x="102600" y="84704"/>
                    </a:lnTo>
                    <a:lnTo>
                      <a:pt x="104044" y="86235"/>
                    </a:lnTo>
                    <a:lnTo>
                      <a:pt x="111523" y="88894"/>
                    </a:lnTo>
                    <a:lnTo>
                      <a:pt x="130255" y="89294"/>
                    </a:lnTo>
                    <a:lnTo>
                      <a:pt x="137776" y="95433"/>
                    </a:lnTo>
                    <a:lnTo>
                      <a:pt x="148602" y="98226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45" name="SMARTInkShape-848"/>
              <p:cNvSpPr/>
              <p:nvPr>
                <p:custDataLst>
                  <p:tags r:id="rId94"/>
                </p:custDataLst>
              </p:nvPr>
            </p:nvSpPr>
            <p:spPr>
              <a:xfrm>
                <a:off x="3679032" y="3697259"/>
                <a:ext cx="88884" cy="115605"/>
              </a:xfrm>
              <a:custGeom>
                <a:avLst/>
                <a:gdLst/>
                <a:ahLst/>
                <a:cxnLst/>
                <a:rect l="0" t="0" r="0" b="0"/>
                <a:pathLst>
                  <a:path w="88884" h="115605">
                    <a:moveTo>
                      <a:pt x="35718" y="17491"/>
                    </a:moveTo>
                    <a:lnTo>
                      <a:pt x="35718" y="12750"/>
                    </a:lnTo>
                    <a:lnTo>
                      <a:pt x="36710" y="11354"/>
                    </a:lnTo>
                    <a:lnTo>
                      <a:pt x="38364" y="10423"/>
                    </a:lnTo>
                    <a:lnTo>
                      <a:pt x="40458" y="9803"/>
                    </a:lnTo>
                    <a:lnTo>
                      <a:pt x="40862" y="9389"/>
                    </a:lnTo>
                    <a:lnTo>
                      <a:pt x="40140" y="9113"/>
                    </a:lnTo>
                    <a:lnTo>
                      <a:pt x="35977" y="8593"/>
                    </a:lnTo>
                    <a:lnTo>
                      <a:pt x="35725" y="0"/>
                    </a:lnTo>
                    <a:lnTo>
                      <a:pt x="35718" y="7352"/>
                    </a:lnTo>
                    <a:lnTo>
                      <a:pt x="34726" y="7755"/>
                    </a:lnTo>
                    <a:lnTo>
                      <a:pt x="30978" y="8203"/>
                    </a:lnTo>
                    <a:lnTo>
                      <a:pt x="29581" y="9314"/>
                    </a:lnTo>
                    <a:lnTo>
                      <a:pt x="28030" y="13196"/>
                    </a:lnTo>
                    <a:lnTo>
                      <a:pt x="26624" y="14627"/>
                    </a:lnTo>
                    <a:lnTo>
                      <a:pt x="22416" y="16218"/>
                    </a:lnTo>
                    <a:lnTo>
                      <a:pt x="20897" y="17635"/>
                    </a:lnTo>
                    <a:lnTo>
                      <a:pt x="19209" y="21854"/>
                    </a:lnTo>
                    <a:lnTo>
                      <a:pt x="17133" y="32647"/>
                    </a:lnTo>
                    <a:lnTo>
                      <a:pt x="2428" y="53226"/>
                    </a:lnTo>
                    <a:lnTo>
                      <a:pt x="319" y="68095"/>
                    </a:lnTo>
                    <a:lnTo>
                      <a:pt x="0" y="101203"/>
                    </a:lnTo>
                    <a:lnTo>
                      <a:pt x="992" y="103064"/>
                    </a:lnTo>
                    <a:lnTo>
                      <a:pt x="2645" y="104306"/>
                    </a:lnTo>
                    <a:lnTo>
                      <a:pt x="7688" y="106298"/>
                    </a:lnTo>
                    <a:lnTo>
                      <a:pt x="15813" y="112828"/>
                    </a:lnTo>
                    <a:lnTo>
                      <a:pt x="24087" y="114861"/>
                    </a:lnTo>
                    <a:lnTo>
                      <a:pt x="38730" y="115604"/>
                    </a:lnTo>
                    <a:lnTo>
                      <a:pt x="44664" y="113022"/>
                    </a:lnTo>
                    <a:lnTo>
                      <a:pt x="50607" y="109558"/>
                    </a:lnTo>
                    <a:lnTo>
                      <a:pt x="59532" y="106616"/>
                    </a:lnTo>
                    <a:lnTo>
                      <a:pt x="74414" y="94467"/>
                    </a:lnTo>
                    <a:lnTo>
                      <a:pt x="77720" y="88744"/>
                    </a:lnTo>
                    <a:lnTo>
                      <a:pt x="80182" y="82893"/>
                    </a:lnTo>
                    <a:lnTo>
                      <a:pt x="86155" y="74021"/>
                    </a:lnTo>
                    <a:lnTo>
                      <a:pt x="88366" y="65109"/>
                    </a:lnTo>
                    <a:lnTo>
                      <a:pt x="88883" y="59159"/>
                    </a:lnTo>
                    <a:lnTo>
                      <a:pt x="86466" y="53208"/>
                    </a:lnTo>
                    <a:lnTo>
                      <a:pt x="83078" y="47256"/>
                    </a:lnTo>
                    <a:lnTo>
                      <a:pt x="81571" y="41303"/>
                    </a:lnTo>
                    <a:lnTo>
                      <a:pt x="80178" y="39319"/>
                    </a:lnTo>
                    <a:lnTo>
                      <a:pt x="78256" y="37996"/>
                    </a:lnTo>
                    <a:lnTo>
                      <a:pt x="73475" y="35534"/>
                    </a:lnTo>
                    <a:lnTo>
                      <a:pt x="65205" y="29562"/>
                    </a:lnTo>
                    <a:lnTo>
                      <a:pt x="45824" y="22094"/>
                    </a:lnTo>
                    <a:lnTo>
                      <a:pt x="41463" y="21552"/>
                    </a:lnTo>
                    <a:lnTo>
                      <a:pt x="30585" y="23545"/>
                    </a:lnTo>
                    <a:lnTo>
                      <a:pt x="9461" y="17578"/>
                    </a:lnTo>
                    <a:lnTo>
                      <a:pt x="1287" y="25187"/>
                    </a:lnTo>
                    <a:lnTo>
                      <a:pt x="1850" y="25598"/>
                    </a:lnTo>
                    <a:lnTo>
                      <a:pt x="8929" y="2642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46" name="SMARTInkShape-849"/>
              <p:cNvSpPr/>
              <p:nvPr>
                <p:custDataLst>
                  <p:tags r:id="rId95"/>
                </p:custDataLst>
              </p:nvPr>
            </p:nvSpPr>
            <p:spPr>
              <a:xfrm>
                <a:off x="3500437" y="3696890"/>
                <a:ext cx="89298" cy="133943"/>
              </a:xfrm>
              <a:custGeom>
                <a:avLst/>
                <a:gdLst/>
                <a:ahLst/>
                <a:cxnLst/>
                <a:rect l="0" t="0" r="0" b="0"/>
                <a:pathLst>
                  <a:path w="89298" h="133943">
                    <a:moveTo>
                      <a:pt x="71438" y="8930"/>
                    </a:moveTo>
                    <a:lnTo>
                      <a:pt x="71438" y="4190"/>
                    </a:lnTo>
                    <a:lnTo>
                      <a:pt x="72430" y="2793"/>
                    </a:lnTo>
                    <a:lnTo>
                      <a:pt x="74084" y="1862"/>
                    </a:lnTo>
                    <a:lnTo>
                      <a:pt x="80258" y="33"/>
                    </a:lnTo>
                    <a:lnTo>
                      <a:pt x="89297" y="0"/>
                    </a:lnTo>
                    <a:lnTo>
                      <a:pt x="44809" y="0"/>
                    </a:lnTo>
                    <a:lnTo>
                      <a:pt x="9298" y="0"/>
                    </a:lnTo>
                    <a:lnTo>
                      <a:pt x="8930" y="33992"/>
                    </a:lnTo>
                    <a:lnTo>
                      <a:pt x="4189" y="39947"/>
                    </a:lnTo>
                    <a:lnTo>
                      <a:pt x="3785" y="42507"/>
                    </a:lnTo>
                    <a:lnTo>
                      <a:pt x="4508" y="45205"/>
                    </a:lnTo>
                    <a:lnTo>
                      <a:pt x="5982" y="47996"/>
                    </a:lnTo>
                    <a:lnTo>
                      <a:pt x="5973" y="49857"/>
                    </a:lnTo>
                    <a:lnTo>
                      <a:pt x="4974" y="51098"/>
                    </a:lnTo>
                    <a:lnTo>
                      <a:pt x="292" y="53434"/>
                    </a:lnTo>
                    <a:lnTo>
                      <a:pt x="8824" y="62399"/>
                    </a:lnTo>
                    <a:lnTo>
                      <a:pt x="48899" y="62508"/>
                    </a:lnTo>
                    <a:lnTo>
                      <a:pt x="54144" y="65154"/>
                    </a:lnTo>
                    <a:lnTo>
                      <a:pt x="59783" y="68645"/>
                    </a:lnTo>
                    <a:lnTo>
                      <a:pt x="65596" y="70197"/>
                    </a:lnTo>
                    <a:lnTo>
                      <a:pt x="67543" y="71603"/>
                    </a:lnTo>
                    <a:lnTo>
                      <a:pt x="68842" y="73532"/>
                    </a:lnTo>
                    <a:lnTo>
                      <a:pt x="69707" y="75810"/>
                    </a:lnTo>
                    <a:lnTo>
                      <a:pt x="71276" y="77329"/>
                    </a:lnTo>
                    <a:lnTo>
                      <a:pt x="75665" y="79018"/>
                    </a:lnTo>
                    <a:lnTo>
                      <a:pt x="77233" y="80460"/>
                    </a:lnTo>
                    <a:lnTo>
                      <a:pt x="79955" y="87938"/>
                    </a:lnTo>
                    <a:lnTo>
                      <a:pt x="80364" y="111410"/>
                    </a:lnTo>
                    <a:lnTo>
                      <a:pt x="77720" y="116654"/>
                    </a:lnTo>
                    <a:lnTo>
                      <a:pt x="75626" y="119441"/>
                    </a:lnTo>
                    <a:lnTo>
                      <a:pt x="70654" y="122538"/>
                    </a:lnTo>
                    <a:lnTo>
                      <a:pt x="65136" y="124907"/>
                    </a:lnTo>
                    <a:lnTo>
                      <a:pt x="56451" y="130827"/>
                    </a:lnTo>
                    <a:lnTo>
                      <a:pt x="47595" y="133022"/>
                    </a:lnTo>
                    <a:lnTo>
                      <a:pt x="10694" y="133942"/>
                    </a:lnTo>
                    <a:lnTo>
                      <a:pt x="1396" y="126257"/>
                    </a:lnTo>
                    <a:lnTo>
                      <a:pt x="621" y="122922"/>
                    </a:lnTo>
                    <a:lnTo>
                      <a:pt x="0" y="107156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47" name="SMARTInkShape-850"/>
              <p:cNvSpPr/>
              <p:nvPr>
                <p:custDataLst>
                  <p:tags r:id="rId96"/>
                </p:custDataLst>
              </p:nvPr>
            </p:nvSpPr>
            <p:spPr>
              <a:xfrm>
                <a:off x="3339703" y="3714750"/>
                <a:ext cx="62105" cy="133911"/>
              </a:xfrm>
              <a:custGeom>
                <a:avLst/>
                <a:gdLst/>
                <a:ahLst/>
                <a:cxnLst/>
                <a:rect l="0" t="0" r="0" b="0"/>
                <a:pathLst>
                  <a:path w="62105" h="133911">
                    <a:moveTo>
                      <a:pt x="35718" y="8929"/>
                    </a:moveTo>
                    <a:lnTo>
                      <a:pt x="35718" y="0"/>
                    </a:lnTo>
                    <a:lnTo>
                      <a:pt x="30978" y="4740"/>
                    </a:lnTo>
                    <a:lnTo>
                      <a:pt x="28651" y="9714"/>
                    </a:lnTo>
                    <a:lnTo>
                      <a:pt x="28031" y="12429"/>
                    </a:lnTo>
                    <a:lnTo>
                      <a:pt x="19885" y="26858"/>
                    </a:lnTo>
                    <a:lnTo>
                      <a:pt x="19209" y="29811"/>
                    </a:lnTo>
                    <a:lnTo>
                      <a:pt x="17767" y="31781"/>
                    </a:lnTo>
                    <a:lnTo>
                      <a:pt x="15814" y="33093"/>
                    </a:lnTo>
                    <a:lnTo>
                      <a:pt x="13519" y="33968"/>
                    </a:lnTo>
                    <a:lnTo>
                      <a:pt x="11989" y="36536"/>
                    </a:lnTo>
                    <a:lnTo>
                      <a:pt x="8844" y="48639"/>
                    </a:lnTo>
                    <a:lnTo>
                      <a:pt x="2041" y="62120"/>
                    </a:lnTo>
                    <a:lnTo>
                      <a:pt x="3" y="105392"/>
                    </a:lnTo>
                    <a:lnTo>
                      <a:pt x="1" y="111373"/>
                    </a:lnTo>
                    <a:lnTo>
                      <a:pt x="993" y="112944"/>
                    </a:lnTo>
                    <a:lnTo>
                      <a:pt x="2646" y="113991"/>
                    </a:lnTo>
                    <a:lnTo>
                      <a:pt x="4741" y="114690"/>
                    </a:lnTo>
                    <a:lnTo>
                      <a:pt x="19790" y="127055"/>
                    </a:lnTo>
                    <a:lnTo>
                      <a:pt x="25406" y="132584"/>
                    </a:lnTo>
                    <a:lnTo>
                      <a:pt x="31120" y="133542"/>
                    </a:lnTo>
                    <a:lnTo>
                      <a:pt x="43003" y="133910"/>
                    </a:lnTo>
                    <a:lnTo>
                      <a:pt x="52193" y="126254"/>
                    </a:lnTo>
                    <a:lnTo>
                      <a:pt x="57908" y="125382"/>
                    </a:lnTo>
                    <a:lnTo>
                      <a:pt x="59441" y="124268"/>
                    </a:lnTo>
                    <a:lnTo>
                      <a:pt x="60463" y="122533"/>
                    </a:lnTo>
                    <a:lnTo>
                      <a:pt x="62104" y="117359"/>
                    </a:lnTo>
                    <a:lnTo>
                      <a:pt x="54784" y="108509"/>
                    </a:lnTo>
                    <a:lnTo>
                      <a:pt x="51468" y="107757"/>
                    </a:lnTo>
                    <a:lnTo>
                      <a:pt x="49195" y="107557"/>
                    </a:lnTo>
                    <a:lnTo>
                      <a:pt x="44023" y="104689"/>
                    </a:lnTo>
                    <a:lnTo>
                      <a:pt x="38417" y="101098"/>
                    </a:lnTo>
                    <a:lnTo>
                      <a:pt x="29684" y="99077"/>
                    </a:lnTo>
                    <a:lnTo>
                      <a:pt x="23776" y="98605"/>
                    </a:lnTo>
                    <a:lnTo>
                      <a:pt x="17843" y="101040"/>
                    </a:lnTo>
                    <a:lnTo>
                      <a:pt x="9451" y="106798"/>
                    </a:lnTo>
                    <a:lnTo>
                      <a:pt x="0" y="107156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48" name="SMARTInkShape-851"/>
              <p:cNvSpPr/>
              <p:nvPr>
                <p:custDataLst>
                  <p:tags r:id="rId97"/>
                </p:custDataLst>
              </p:nvPr>
            </p:nvSpPr>
            <p:spPr>
              <a:xfrm>
                <a:off x="3205793" y="3714750"/>
                <a:ext cx="71392" cy="156869"/>
              </a:xfrm>
              <a:custGeom>
                <a:avLst/>
                <a:gdLst/>
                <a:ahLst/>
                <a:cxnLst/>
                <a:rect l="0" t="0" r="0" b="0"/>
                <a:pathLst>
                  <a:path w="71392" h="156869">
                    <a:moveTo>
                      <a:pt x="62472" y="8929"/>
                    </a:moveTo>
                    <a:lnTo>
                      <a:pt x="62472" y="10"/>
                    </a:lnTo>
                    <a:lnTo>
                      <a:pt x="54784" y="0"/>
                    </a:lnTo>
                    <a:lnTo>
                      <a:pt x="54370" y="993"/>
                    </a:lnTo>
                    <a:lnTo>
                      <a:pt x="53652" y="7688"/>
                    </a:lnTo>
                    <a:lnTo>
                      <a:pt x="50945" y="8378"/>
                    </a:lnTo>
                    <a:lnTo>
                      <a:pt x="45864" y="8820"/>
                    </a:lnTo>
                    <a:lnTo>
                      <a:pt x="45169" y="11527"/>
                    </a:lnTo>
                    <a:lnTo>
                      <a:pt x="44984" y="13638"/>
                    </a:lnTo>
                    <a:lnTo>
                      <a:pt x="42132" y="18629"/>
                    </a:lnTo>
                    <a:lnTo>
                      <a:pt x="38549" y="24154"/>
                    </a:lnTo>
                    <a:lnTo>
                      <a:pt x="36957" y="29917"/>
                    </a:lnTo>
                    <a:lnTo>
                      <a:pt x="35540" y="31851"/>
                    </a:lnTo>
                    <a:lnTo>
                      <a:pt x="33604" y="33140"/>
                    </a:lnTo>
                    <a:lnTo>
                      <a:pt x="31321" y="34000"/>
                    </a:lnTo>
                    <a:lnTo>
                      <a:pt x="23366" y="44690"/>
                    </a:lnTo>
                    <a:lnTo>
                      <a:pt x="2009" y="89287"/>
                    </a:lnTo>
                    <a:lnTo>
                      <a:pt x="0" y="119063"/>
                    </a:lnTo>
                    <a:lnTo>
                      <a:pt x="2626" y="125015"/>
                    </a:lnTo>
                    <a:lnTo>
                      <a:pt x="6108" y="130968"/>
                    </a:lnTo>
                    <a:lnTo>
                      <a:pt x="7656" y="136922"/>
                    </a:lnTo>
                    <a:lnTo>
                      <a:pt x="9061" y="138906"/>
                    </a:lnTo>
                    <a:lnTo>
                      <a:pt x="10990" y="140229"/>
                    </a:lnTo>
                    <a:lnTo>
                      <a:pt x="13268" y="141111"/>
                    </a:lnTo>
                    <a:lnTo>
                      <a:pt x="14787" y="142691"/>
                    </a:lnTo>
                    <a:lnTo>
                      <a:pt x="16474" y="147093"/>
                    </a:lnTo>
                    <a:lnTo>
                      <a:pt x="17916" y="148663"/>
                    </a:lnTo>
                    <a:lnTo>
                      <a:pt x="22164" y="150409"/>
                    </a:lnTo>
                    <a:lnTo>
                      <a:pt x="30135" y="151391"/>
                    </a:lnTo>
                    <a:lnTo>
                      <a:pt x="31984" y="152521"/>
                    </a:lnTo>
                    <a:lnTo>
                      <a:pt x="33217" y="154267"/>
                    </a:lnTo>
                    <a:lnTo>
                      <a:pt x="34039" y="156423"/>
                    </a:lnTo>
                    <a:lnTo>
                      <a:pt x="35579" y="156868"/>
                    </a:lnTo>
                    <a:lnTo>
                      <a:pt x="37599" y="156172"/>
                    </a:lnTo>
                    <a:lnTo>
                      <a:pt x="42488" y="153746"/>
                    </a:lnTo>
                    <a:lnTo>
                      <a:pt x="56632" y="152060"/>
                    </a:lnTo>
                    <a:lnTo>
                      <a:pt x="58578" y="150983"/>
                    </a:lnTo>
                    <a:lnTo>
                      <a:pt x="59877" y="149272"/>
                    </a:lnTo>
                    <a:lnTo>
                      <a:pt x="60742" y="147140"/>
                    </a:lnTo>
                    <a:lnTo>
                      <a:pt x="62311" y="145718"/>
                    </a:lnTo>
                    <a:lnTo>
                      <a:pt x="66700" y="144138"/>
                    </a:lnTo>
                    <a:lnTo>
                      <a:pt x="68267" y="142725"/>
                    </a:lnTo>
                    <a:lnTo>
                      <a:pt x="70009" y="138509"/>
                    </a:lnTo>
                    <a:lnTo>
                      <a:pt x="71391" y="117471"/>
                    </a:lnTo>
                    <a:lnTo>
                      <a:pt x="70403" y="117009"/>
                    </a:lnTo>
                    <a:lnTo>
                      <a:pt x="66658" y="116496"/>
                    </a:lnTo>
                    <a:lnTo>
                      <a:pt x="61687" y="113622"/>
                    </a:lnTo>
                    <a:lnTo>
                      <a:pt x="56170" y="110030"/>
                    </a:lnTo>
                    <a:lnTo>
                      <a:pt x="47486" y="108008"/>
                    </a:lnTo>
                    <a:lnTo>
                      <a:pt x="19587" y="107166"/>
                    </a:lnTo>
                    <a:lnTo>
                      <a:pt x="18999" y="108155"/>
                    </a:lnTo>
                    <a:lnTo>
                      <a:pt x="17824" y="116086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49" name="SMARTInkShape-852"/>
              <p:cNvSpPr/>
              <p:nvPr>
                <p:custDataLst>
                  <p:tags r:id="rId98"/>
                </p:custDataLst>
              </p:nvPr>
            </p:nvSpPr>
            <p:spPr>
              <a:xfrm>
                <a:off x="3009423" y="3733851"/>
                <a:ext cx="107003" cy="158216"/>
              </a:xfrm>
              <a:custGeom>
                <a:avLst/>
                <a:gdLst/>
                <a:ahLst/>
                <a:cxnLst/>
                <a:rect l="0" t="0" r="0" b="0"/>
                <a:pathLst>
                  <a:path w="107003" h="158216">
                    <a:moveTo>
                      <a:pt x="35600" y="7688"/>
                    </a:moveTo>
                    <a:lnTo>
                      <a:pt x="27912" y="0"/>
                    </a:lnTo>
                    <a:lnTo>
                      <a:pt x="27498" y="578"/>
                    </a:lnTo>
                    <a:lnTo>
                      <a:pt x="26780" y="6556"/>
                    </a:lnTo>
                    <a:lnTo>
                      <a:pt x="24073" y="7185"/>
                    </a:lnTo>
                    <a:lnTo>
                      <a:pt x="21963" y="7352"/>
                    </a:lnTo>
                    <a:lnTo>
                      <a:pt x="20555" y="8456"/>
                    </a:lnTo>
                    <a:lnTo>
                      <a:pt x="18112" y="15347"/>
                    </a:lnTo>
                    <a:lnTo>
                      <a:pt x="15260" y="16053"/>
                    </a:lnTo>
                    <a:lnTo>
                      <a:pt x="13110" y="16241"/>
                    </a:lnTo>
                    <a:lnTo>
                      <a:pt x="11677" y="17359"/>
                    </a:lnTo>
                    <a:lnTo>
                      <a:pt x="10085" y="21247"/>
                    </a:lnTo>
                    <a:lnTo>
                      <a:pt x="8668" y="22680"/>
                    </a:lnTo>
                    <a:lnTo>
                      <a:pt x="4449" y="24273"/>
                    </a:lnTo>
                    <a:lnTo>
                      <a:pt x="2926" y="25690"/>
                    </a:lnTo>
                    <a:lnTo>
                      <a:pt x="282" y="33124"/>
                    </a:lnTo>
                    <a:lnTo>
                      <a:pt x="0" y="38816"/>
                    </a:lnTo>
                    <a:lnTo>
                      <a:pt x="953" y="40347"/>
                    </a:lnTo>
                    <a:lnTo>
                      <a:pt x="2580" y="41367"/>
                    </a:lnTo>
                    <a:lnTo>
                      <a:pt x="4657" y="42046"/>
                    </a:lnTo>
                    <a:lnTo>
                      <a:pt x="6042" y="43492"/>
                    </a:lnTo>
                    <a:lnTo>
                      <a:pt x="7580" y="47744"/>
                    </a:lnTo>
                    <a:lnTo>
                      <a:pt x="8446" y="55716"/>
                    </a:lnTo>
                    <a:lnTo>
                      <a:pt x="9560" y="57566"/>
                    </a:lnTo>
                    <a:lnTo>
                      <a:pt x="11295" y="58799"/>
                    </a:lnTo>
                    <a:lnTo>
                      <a:pt x="13443" y="59622"/>
                    </a:lnTo>
                    <a:lnTo>
                      <a:pt x="14876" y="61162"/>
                    </a:lnTo>
                    <a:lnTo>
                      <a:pt x="16467" y="65519"/>
                    </a:lnTo>
                    <a:lnTo>
                      <a:pt x="17884" y="67078"/>
                    </a:lnTo>
                    <a:lnTo>
                      <a:pt x="35783" y="77081"/>
                    </a:lnTo>
                    <a:lnTo>
                      <a:pt x="47543" y="78722"/>
                    </a:lnTo>
                    <a:lnTo>
                      <a:pt x="49515" y="79848"/>
                    </a:lnTo>
                    <a:lnTo>
                      <a:pt x="50830" y="81592"/>
                    </a:lnTo>
                    <a:lnTo>
                      <a:pt x="51707" y="83746"/>
                    </a:lnTo>
                    <a:lnTo>
                      <a:pt x="53283" y="85183"/>
                    </a:lnTo>
                    <a:lnTo>
                      <a:pt x="62942" y="90134"/>
                    </a:lnTo>
                    <a:lnTo>
                      <a:pt x="68589" y="93940"/>
                    </a:lnTo>
                    <a:lnTo>
                      <a:pt x="78517" y="96583"/>
                    </a:lnTo>
                    <a:lnTo>
                      <a:pt x="84476" y="101606"/>
                    </a:lnTo>
                    <a:lnTo>
                      <a:pt x="87089" y="106646"/>
                    </a:lnTo>
                    <a:lnTo>
                      <a:pt x="89097" y="123619"/>
                    </a:lnTo>
                    <a:lnTo>
                      <a:pt x="89142" y="128004"/>
                    </a:lnTo>
                    <a:lnTo>
                      <a:pt x="86517" y="133261"/>
                    </a:lnTo>
                    <a:lnTo>
                      <a:pt x="72669" y="149177"/>
                    </a:lnTo>
                    <a:lnTo>
                      <a:pt x="64457" y="151281"/>
                    </a:lnTo>
                    <a:lnTo>
                      <a:pt x="55104" y="158215"/>
                    </a:lnTo>
                    <a:lnTo>
                      <a:pt x="53564" y="157648"/>
                    </a:lnTo>
                    <a:lnTo>
                      <a:pt x="45916" y="151692"/>
                    </a:lnTo>
                    <a:lnTo>
                      <a:pt x="40200" y="150898"/>
                    </a:lnTo>
                    <a:lnTo>
                      <a:pt x="38667" y="149794"/>
                    </a:lnTo>
                    <a:lnTo>
                      <a:pt x="37645" y="148066"/>
                    </a:lnTo>
                    <a:lnTo>
                      <a:pt x="36004" y="142904"/>
                    </a:lnTo>
                    <a:lnTo>
                      <a:pt x="27947" y="134056"/>
                    </a:lnTo>
                    <a:lnTo>
                      <a:pt x="26681" y="123893"/>
                    </a:lnTo>
                    <a:lnTo>
                      <a:pt x="39973" y="110474"/>
                    </a:lnTo>
                    <a:lnTo>
                      <a:pt x="45150" y="107941"/>
                    </a:lnTo>
                    <a:lnTo>
                      <a:pt x="47920" y="107266"/>
                    </a:lnTo>
                    <a:lnTo>
                      <a:pt x="62444" y="99024"/>
                    </a:lnTo>
                    <a:lnTo>
                      <a:pt x="65402" y="98345"/>
                    </a:lnTo>
                    <a:lnTo>
                      <a:pt x="74306" y="92647"/>
                    </a:lnTo>
                    <a:lnTo>
                      <a:pt x="86204" y="76688"/>
                    </a:lnTo>
                    <a:lnTo>
                      <a:pt x="94140" y="71127"/>
                    </a:lnTo>
                    <a:lnTo>
                      <a:pt x="105642" y="46332"/>
                    </a:lnTo>
                    <a:lnTo>
                      <a:pt x="106983" y="32497"/>
                    </a:lnTo>
                    <a:lnTo>
                      <a:pt x="107002" y="30180"/>
                    </a:lnTo>
                    <a:lnTo>
                      <a:pt x="106022" y="28636"/>
                    </a:lnTo>
                    <a:lnTo>
                      <a:pt x="104376" y="27606"/>
                    </a:lnTo>
                    <a:lnTo>
                      <a:pt x="102287" y="26920"/>
                    </a:lnTo>
                    <a:lnTo>
                      <a:pt x="88944" y="18660"/>
                    </a:lnTo>
                    <a:lnTo>
                      <a:pt x="70761" y="16671"/>
                    </a:lnTo>
                    <a:lnTo>
                      <a:pt x="62402" y="16617"/>
                    </a:lnTo>
                    <a:lnTo>
                      <a:pt x="71319" y="7688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50" name="SMARTInkShape-853"/>
              <p:cNvSpPr/>
              <p:nvPr>
                <p:custDataLst>
                  <p:tags r:id="rId99"/>
                </p:custDataLst>
              </p:nvPr>
            </p:nvSpPr>
            <p:spPr>
              <a:xfrm>
                <a:off x="2759307" y="3769570"/>
                <a:ext cx="98071" cy="128844"/>
              </a:xfrm>
              <a:custGeom>
                <a:avLst/>
                <a:gdLst/>
                <a:ahLst/>
                <a:cxnLst/>
                <a:rect l="0" t="0" r="0" b="0"/>
                <a:pathLst>
                  <a:path w="98071" h="128844">
                    <a:moveTo>
                      <a:pt x="26756" y="7687"/>
                    </a:moveTo>
                    <a:lnTo>
                      <a:pt x="34444" y="7687"/>
                    </a:lnTo>
                    <a:lnTo>
                      <a:pt x="34858" y="6695"/>
                    </a:lnTo>
                    <a:lnTo>
                      <a:pt x="35576" y="0"/>
                    </a:lnTo>
                    <a:lnTo>
                      <a:pt x="35675" y="6555"/>
                    </a:lnTo>
                    <a:lnTo>
                      <a:pt x="33035" y="7184"/>
                    </a:lnTo>
                    <a:lnTo>
                      <a:pt x="27996" y="7588"/>
                    </a:lnTo>
                    <a:lnTo>
                      <a:pt x="27307" y="10290"/>
                    </a:lnTo>
                    <a:lnTo>
                      <a:pt x="27123" y="12399"/>
                    </a:lnTo>
                    <a:lnTo>
                      <a:pt x="24273" y="17388"/>
                    </a:lnTo>
                    <a:lnTo>
                      <a:pt x="20691" y="22913"/>
                    </a:lnTo>
                    <a:lnTo>
                      <a:pt x="17682" y="31602"/>
                    </a:lnTo>
                    <a:lnTo>
                      <a:pt x="11940" y="40460"/>
                    </a:lnTo>
                    <a:lnTo>
                      <a:pt x="9798" y="49369"/>
                    </a:lnTo>
                    <a:lnTo>
                      <a:pt x="9297" y="55317"/>
                    </a:lnTo>
                    <a:lnTo>
                      <a:pt x="6428" y="61267"/>
                    </a:lnTo>
                    <a:lnTo>
                      <a:pt x="2838" y="67219"/>
                    </a:lnTo>
                    <a:lnTo>
                      <a:pt x="534" y="79125"/>
                    </a:lnTo>
                    <a:lnTo>
                      <a:pt x="0" y="99961"/>
                    </a:lnTo>
                    <a:lnTo>
                      <a:pt x="2627" y="105914"/>
                    </a:lnTo>
                    <a:lnTo>
                      <a:pt x="16552" y="122486"/>
                    </a:lnTo>
                    <a:lnTo>
                      <a:pt x="22188" y="123392"/>
                    </a:lnTo>
                    <a:lnTo>
                      <a:pt x="23711" y="124512"/>
                    </a:lnTo>
                    <a:lnTo>
                      <a:pt x="25402" y="128401"/>
                    </a:lnTo>
                    <a:lnTo>
                      <a:pt x="26845" y="128843"/>
                    </a:lnTo>
                    <a:lnTo>
                      <a:pt x="39065" y="124637"/>
                    </a:lnTo>
                    <a:lnTo>
                      <a:pt x="47711" y="124030"/>
                    </a:lnTo>
                    <a:lnTo>
                      <a:pt x="53597" y="121241"/>
                    </a:lnTo>
                    <a:lnTo>
                      <a:pt x="74384" y="102790"/>
                    </a:lnTo>
                    <a:lnTo>
                      <a:pt x="85295" y="84866"/>
                    </a:lnTo>
                    <a:lnTo>
                      <a:pt x="89080" y="73991"/>
                    </a:lnTo>
                    <a:lnTo>
                      <a:pt x="95052" y="64485"/>
                    </a:lnTo>
                    <a:lnTo>
                      <a:pt x="97262" y="55385"/>
                    </a:lnTo>
                    <a:lnTo>
                      <a:pt x="98070" y="40440"/>
                    </a:lnTo>
                    <a:lnTo>
                      <a:pt x="97119" y="38452"/>
                    </a:lnTo>
                    <a:lnTo>
                      <a:pt x="95493" y="37127"/>
                    </a:lnTo>
                    <a:lnTo>
                      <a:pt x="93416" y="36243"/>
                    </a:lnTo>
                    <a:lnTo>
                      <a:pt x="92032" y="34663"/>
                    </a:lnTo>
                    <a:lnTo>
                      <a:pt x="90494" y="30260"/>
                    </a:lnTo>
                    <a:lnTo>
                      <a:pt x="89091" y="28689"/>
                    </a:lnTo>
                    <a:lnTo>
                      <a:pt x="71220" y="18663"/>
                    </a:lnTo>
                    <a:lnTo>
                      <a:pt x="37448" y="16628"/>
                    </a:lnTo>
                    <a:lnTo>
                      <a:pt x="26878" y="16617"/>
                    </a:lnTo>
                    <a:lnTo>
                      <a:pt x="26756" y="25547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51" name="SMARTInkShape-854"/>
              <p:cNvSpPr/>
              <p:nvPr>
                <p:custDataLst>
                  <p:tags r:id="rId100"/>
                </p:custDataLst>
              </p:nvPr>
            </p:nvSpPr>
            <p:spPr>
              <a:xfrm>
                <a:off x="2571869" y="3768338"/>
                <a:ext cx="98095" cy="165774"/>
              </a:xfrm>
              <a:custGeom>
                <a:avLst/>
                <a:gdLst/>
                <a:ahLst/>
                <a:cxnLst/>
                <a:rect l="0" t="0" r="0" b="0"/>
                <a:pathLst>
                  <a:path w="98095" h="165774">
                    <a:moveTo>
                      <a:pt x="35600" y="17849"/>
                    </a:moveTo>
                    <a:lnTo>
                      <a:pt x="35600" y="0"/>
                    </a:lnTo>
                    <a:lnTo>
                      <a:pt x="27911" y="7680"/>
                    </a:lnTo>
                    <a:lnTo>
                      <a:pt x="27038" y="13292"/>
                    </a:lnTo>
                    <a:lnTo>
                      <a:pt x="26779" y="21240"/>
                    </a:lnTo>
                    <a:lnTo>
                      <a:pt x="24073" y="26963"/>
                    </a:lnTo>
                    <a:lnTo>
                      <a:pt x="21962" y="29879"/>
                    </a:lnTo>
                    <a:lnTo>
                      <a:pt x="8719" y="74345"/>
                    </a:lnTo>
                    <a:lnTo>
                      <a:pt x="2941" y="86403"/>
                    </a:lnTo>
                    <a:lnTo>
                      <a:pt x="0" y="118650"/>
                    </a:lnTo>
                    <a:lnTo>
                      <a:pt x="2580" y="124826"/>
                    </a:lnTo>
                    <a:lnTo>
                      <a:pt x="6041" y="130879"/>
                    </a:lnTo>
                    <a:lnTo>
                      <a:pt x="8567" y="142674"/>
                    </a:lnTo>
                    <a:lnTo>
                      <a:pt x="8703" y="147080"/>
                    </a:lnTo>
                    <a:lnTo>
                      <a:pt x="11408" y="152345"/>
                    </a:lnTo>
                    <a:lnTo>
                      <a:pt x="16489" y="159069"/>
                    </a:lnTo>
                    <a:lnTo>
                      <a:pt x="19830" y="159989"/>
                    </a:lnTo>
                    <a:lnTo>
                      <a:pt x="22110" y="160234"/>
                    </a:lnTo>
                    <a:lnTo>
                      <a:pt x="23630" y="161390"/>
                    </a:lnTo>
                    <a:lnTo>
                      <a:pt x="25319" y="165320"/>
                    </a:lnTo>
                    <a:lnTo>
                      <a:pt x="26762" y="165773"/>
                    </a:lnTo>
                    <a:lnTo>
                      <a:pt x="28715" y="165082"/>
                    </a:lnTo>
                    <a:lnTo>
                      <a:pt x="33532" y="162661"/>
                    </a:lnTo>
                    <a:lnTo>
                      <a:pt x="50562" y="159902"/>
                    </a:lnTo>
                    <a:lnTo>
                      <a:pt x="71323" y="145288"/>
                    </a:lnTo>
                    <a:lnTo>
                      <a:pt x="74298" y="144481"/>
                    </a:lnTo>
                    <a:lnTo>
                      <a:pt x="76281" y="142950"/>
                    </a:lnTo>
                    <a:lnTo>
                      <a:pt x="95626" y="107648"/>
                    </a:lnTo>
                    <a:lnTo>
                      <a:pt x="97780" y="86193"/>
                    </a:lnTo>
                    <a:lnTo>
                      <a:pt x="98094" y="59633"/>
                    </a:lnTo>
                    <a:lnTo>
                      <a:pt x="95456" y="53617"/>
                    </a:lnTo>
                    <a:lnTo>
                      <a:pt x="67087" y="22562"/>
                    </a:lnTo>
                    <a:lnTo>
                      <a:pt x="61831" y="19944"/>
                    </a:lnTo>
                    <a:lnTo>
                      <a:pt x="53949" y="17972"/>
                    </a:lnTo>
                    <a:lnTo>
                      <a:pt x="44910" y="9290"/>
                    </a:lnTo>
                    <a:lnTo>
                      <a:pt x="49382" y="9029"/>
                    </a:lnTo>
                    <a:lnTo>
                      <a:pt x="50741" y="9985"/>
                    </a:lnTo>
                    <a:lnTo>
                      <a:pt x="51647" y="11614"/>
                    </a:lnTo>
                    <a:lnTo>
                      <a:pt x="53459" y="17849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52" name="SMARTInkShape-855"/>
              <p:cNvSpPr/>
              <p:nvPr>
                <p:custDataLst>
                  <p:tags r:id="rId101"/>
                </p:custDataLst>
              </p:nvPr>
            </p:nvSpPr>
            <p:spPr>
              <a:xfrm>
                <a:off x="2419945" y="3946921"/>
                <a:ext cx="25549" cy="80369"/>
              </a:xfrm>
              <a:custGeom>
                <a:avLst/>
                <a:gdLst/>
                <a:ahLst/>
                <a:cxnLst/>
                <a:rect l="0" t="0" r="0" b="0"/>
                <a:pathLst>
                  <a:path w="25549" h="80369">
                    <a:moveTo>
                      <a:pt x="17859" y="0"/>
                    </a:moveTo>
                    <a:lnTo>
                      <a:pt x="17859" y="13562"/>
                    </a:lnTo>
                    <a:lnTo>
                      <a:pt x="18852" y="14995"/>
                    </a:lnTo>
                    <a:lnTo>
                      <a:pt x="20505" y="15950"/>
                    </a:lnTo>
                    <a:lnTo>
                      <a:pt x="22600" y="16586"/>
                    </a:lnTo>
                    <a:lnTo>
                      <a:pt x="23997" y="18003"/>
                    </a:lnTo>
                    <a:lnTo>
                      <a:pt x="25548" y="22223"/>
                    </a:lnTo>
                    <a:lnTo>
                      <a:pt x="24970" y="24737"/>
                    </a:lnTo>
                    <a:lnTo>
                      <a:pt x="19558" y="35902"/>
                    </a:lnTo>
                    <a:lnTo>
                      <a:pt x="17868" y="60855"/>
                    </a:lnTo>
                    <a:lnTo>
                      <a:pt x="9298" y="71027"/>
                    </a:lnTo>
                    <a:lnTo>
                      <a:pt x="9039" y="76057"/>
                    </a:lnTo>
                    <a:lnTo>
                      <a:pt x="8010" y="77493"/>
                    </a:lnTo>
                    <a:lnTo>
                      <a:pt x="6333" y="78452"/>
                    </a:lnTo>
                    <a:lnTo>
                      <a:pt x="1" y="80368"/>
                    </a:lnTo>
                    <a:lnTo>
                      <a:pt x="0" y="75627"/>
                    </a:lnTo>
                    <a:lnTo>
                      <a:pt x="993" y="74231"/>
                    </a:lnTo>
                    <a:lnTo>
                      <a:pt x="2646" y="73300"/>
                    </a:lnTo>
                    <a:lnTo>
                      <a:pt x="7689" y="71806"/>
                    </a:lnTo>
                    <a:lnTo>
                      <a:pt x="8378" y="68956"/>
                    </a:lnTo>
                    <a:lnTo>
                      <a:pt x="8930" y="62508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53" name="SMARTInkShape-856"/>
              <p:cNvSpPr/>
              <p:nvPr>
                <p:custDataLst>
                  <p:tags r:id="rId102"/>
                </p:custDataLst>
              </p:nvPr>
            </p:nvSpPr>
            <p:spPr>
              <a:xfrm>
                <a:off x="2321719" y="3732610"/>
                <a:ext cx="17860" cy="246222"/>
              </a:xfrm>
              <a:custGeom>
                <a:avLst/>
                <a:gdLst/>
                <a:ahLst/>
                <a:cxnLst/>
                <a:rect l="0" t="0" r="0" b="0"/>
                <a:pathLst>
                  <a:path w="17860" h="246222">
                    <a:moveTo>
                      <a:pt x="8929" y="17858"/>
                    </a:moveTo>
                    <a:lnTo>
                      <a:pt x="8929" y="8961"/>
                    </a:lnTo>
                    <a:lnTo>
                      <a:pt x="1" y="0"/>
                    </a:lnTo>
                    <a:lnTo>
                      <a:pt x="0" y="4740"/>
                    </a:lnTo>
                    <a:lnTo>
                      <a:pt x="992" y="6136"/>
                    </a:lnTo>
                    <a:lnTo>
                      <a:pt x="2646" y="7067"/>
                    </a:lnTo>
                    <a:lnTo>
                      <a:pt x="4740" y="7688"/>
                    </a:lnTo>
                    <a:lnTo>
                      <a:pt x="6137" y="9094"/>
                    </a:lnTo>
                    <a:lnTo>
                      <a:pt x="8562" y="16508"/>
                    </a:lnTo>
                    <a:lnTo>
                      <a:pt x="4080" y="22199"/>
                    </a:lnTo>
                    <a:lnTo>
                      <a:pt x="3712" y="24721"/>
                    </a:lnTo>
                    <a:lnTo>
                      <a:pt x="8537" y="51769"/>
                    </a:lnTo>
                    <a:lnTo>
                      <a:pt x="8914" y="92550"/>
                    </a:lnTo>
                    <a:lnTo>
                      <a:pt x="9920" y="128015"/>
                    </a:lnTo>
                    <a:lnTo>
                      <a:pt x="17491" y="170877"/>
                    </a:lnTo>
                    <a:lnTo>
                      <a:pt x="17850" y="212685"/>
                    </a:lnTo>
                    <a:lnTo>
                      <a:pt x="17859" y="246221"/>
                    </a:lnTo>
                    <a:lnTo>
                      <a:pt x="17859" y="223241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</p:grpSp>
        <p:grpSp>
          <p:nvGrpSpPr>
            <p:cNvPr id="457" name="SMARTInkShape-Group152"/>
            <p:cNvGrpSpPr/>
            <p:nvPr/>
          </p:nvGrpSpPr>
          <p:grpSpPr>
            <a:xfrm>
              <a:off x="1303734" y="4500562"/>
              <a:ext cx="540920" cy="187524"/>
              <a:chOff x="1303734" y="4500562"/>
              <a:chExt cx="540920" cy="187524"/>
            </a:xfrm>
          </p:grpSpPr>
          <p:sp>
            <p:nvSpPr>
              <p:cNvPr id="455" name="SMARTInkShape-857"/>
              <p:cNvSpPr/>
              <p:nvPr>
                <p:custDataLst>
                  <p:tags r:id="rId91"/>
                </p:custDataLst>
              </p:nvPr>
            </p:nvSpPr>
            <p:spPr>
              <a:xfrm>
                <a:off x="1651992" y="4500562"/>
                <a:ext cx="192662" cy="187524"/>
              </a:xfrm>
              <a:custGeom>
                <a:avLst/>
                <a:gdLst/>
                <a:ahLst/>
                <a:cxnLst/>
                <a:rect l="0" t="0" r="0" b="0"/>
                <a:pathLst>
                  <a:path w="192662" h="187524">
                    <a:moveTo>
                      <a:pt x="8930" y="17859"/>
                    </a:moveTo>
                    <a:lnTo>
                      <a:pt x="8930" y="0"/>
                    </a:lnTo>
                    <a:lnTo>
                      <a:pt x="8930" y="41753"/>
                    </a:lnTo>
                    <a:lnTo>
                      <a:pt x="8930" y="56566"/>
                    </a:lnTo>
                    <a:lnTo>
                      <a:pt x="14075" y="74601"/>
                    </a:lnTo>
                    <a:lnTo>
                      <a:pt x="9803" y="91906"/>
                    </a:lnTo>
                    <a:lnTo>
                      <a:pt x="11964" y="98063"/>
                    </a:lnTo>
                    <a:lnTo>
                      <a:pt x="13929" y="101095"/>
                    </a:lnTo>
                    <a:lnTo>
                      <a:pt x="16695" y="114842"/>
                    </a:lnTo>
                    <a:lnTo>
                      <a:pt x="16091" y="118233"/>
                    </a:lnTo>
                    <a:lnTo>
                      <a:pt x="14696" y="120494"/>
                    </a:lnTo>
                    <a:lnTo>
                      <a:pt x="12774" y="122001"/>
                    </a:lnTo>
                    <a:lnTo>
                      <a:pt x="10638" y="126322"/>
                    </a:lnTo>
                    <a:lnTo>
                      <a:pt x="7957" y="166458"/>
                    </a:lnTo>
                    <a:lnTo>
                      <a:pt x="1244" y="176800"/>
                    </a:lnTo>
                    <a:lnTo>
                      <a:pt x="0" y="187521"/>
                    </a:lnTo>
                    <a:lnTo>
                      <a:pt x="0" y="187523"/>
                    </a:lnTo>
                    <a:lnTo>
                      <a:pt x="0" y="174221"/>
                    </a:lnTo>
                    <a:lnTo>
                      <a:pt x="2646" y="169043"/>
                    </a:lnTo>
                    <a:lnTo>
                      <a:pt x="7689" y="162376"/>
                    </a:lnTo>
                    <a:lnTo>
                      <a:pt x="8685" y="153929"/>
                    </a:lnTo>
                    <a:lnTo>
                      <a:pt x="8821" y="148450"/>
                    </a:lnTo>
                    <a:lnTo>
                      <a:pt x="11527" y="142708"/>
                    </a:lnTo>
                    <a:lnTo>
                      <a:pt x="16609" y="135676"/>
                    </a:lnTo>
                    <a:lnTo>
                      <a:pt x="18605" y="127159"/>
                    </a:lnTo>
                    <a:lnTo>
                      <a:pt x="23923" y="118815"/>
                    </a:lnTo>
                    <a:lnTo>
                      <a:pt x="26932" y="110060"/>
                    </a:lnTo>
                    <a:lnTo>
                      <a:pt x="32675" y="101182"/>
                    </a:lnTo>
                    <a:lnTo>
                      <a:pt x="35809" y="92267"/>
                    </a:lnTo>
                    <a:lnTo>
                      <a:pt x="51537" y="70886"/>
                    </a:lnTo>
                    <a:lnTo>
                      <a:pt x="52218" y="68093"/>
                    </a:lnTo>
                    <a:lnTo>
                      <a:pt x="61147" y="55310"/>
                    </a:lnTo>
                    <a:lnTo>
                      <a:pt x="80257" y="35829"/>
                    </a:lnTo>
                    <a:lnTo>
                      <a:pt x="96976" y="52328"/>
                    </a:lnTo>
                    <a:lnTo>
                      <a:pt x="97856" y="57949"/>
                    </a:lnTo>
                    <a:lnTo>
                      <a:pt x="98194" y="74537"/>
                    </a:lnTo>
                    <a:lnTo>
                      <a:pt x="100858" y="80422"/>
                    </a:lnTo>
                    <a:lnTo>
                      <a:pt x="104357" y="86344"/>
                    </a:lnTo>
                    <a:lnTo>
                      <a:pt x="105912" y="92284"/>
                    </a:lnTo>
                    <a:lnTo>
                      <a:pt x="105335" y="95257"/>
                    </a:lnTo>
                    <a:lnTo>
                      <a:pt x="99925" y="107158"/>
                    </a:lnTo>
                    <a:lnTo>
                      <a:pt x="98240" y="151641"/>
                    </a:lnTo>
                    <a:lnTo>
                      <a:pt x="98235" y="154672"/>
                    </a:lnTo>
                    <a:lnTo>
                      <a:pt x="97240" y="156693"/>
                    </a:lnTo>
                    <a:lnTo>
                      <a:pt x="95585" y="158040"/>
                    </a:lnTo>
                    <a:lnTo>
                      <a:pt x="89300" y="160733"/>
                    </a:lnTo>
                    <a:lnTo>
                      <a:pt x="94038" y="155994"/>
                    </a:lnTo>
                    <a:lnTo>
                      <a:pt x="96365" y="151021"/>
                    </a:lnTo>
                    <a:lnTo>
                      <a:pt x="96986" y="148306"/>
                    </a:lnTo>
                    <a:lnTo>
                      <a:pt x="105131" y="133876"/>
                    </a:lnTo>
                    <a:lnTo>
                      <a:pt x="105806" y="130923"/>
                    </a:lnTo>
                    <a:lnTo>
                      <a:pt x="111497" y="122026"/>
                    </a:lnTo>
                    <a:lnTo>
                      <a:pt x="121316" y="110131"/>
                    </a:lnTo>
                    <a:lnTo>
                      <a:pt x="126931" y="98226"/>
                    </a:lnTo>
                    <a:lnTo>
                      <a:pt x="139158" y="83344"/>
                    </a:lnTo>
                    <a:lnTo>
                      <a:pt x="144787" y="71438"/>
                    </a:lnTo>
                    <a:lnTo>
                      <a:pt x="148686" y="65484"/>
                    </a:lnTo>
                    <a:lnTo>
                      <a:pt x="150419" y="59531"/>
                    </a:lnTo>
                    <a:lnTo>
                      <a:pt x="151873" y="57547"/>
                    </a:lnTo>
                    <a:lnTo>
                      <a:pt x="153835" y="56224"/>
                    </a:lnTo>
                    <a:lnTo>
                      <a:pt x="159372" y="54101"/>
                    </a:lnTo>
                    <a:lnTo>
                      <a:pt x="174001" y="53592"/>
                    </a:lnTo>
                    <a:lnTo>
                      <a:pt x="175532" y="54580"/>
                    </a:lnTo>
                    <a:lnTo>
                      <a:pt x="176553" y="56231"/>
                    </a:lnTo>
                    <a:lnTo>
                      <a:pt x="177233" y="58323"/>
                    </a:lnTo>
                    <a:lnTo>
                      <a:pt x="178679" y="59718"/>
                    </a:lnTo>
                    <a:lnTo>
                      <a:pt x="182931" y="61268"/>
                    </a:lnTo>
                    <a:lnTo>
                      <a:pt x="184462" y="62674"/>
                    </a:lnTo>
                    <a:lnTo>
                      <a:pt x="186163" y="66881"/>
                    </a:lnTo>
                    <a:lnTo>
                      <a:pt x="188492" y="101411"/>
                    </a:lnTo>
                    <a:lnTo>
                      <a:pt x="192254" y="108904"/>
                    </a:lnTo>
                    <a:lnTo>
                      <a:pt x="192661" y="112289"/>
                    </a:lnTo>
                    <a:lnTo>
                      <a:pt x="187530" y="156022"/>
                    </a:lnTo>
                    <a:lnTo>
                      <a:pt x="187523" y="160734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56" name="SMARTInkShape-858"/>
              <p:cNvSpPr/>
              <p:nvPr>
                <p:custDataLst>
                  <p:tags r:id="rId92"/>
                </p:custDataLst>
              </p:nvPr>
            </p:nvSpPr>
            <p:spPr>
              <a:xfrm>
                <a:off x="1303734" y="4536281"/>
                <a:ext cx="241103" cy="142876"/>
              </a:xfrm>
              <a:custGeom>
                <a:avLst/>
                <a:gdLst/>
                <a:ahLst/>
                <a:cxnLst/>
                <a:rect l="0" t="0" r="0" b="0"/>
                <a:pathLst>
                  <a:path w="241103" h="142876">
                    <a:moveTo>
                      <a:pt x="125016" y="26789"/>
                    </a:moveTo>
                    <a:lnTo>
                      <a:pt x="125016" y="18227"/>
                    </a:lnTo>
                    <a:lnTo>
                      <a:pt x="132704" y="17892"/>
                    </a:lnTo>
                    <a:lnTo>
                      <a:pt x="133118" y="16889"/>
                    </a:lnTo>
                    <a:lnTo>
                      <a:pt x="133836" y="10174"/>
                    </a:lnTo>
                    <a:lnTo>
                      <a:pt x="136543" y="9482"/>
                    </a:lnTo>
                    <a:lnTo>
                      <a:pt x="142875" y="8930"/>
                    </a:lnTo>
                    <a:lnTo>
                      <a:pt x="134055" y="8930"/>
                    </a:lnTo>
                    <a:lnTo>
                      <a:pt x="133978" y="13670"/>
                    </a:lnTo>
                    <a:lnTo>
                      <a:pt x="132975" y="15066"/>
                    </a:lnTo>
                    <a:lnTo>
                      <a:pt x="125384" y="17750"/>
                    </a:lnTo>
                    <a:lnTo>
                      <a:pt x="120385" y="17827"/>
                    </a:lnTo>
                    <a:lnTo>
                      <a:pt x="118952" y="18830"/>
                    </a:lnTo>
                    <a:lnTo>
                      <a:pt x="117997" y="20491"/>
                    </a:lnTo>
                    <a:lnTo>
                      <a:pt x="117360" y="22591"/>
                    </a:lnTo>
                    <a:lnTo>
                      <a:pt x="107066" y="35638"/>
                    </a:lnTo>
                    <a:lnTo>
                      <a:pt x="84067" y="59799"/>
                    </a:lnTo>
                    <a:lnTo>
                      <a:pt x="82012" y="65603"/>
                    </a:lnTo>
                    <a:lnTo>
                      <a:pt x="80472" y="67548"/>
                    </a:lnTo>
                    <a:lnTo>
                      <a:pt x="74555" y="71278"/>
                    </a:lnTo>
                    <a:lnTo>
                      <a:pt x="67108" y="83715"/>
                    </a:lnTo>
                    <a:lnTo>
                      <a:pt x="61907" y="86815"/>
                    </a:lnTo>
                    <a:lnTo>
                      <a:pt x="56288" y="89187"/>
                    </a:lnTo>
                    <a:lnTo>
                      <a:pt x="41637" y="101580"/>
                    </a:lnTo>
                    <a:lnTo>
                      <a:pt x="38349" y="107324"/>
                    </a:lnTo>
                    <a:lnTo>
                      <a:pt x="37473" y="110244"/>
                    </a:lnTo>
                    <a:lnTo>
                      <a:pt x="35896" y="112192"/>
                    </a:lnTo>
                    <a:lnTo>
                      <a:pt x="29928" y="115924"/>
                    </a:lnTo>
                    <a:lnTo>
                      <a:pt x="28185" y="120313"/>
                    </a:lnTo>
                    <a:lnTo>
                      <a:pt x="26727" y="121881"/>
                    </a:lnTo>
                    <a:lnTo>
                      <a:pt x="22462" y="123623"/>
                    </a:lnTo>
                    <a:lnTo>
                      <a:pt x="20928" y="125079"/>
                    </a:lnTo>
                    <a:lnTo>
                      <a:pt x="18264" y="132582"/>
                    </a:lnTo>
                    <a:lnTo>
                      <a:pt x="15394" y="133339"/>
                    </a:lnTo>
                    <a:lnTo>
                      <a:pt x="9042" y="133935"/>
                    </a:lnTo>
                    <a:lnTo>
                      <a:pt x="8940" y="141633"/>
                    </a:lnTo>
                    <a:lnTo>
                      <a:pt x="7944" y="142047"/>
                    </a:lnTo>
                    <a:lnTo>
                      <a:pt x="3" y="142874"/>
                    </a:lnTo>
                    <a:lnTo>
                      <a:pt x="0" y="142875"/>
                    </a:lnTo>
                    <a:lnTo>
                      <a:pt x="41941" y="142875"/>
                    </a:lnTo>
                    <a:lnTo>
                      <a:pt x="83530" y="142875"/>
                    </a:lnTo>
                    <a:lnTo>
                      <a:pt x="100836" y="142875"/>
                    </a:lnTo>
                    <a:lnTo>
                      <a:pt x="142708" y="134109"/>
                    </a:lnTo>
                    <a:lnTo>
                      <a:pt x="184300" y="133947"/>
                    </a:lnTo>
                    <a:lnTo>
                      <a:pt x="227493" y="133945"/>
                    </a:lnTo>
                    <a:lnTo>
                      <a:pt x="241102" y="133945"/>
                    </a:lnTo>
                    <a:lnTo>
                      <a:pt x="236361" y="133945"/>
                    </a:lnTo>
                    <a:lnTo>
                      <a:pt x="234965" y="132953"/>
                    </a:lnTo>
                    <a:lnTo>
                      <a:pt x="234034" y="131300"/>
                    </a:lnTo>
                    <a:lnTo>
                      <a:pt x="232540" y="126257"/>
                    </a:lnTo>
                    <a:lnTo>
                      <a:pt x="229690" y="125567"/>
                    </a:lnTo>
                    <a:lnTo>
                      <a:pt x="227541" y="125384"/>
                    </a:lnTo>
                    <a:lnTo>
                      <a:pt x="226108" y="124269"/>
                    </a:lnTo>
                    <a:lnTo>
                      <a:pt x="216342" y="106938"/>
                    </a:lnTo>
                    <a:lnTo>
                      <a:pt x="215666" y="104034"/>
                    </a:lnTo>
                    <a:lnTo>
                      <a:pt x="198920" y="73294"/>
                    </a:lnTo>
                    <a:lnTo>
                      <a:pt x="196557" y="66309"/>
                    </a:lnTo>
                    <a:lnTo>
                      <a:pt x="182311" y="41561"/>
                    </a:lnTo>
                    <a:lnTo>
                      <a:pt x="178703" y="30615"/>
                    </a:lnTo>
                    <a:lnTo>
                      <a:pt x="163213" y="8980"/>
                    </a:lnTo>
                    <a:lnTo>
                      <a:pt x="161224" y="1774"/>
                    </a:lnTo>
                    <a:lnTo>
                      <a:pt x="160069" y="1183"/>
                    </a:lnTo>
                    <a:lnTo>
                      <a:pt x="151805" y="0"/>
                    </a:lnTo>
                    <a:lnTo>
                      <a:pt x="151805" y="17858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</p:grpSp>
        <p:grpSp>
          <p:nvGrpSpPr>
            <p:cNvPr id="460" name="SMARTInkShape-Group153"/>
            <p:cNvGrpSpPr/>
            <p:nvPr/>
          </p:nvGrpSpPr>
          <p:grpSpPr>
            <a:xfrm>
              <a:off x="2035969" y="4563070"/>
              <a:ext cx="89297" cy="62509"/>
              <a:chOff x="2035969" y="4563070"/>
              <a:chExt cx="89297" cy="62509"/>
            </a:xfrm>
          </p:grpSpPr>
          <p:sp>
            <p:nvSpPr>
              <p:cNvPr id="458" name="SMARTInkShape-859"/>
              <p:cNvSpPr/>
              <p:nvPr>
                <p:custDataLst>
                  <p:tags r:id="rId89"/>
                </p:custDataLst>
              </p:nvPr>
            </p:nvSpPr>
            <p:spPr>
              <a:xfrm>
                <a:off x="2045266" y="4616648"/>
                <a:ext cx="80000" cy="8931"/>
              </a:xfrm>
              <a:custGeom>
                <a:avLst/>
                <a:gdLst/>
                <a:ahLst/>
                <a:cxnLst/>
                <a:rect l="0" t="0" r="0" b="0"/>
                <a:pathLst>
                  <a:path w="80000" h="8931">
                    <a:moveTo>
                      <a:pt x="8562" y="8930"/>
                    </a:moveTo>
                    <a:lnTo>
                      <a:pt x="0" y="8930"/>
                    </a:lnTo>
                    <a:lnTo>
                      <a:pt x="4849" y="8930"/>
                    </a:lnTo>
                    <a:lnTo>
                      <a:pt x="2612" y="8930"/>
                    </a:lnTo>
                    <a:lnTo>
                      <a:pt x="7583" y="8930"/>
                    </a:lnTo>
                    <a:lnTo>
                      <a:pt x="8127" y="6284"/>
                    </a:lnTo>
                    <a:lnTo>
                      <a:pt x="8476" y="1242"/>
                    </a:lnTo>
                    <a:lnTo>
                      <a:pt x="11170" y="552"/>
                    </a:lnTo>
                    <a:lnTo>
                      <a:pt x="53375" y="1"/>
                    </a:lnTo>
                    <a:lnTo>
                      <a:pt x="79999" y="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59" name="SMARTInkShape-860"/>
              <p:cNvSpPr/>
              <p:nvPr>
                <p:custDataLst>
                  <p:tags r:id="rId90"/>
                </p:custDataLst>
              </p:nvPr>
            </p:nvSpPr>
            <p:spPr>
              <a:xfrm>
                <a:off x="2035969" y="4563070"/>
                <a:ext cx="62508" cy="17569"/>
              </a:xfrm>
              <a:custGeom>
                <a:avLst/>
                <a:gdLst/>
                <a:ahLst/>
                <a:cxnLst/>
                <a:rect l="0" t="0" r="0" b="0"/>
                <a:pathLst>
                  <a:path w="62508" h="17569">
                    <a:moveTo>
                      <a:pt x="0" y="8930"/>
                    </a:moveTo>
                    <a:lnTo>
                      <a:pt x="0" y="14074"/>
                    </a:lnTo>
                    <a:lnTo>
                      <a:pt x="0" y="11877"/>
                    </a:lnTo>
                    <a:lnTo>
                      <a:pt x="0" y="17568"/>
                    </a:lnTo>
                    <a:lnTo>
                      <a:pt x="0" y="10145"/>
                    </a:lnTo>
                    <a:lnTo>
                      <a:pt x="0" y="16724"/>
                    </a:lnTo>
                    <a:lnTo>
                      <a:pt x="0" y="10071"/>
                    </a:lnTo>
                    <a:lnTo>
                      <a:pt x="2646" y="9438"/>
                    </a:lnTo>
                    <a:lnTo>
                      <a:pt x="39947" y="8930"/>
                    </a:lnTo>
                    <a:lnTo>
                      <a:pt x="41514" y="7938"/>
                    </a:lnTo>
                    <a:lnTo>
                      <a:pt x="42559" y="6284"/>
                    </a:lnTo>
                    <a:lnTo>
                      <a:pt x="43255" y="4189"/>
                    </a:lnTo>
                    <a:lnTo>
                      <a:pt x="44712" y="2793"/>
                    </a:lnTo>
                    <a:lnTo>
                      <a:pt x="53567" y="3"/>
                    </a:lnTo>
                    <a:lnTo>
                      <a:pt x="62139" y="0"/>
                    </a:lnTo>
                    <a:lnTo>
                      <a:pt x="62507" y="893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</p:grpSp>
        <p:sp>
          <p:nvSpPr>
            <p:cNvPr id="461" name="SMARTInkShape-861"/>
            <p:cNvSpPr/>
            <p:nvPr>
              <p:custDataLst>
                <p:tags r:id="rId2"/>
              </p:custDataLst>
            </p:nvPr>
          </p:nvSpPr>
          <p:spPr>
            <a:xfrm>
              <a:off x="2393156" y="4295179"/>
              <a:ext cx="116087" cy="500064"/>
            </a:xfrm>
            <a:custGeom>
              <a:avLst/>
              <a:gdLst/>
              <a:ahLst/>
              <a:cxnLst/>
              <a:rect l="0" t="0" r="0" b="0"/>
              <a:pathLst>
                <a:path w="116087" h="500064">
                  <a:moveTo>
                    <a:pt x="116086" y="8930"/>
                  </a:moveTo>
                  <a:lnTo>
                    <a:pt x="116086" y="0"/>
                  </a:lnTo>
                  <a:lnTo>
                    <a:pt x="111345" y="0"/>
                  </a:lnTo>
                  <a:lnTo>
                    <a:pt x="109949" y="993"/>
                  </a:lnTo>
                  <a:lnTo>
                    <a:pt x="109018" y="2646"/>
                  </a:lnTo>
                  <a:lnTo>
                    <a:pt x="107189" y="8821"/>
                  </a:lnTo>
                  <a:lnTo>
                    <a:pt x="99471" y="8920"/>
                  </a:lnTo>
                  <a:lnTo>
                    <a:pt x="99056" y="9916"/>
                  </a:lnTo>
                  <a:lnTo>
                    <a:pt x="98336" y="16618"/>
                  </a:lnTo>
                  <a:lnTo>
                    <a:pt x="95629" y="17307"/>
                  </a:lnTo>
                  <a:lnTo>
                    <a:pt x="90548" y="17750"/>
                  </a:lnTo>
                  <a:lnTo>
                    <a:pt x="89853" y="20457"/>
                  </a:lnTo>
                  <a:lnTo>
                    <a:pt x="89407" y="25539"/>
                  </a:lnTo>
                  <a:lnTo>
                    <a:pt x="86700" y="26234"/>
                  </a:lnTo>
                  <a:lnTo>
                    <a:pt x="84589" y="26419"/>
                  </a:lnTo>
                  <a:lnTo>
                    <a:pt x="83182" y="27534"/>
                  </a:lnTo>
                  <a:lnTo>
                    <a:pt x="79622" y="35862"/>
                  </a:lnTo>
                  <a:lnTo>
                    <a:pt x="71815" y="44248"/>
                  </a:lnTo>
                  <a:lnTo>
                    <a:pt x="71441" y="53467"/>
                  </a:lnTo>
                  <a:lnTo>
                    <a:pt x="62617" y="62398"/>
                  </a:lnTo>
                  <a:lnTo>
                    <a:pt x="62517" y="70187"/>
                  </a:lnTo>
                  <a:lnTo>
                    <a:pt x="61522" y="70604"/>
                  </a:lnTo>
                  <a:lnTo>
                    <a:pt x="53946" y="71405"/>
                  </a:lnTo>
                  <a:lnTo>
                    <a:pt x="53611" y="79123"/>
                  </a:lnTo>
                  <a:lnTo>
                    <a:pt x="52607" y="79538"/>
                  </a:lnTo>
                  <a:lnTo>
                    <a:pt x="48848" y="79999"/>
                  </a:lnTo>
                  <a:lnTo>
                    <a:pt x="47448" y="81114"/>
                  </a:lnTo>
                  <a:lnTo>
                    <a:pt x="44758" y="88920"/>
                  </a:lnTo>
                  <a:lnTo>
                    <a:pt x="44681" y="93926"/>
                  </a:lnTo>
                  <a:lnTo>
                    <a:pt x="43678" y="95360"/>
                  </a:lnTo>
                  <a:lnTo>
                    <a:pt x="42017" y="96316"/>
                  </a:lnTo>
                  <a:lnTo>
                    <a:pt x="36963" y="97849"/>
                  </a:lnTo>
                  <a:lnTo>
                    <a:pt x="36272" y="100705"/>
                  </a:lnTo>
                  <a:lnTo>
                    <a:pt x="35751" y="114468"/>
                  </a:lnTo>
                  <a:lnTo>
                    <a:pt x="20725" y="132064"/>
                  </a:lnTo>
                  <a:lnTo>
                    <a:pt x="18237" y="141256"/>
                  </a:lnTo>
                  <a:lnTo>
                    <a:pt x="17863" y="164986"/>
                  </a:lnTo>
                  <a:lnTo>
                    <a:pt x="16869" y="166546"/>
                  </a:lnTo>
                  <a:lnTo>
                    <a:pt x="15215" y="167585"/>
                  </a:lnTo>
                  <a:lnTo>
                    <a:pt x="13120" y="168278"/>
                  </a:lnTo>
                  <a:lnTo>
                    <a:pt x="11723" y="169733"/>
                  </a:lnTo>
                  <a:lnTo>
                    <a:pt x="9298" y="177231"/>
                  </a:lnTo>
                  <a:lnTo>
                    <a:pt x="8930" y="218650"/>
                  </a:lnTo>
                  <a:lnTo>
                    <a:pt x="6284" y="223847"/>
                  </a:lnTo>
                  <a:lnTo>
                    <a:pt x="1241" y="230528"/>
                  </a:lnTo>
                  <a:lnTo>
                    <a:pt x="245" y="238976"/>
                  </a:lnTo>
                  <a:lnTo>
                    <a:pt x="0" y="282684"/>
                  </a:lnTo>
                  <a:lnTo>
                    <a:pt x="0" y="324817"/>
                  </a:lnTo>
                  <a:lnTo>
                    <a:pt x="0" y="369462"/>
                  </a:lnTo>
                  <a:lnTo>
                    <a:pt x="2646" y="375211"/>
                  </a:lnTo>
                  <a:lnTo>
                    <a:pt x="6137" y="381073"/>
                  </a:lnTo>
                  <a:lnTo>
                    <a:pt x="9094" y="389952"/>
                  </a:lnTo>
                  <a:lnTo>
                    <a:pt x="14821" y="398866"/>
                  </a:lnTo>
                  <a:lnTo>
                    <a:pt x="17952" y="407791"/>
                  </a:lnTo>
                  <a:lnTo>
                    <a:pt x="42056" y="445933"/>
                  </a:lnTo>
                  <a:lnTo>
                    <a:pt x="44489" y="452192"/>
                  </a:lnTo>
                  <a:lnTo>
                    <a:pt x="60027" y="473259"/>
                  </a:lnTo>
                  <a:lnTo>
                    <a:pt x="60854" y="476241"/>
                  </a:lnTo>
                  <a:lnTo>
                    <a:pt x="62397" y="478228"/>
                  </a:lnTo>
                  <a:lnTo>
                    <a:pt x="68318" y="482018"/>
                  </a:lnTo>
                  <a:lnTo>
                    <a:pt x="79005" y="498409"/>
                  </a:lnTo>
                  <a:lnTo>
                    <a:pt x="82407" y="499328"/>
                  </a:lnTo>
                  <a:lnTo>
                    <a:pt x="116086" y="500063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grpSp>
          <p:nvGrpSpPr>
            <p:cNvPr id="475" name="SMARTInkShape-Group155"/>
            <p:cNvGrpSpPr/>
            <p:nvPr/>
          </p:nvGrpSpPr>
          <p:grpSpPr>
            <a:xfrm>
              <a:off x="2562820" y="4295189"/>
              <a:ext cx="1446196" cy="525565"/>
              <a:chOff x="2562820" y="4295189"/>
              <a:chExt cx="1446196" cy="525565"/>
            </a:xfrm>
          </p:grpSpPr>
          <p:sp>
            <p:nvSpPr>
              <p:cNvPr id="462" name="SMARTInkShape-862"/>
              <p:cNvSpPr/>
              <p:nvPr>
                <p:custDataLst>
                  <p:tags r:id="rId76"/>
                </p:custDataLst>
              </p:nvPr>
            </p:nvSpPr>
            <p:spPr>
              <a:xfrm>
                <a:off x="3848804" y="4295189"/>
                <a:ext cx="160212" cy="375038"/>
              </a:xfrm>
              <a:custGeom>
                <a:avLst/>
                <a:gdLst/>
                <a:ahLst/>
                <a:cxnLst/>
                <a:rect l="0" t="0" r="0" b="0"/>
                <a:pathLst>
                  <a:path w="160212" h="375038">
                    <a:moveTo>
                      <a:pt x="8821" y="17850"/>
                    </a:moveTo>
                    <a:lnTo>
                      <a:pt x="0" y="9029"/>
                    </a:lnTo>
                    <a:lnTo>
                      <a:pt x="8456" y="361"/>
                    </a:lnTo>
                    <a:lnTo>
                      <a:pt x="22114" y="0"/>
                    </a:lnTo>
                    <a:lnTo>
                      <a:pt x="27297" y="2640"/>
                    </a:lnTo>
                    <a:lnTo>
                      <a:pt x="32907" y="6129"/>
                    </a:lnTo>
                    <a:lnTo>
                      <a:pt x="41644" y="9085"/>
                    </a:lnTo>
                    <a:lnTo>
                      <a:pt x="47552" y="13293"/>
                    </a:lnTo>
                    <a:lnTo>
                      <a:pt x="83419" y="56508"/>
                    </a:lnTo>
                    <a:lnTo>
                      <a:pt x="97566" y="73478"/>
                    </a:lnTo>
                    <a:lnTo>
                      <a:pt x="126610" y="117960"/>
                    </a:lnTo>
                    <a:lnTo>
                      <a:pt x="145631" y="162132"/>
                    </a:lnTo>
                    <a:lnTo>
                      <a:pt x="155903" y="206738"/>
                    </a:lnTo>
                    <a:lnTo>
                      <a:pt x="160211" y="246642"/>
                    </a:lnTo>
                    <a:lnTo>
                      <a:pt x="159552" y="276915"/>
                    </a:lnTo>
                    <a:lnTo>
                      <a:pt x="152243" y="321292"/>
                    </a:lnTo>
                    <a:lnTo>
                      <a:pt x="150946" y="332298"/>
                    </a:lnTo>
                    <a:lnTo>
                      <a:pt x="142025" y="356889"/>
                    </a:lnTo>
                    <a:lnTo>
                      <a:pt x="125284" y="374658"/>
                    </a:lnTo>
                    <a:lnTo>
                      <a:pt x="115977" y="375037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63" name="SMARTInkShape-863"/>
              <p:cNvSpPr/>
              <p:nvPr>
                <p:custDataLst>
                  <p:tags r:id="rId77"/>
                </p:custDataLst>
              </p:nvPr>
            </p:nvSpPr>
            <p:spPr>
              <a:xfrm>
                <a:off x="3723715" y="4732734"/>
                <a:ext cx="107122" cy="26789"/>
              </a:xfrm>
              <a:custGeom>
                <a:avLst/>
                <a:gdLst/>
                <a:ahLst/>
                <a:cxnLst/>
                <a:rect l="0" t="0" r="0" b="0"/>
                <a:pathLst>
                  <a:path w="107122" h="26789">
                    <a:moveTo>
                      <a:pt x="26753" y="8930"/>
                    </a:moveTo>
                    <a:lnTo>
                      <a:pt x="26753" y="13670"/>
                    </a:lnTo>
                    <a:lnTo>
                      <a:pt x="25761" y="15066"/>
                    </a:lnTo>
                    <a:lnTo>
                      <a:pt x="24108" y="15997"/>
                    </a:lnTo>
                    <a:lnTo>
                      <a:pt x="17659" y="17614"/>
                    </a:lnTo>
                    <a:lnTo>
                      <a:pt x="10244" y="17828"/>
                    </a:lnTo>
                    <a:lnTo>
                      <a:pt x="0" y="26757"/>
                    </a:lnTo>
                    <a:lnTo>
                      <a:pt x="13268" y="26788"/>
                    </a:lnTo>
                    <a:lnTo>
                      <a:pt x="18445" y="24143"/>
                    </a:lnTo>
                    <a:lnTo>
                      <a:pt x="24053" y="20652"/>
                    </a:lnTo>
                    <a:lnTo>
                      <a:pt x="35738" y="18410"/>
                    </a:lnTo>
                    <a:lnTo>
                      <a:pt x="42653" y="17113"/>
                    </a:lnTo>
                    <a:lnTo>
                      <a:pt x="64211" y="10203"/>
                    </a:lnTo>
                    <a:lnTo>
                      <a:pt x="87465" y="8963"/>
                    </a:lnTo>
                    <a:lnTo>
                      <a:pt x="97776" y="369"/>
                    </a:lnTo>
                    <a:lnTo>
                      <a:pt x="107121" y="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64" name="SMARTInkShape-864"/>
              <p:cNvSpPr/>
              <p:nvPr>
                <p:custDataLst>
                  <p:tags r:id="rId78"/>
                </p:custDataLst>
              </p:nvPr>
            </p:nvSpPr>
            <p:spPr>
              <a:xfrm>
                <a:off x="3786188" y="4670226"/>
                <a:ext cx="17492" cy="124904"/>
              </a:xfrm>
              <a:custGeom>
                <a:avLst/>
                <a:gdLst/>
                <a:ahLst/>
                <a:cxnLst/>
                <a:rect l="0" t="0" r="0" b="0"/>
                <a:pathLst>
                  <a:path w="17492" h="124904">
                    <a:moveTo>
                      <a:pt x="8929" y="0"/>
                    </a:moveTo>
                    <a:lnTo>
                      <a:pt x="13670" y="4740"/>
                    </a:lnTo>
                    <a:lnTo>
                      <a:pt x="15997" y="9714"/>
                    </a:lnTo>
                    <a:lnTo>
                      <a:pt x="17491" y="20991"/>
                    </a:lnTo>
                    <a:lnTo>
                      <a:pt x="15049" y="26858"/>
                    </a:lnTo>
                    <a:lnTo>
                      <a:pt x="11649" y="32773"/>
                    </a:lnTo>
                    <a:lnTo>
                      <a:pt x="9735" y="42674"/>
                    </a:lnTo>
                    <a:lnTo>
                      <a:pt x="8176" y="56741"/>
                    </a:lnTo>
                    <a:lnTo>
                      <a:pt x="1272" y="74047"/>
                    </a:lnTo>
                    <a:lnTo>
                      <a:pt x="0" y="115586"/>
                    </a:lnTo>
                    <a:lnTo>
                      <a:pt x="8820" y="124903"/>
                    </a:lnTo>
                    <a:lnTo>
                      <a:pt x="8929" y="107156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65" name="SMARTInkShape-865"/>
              <p:cNvSpPr/>
              <p:nvPr>
                <p:custDataLst>
                  <p:tags r:id="rId79"/>
                </p:custDataLst>
              </p:nvPr>
            </p:nvSpPr>
            <p:spPr>
              <a:xfrm>
                <a:off x="3698132" y="4670227"/>
                <a:ext cx="25548" cy="150527"/>
              </a:xfrm>
              <a:custGeom>
                <a:avLst/>
                <a:gdLst/>
                <a:ahLst/>
                <a:cxnLst/>
                <a:rect l="0" t="0" r="0" b="0"/>
                <a:pathLst>
                  <a:path w="25548" h="150527">
                    <a:moveTo>
                      <a:pt x="7688" y="8929"/>
                    </a:moveTo>
                    <a:lnTo>
                      <a:pt x="7688" y="0"/>
                    </a:lnTo>
                    <a:lnTo>
                      <a:pt x="7688" y="43472"/>
                    </a:lnTo>
                    <a:lnTo>
                      <a:pt x="7688" y="87386"/>
                    </a:lnTo>
                    <a:lnTo>
                      <a:pt x="7688" y="119028"/>
                    </a:lnTo>
                    <a:lnTo>
                      <a:pt x="5042" y="125000"/>
                    </a:lnTo>
                    <a:lnTo>
                      <a:pt x="0" y="132178"/>
                    </a:lnTo>
                    <a:lnTo>
                      <a:pt x="578" y="133759"/>
                    </a:lnTo>
                    <a:lnTo>
                      <a:pt x="7353" y="142461"/>
                    </a:lnTo>
                    <a:lnTo>
                      <a:pt x="7658" y="150526"/>
                    </a:lnTo>
                    <a:lnTo>
                      <a:pt x="7686" y="144004"/>
                    </a:lnTo>
                    <a:lnTo>
                      <a:pt x="25547" y="125015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66" name="SMARTInkShape-866"/>
              <p:cNvSpPr/>
              <p:nvPr>
                <p:custDataLst>
                  <p:tags r:id="rId80"/>
                </p:custDataLst>
              </p:nvPr>
            </p:nvSpPr>
            <p:spPr>
              <a:xfrm>
                <a:off x="3589734" y="4581297"/>
                <a:ext cx="62138" cy="129787"/>
              </a:xfrm>
              <a:custGeom>
                <a:avLst/>
                <a:gdLst/>
                <a:ahLst/>
                <a:cxnLst/>
                <a:rect l="0" t="0" r="0" b="0"/>
                <a:pathLst>
                  <a:path w="62138" h="129787">
                    <a:moveTo>
                      <a:pt x="8930" y="8562"/>
                    </a:moveTo>
                    <a:lnTo>
                      <a:pt x="8930" y="874"/>
                    </a:lnTo>
                    <a:lnTo>
                      <a:pt x="9922" y="460"/>
                    </a:lnTo>
                    <a:lnTo>
                      <a:pt x="13670" y="0"/>
                    </a:lnTo>
                    <a:lnTo>
                      <a:pt x="15067" y="870"/>
                    </a:lnTo>
                    <a:lnTo>
                      <a:pt x="15997" y="2442"/>
                    </a:lnTo>
                    <a:lnTo>
                      <a:pt x="17492" y="7353"/>
                    </a:lnTo>
                    <a:lnTo>
                      <a:pt x="20341" y="8024"/>
                    </a:lnTo>
                    <a:lnTo>
                      <a:pt x="44238" y="8561"/>
                    </a:lnTo>
                    <a:lnTo>
                      <a:pt x="53200" y="17124"/>
                    </a:lnTo>
                    <a:lnTo>
                      <a:pt x="53545" y="25149"/>
                    </a:lnTo>
                    <a:lnTo>
                      <a:pt x="38756" y="42213"/>
                    </a:lnTo>
                    <a:lnTo>
                      <a:pt x="37069" y="47661"/>
                    </a:lnTo>
                    <a:lnTo>
                      <a:pt x="35626" y="49511"/>
                    </a:lnTo>
                    <a:lnTo>
                      <a:pt x="18262" y="61760"/>
                    </a:lnTo>
                    <a:lnTo>
                      <a:pt x="8940" y="62139"/>
                    </a:lnTo>
                    <a:lnTo>
                      <a:pt x="8933" y="66880"/>
                    </a:lnTo>
                    <a:lnTo>
                      <a:pt x="9924" y="68277"/>
                    </a:lnTo>
                    <a:lnTo>
                      <a:pt x="11577" y="69208"/>
                    </a:lnTo>
                    <a:lnTo>
                      <a:pt x="17492" y="70961"/>
                    </a:lnTo>
                    <a:lnTo>
                      <a:pt x="22491" y="71038"/>
                    </a:lnTo>
                    <a:lnTo>
                      <a:pt x="23924" y="72041"/>
                    </a:lnTo>
                    <a:lnTo>
                      <a:pt x="24879" y="73701"/>
                    </a:lnTo>
                    <a:lnTo>
                      <a:pt x="25515" y="75801"/>
                    </a:lnTo>
                    <a:lnTo>
                      <a:pt x="26932" y="77200"/>
                    </a:lnTo>
                    <a:lnTo>
                      <a:pt x="34366" y="79631"/>
                    </a:lnTo>
                    <a:lnTo>
                      <a:pt x="40058" y="79890"/>
                    </a:lnTo>
                    <a:lnTo>
                      <a:pt x="41589" y="80919"/>
                    </a:lnTo>
                    <a:lnTo>
                      <a:pt x="42609" y="82597"/>
                    </a:lnTo>
                    <a:lnTo>
                      <a:pt x="43288" y="84708"/>
                    </a:lnTo>
                    <a:lnTo>
                      <a:pt x="44734" y="86115"/>
                    </a:lnTo>
                    <a:lnTo>
                      <a:pt x="48986" y="87678"/>
                    </a:lnTo>
                    <a:lnTo>
                      <a:pt x="50517" y="89088"/>
                    </a:lnTo>
                    <a:lnTo>
                      <a:pt x="53175" y="96509"/>
                    </a:lnTo>
                    <a:lnTo>
                      <a:pt x="53459" y="102199"/>
                    </a:lnTo>
                    <a:lnTo>
                      <a:pt x="54491" y="103729"/>
                    </a:lnTo>
                    <a:lnTo>
                      <a:pt x="56171" y="104749"/>
                    </a:lnTo>
                    <a:lnTo>
                      <a:pt x="61256" y="106386"/>
                    </a:lnTo>
                    <a:lnTo>
                      <a:pt x="61952" y="109255"/>
                    </a:lnTo>
                    <a:lnTo>
                      <a:pt x="62137" y="111410"/>
                    </a:lnTo>
                    <a:lnTo>
                      <a:pt x="61269" y="112846"/>
                    </a:lnTo>
                    <a:lnTo>
                      <a:pt x="59697" y="113803"/>
                    </a:lnTo>
                    <a:lnTo>
                      <a:pt x="54787" y="115340"/>
                    </a:lnTo>
                    <a:lnTo>
                      <a:pt x="54115" y="118196"/>
                    </a:lnTo>
                    <a:lnTo>
                      <a:pt x="53936" y="120347"/>
                    </a:lnTo>
                    <a:lnTo>
                      <a:pt x="52825" y="121781"/>
                    </a:lnTo>
                    <a:lnTo>
                      <a:pt x="48944" y="123374"/>
                    </a:lnTo>
                    <a:lnTo>
                      <a:pt x="23769" y="124615"/>
                    </a:lnTo>
                    <a:lnTo>
                      <a:pt x="21799" y="125618"/>
                    </a:lnTo>
                    <a:lnTo>
                      <a:pt x="20486" y="127280"/>
                    </a:lnTo>
                    <a:lnTo>
                      <a:pt x="19611" y="129379"/>
                    </a:lnTo>
                    <a:lnTo>
                      <a:pt x="18035" y="129786"/>
                    </a:lnTo>
                    <a:lnTo>
                      <a:pt x="0" y="124648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67" name="SMARTInkShape-867"/>
              <p:cNvSpPr/>
              <p:nvPr>
                <p:custDataLst>
                  <p:tags r:id="rId81"/>
                </p:custDataLst>
              </p:nvPr>
            </p:nvSpPr>
            <p:spPr>
              <a:xfrm>
                <a:off x="3339703" y="4429125"/>
                <a:ext cx="196454" cy="151805"/>
              </a:xfrm>
              <a:custGeom>
                <a:avLst/>
                <a:gdLst/>
                <a:ahLst/>
                <a:cxnLst/>
                <a:rect l="0" t="0" r="0" b="0"/>
                <a:pathLst>
                  <a:path w="196454" h="151805">
                    <a:moveTo>
                      <a:pt x="0" y="8929"/>
                    </a:moveTo>
                    <a:lnTo>
                      <a:pt x="7688" y="8929"/>
                    </a:lnTo>
                    <a:lnTo>
                      <a:pt x="3821" y="8929"/>
                    </a:lnTo>
                    <a:lnTo>
                      <a:pt x="2548" y="7938"/>
                    </a:lnTo>
                    <a:lnTo>
                      <a:pt x="2" y="10"/>
                    </a:lnTo>
                    <a:lnTo>
                      <a:pt x="1" y="3"/>
                    </a:lnTo>
                    <a:lnTo>
                      <a:pt x="0" y="0"/>
                    </a:lnTo>
                    <a:lnTo>
                      <a:pt x="0" y="42523"/>
                    </a:lnTo>
                    <a:lnTo>
                      <a:pt x="0" y="83566"/>
                    </a:lnTo>
                    <a:lnTo>
                      <a:pt x="0" y="128015"/>
                    </a:lnTo>
                    <a:lnTo>
                      <a:pt x="0" y="151804"/>
                    </a:lnTo>
                    <a:lnTo>
                      <a:pt x="0" y="120678"/>
                    </a:lnTo>
                    <a:lnTo>
                      <a:pt x="2646" y="115481"/>
                    </a:lnTo>
                    <a:lnTo>
                      <a:pt x="7688" y="108801"/>
                    </a:lnTo>
                    <a:lnTo>
                      <a:pt x="9677" y="100352"/>
                    </a:lnTo>
                    <a:lnTo>
                      <a:pt x="16586" y="90948"/>
                    </a:lnTo>
                    <a:lnTo>
                      <a:pt x="18600" y="82494"/>
                    </a:lnTo>
                    <a:lnTo>
                      <a:pt x="33689" y="61942"/>
                    </a:lnTo>
                    <a:lnTo>
                      <a:pt x="35317" y="55230"/>
                    </a:lnTo>
                    <a:lnTo>
                      <a:pt x="44270" y="45059"/>
                    </a:lnTo>
                    <a:lnTo>
                      <a:pt x="44536" y="40030"/>
                    </a:lnTo>
                    <a:lnTo>
                      <a:pt x="45566" y="38593"/>
                    </a:lnTo>
                    <a:lnTo>
                      <a:pt x="47244" y="37635"/>
                    </a:lnTo>
                    <a:lnTo>
                      <a:pt x="53569" y="35722"/>
                    </a:lnTo>
                    <a:lnTo>
                      <a:pt x="53575" y="40460"/>
                    </a:lnTo>
                    <a:lnTo>
                      <a:pt x="54568" y="41856"/>
                    </a:lnTo>
                    <a:lnTo>
                      <a:pt x="56223" y="42787"/>
                    </a:lnTo>
                    <a:lnTo>
                      <a:pt x="61266" y="44281"/>
                    </a:lnTo>
                    <a:lnTo>
                      <a:pt x="61956" y="47130"/>
                    </a:lnTo>
                    <a:lnTo>
                      <a:pt x="62140" y="49280"/>
                    </a:lnTo>
                    <a:lnTo>
                      <a:pt x="63255" y="50712"/>
                    </a:lnTo>
                    <a:lnTo>
                      <a:pt x="67139" y="52304"/>
                    </a:lnTo>
                    <a:lnTo>
                      <a:pt x="68572" y="53721"/>
                    </a:lnTo>
                    <a:lnTo>
                      <a:pt x="71061" y="61154"/>
                    </a:lnTo>
                    <a:lnTo>
                      <a:pt x="71437" y="104186"/>
                    </a:lnTo>
                    <a:lnTo>
                      <a:pt x="71437" y="133912"/>
                    </a:lnTo>
                    <a:lnTo>
                      <a:pt x="71437" y="120642"/>
                    </a:lnTo>
                    <a:lnTo>
                      <a:pt x="74084" y="115465"/>
                    </a:lnTo>
                    <a:lnTo>
                      <a:pt x="77574" y="109857"/>
                    </a:lnTo>
                    <a:lnTo>
                      <a:pt x="80532" y="101121"/>
                    </a:lnTo>
                    <a:lnTo>
                      <a:pt x="86258" y="92249"/>
                    </a:lnTo>
                    <a:lnTo>
                      <a:pt x="89389" y="83336"/>
                    </a:lnTo>
                    <a:lnTo>
                      <a:pt x="101607" y="68460"/>
                    </a:lnTo>
                    <a:lnTo>
                      <a:pt x="107336" y="65153"/>
                    </a:lnTo>
                    <a:lnTo>
                      <a:pt x="113189" y="62691"/>
                    </a:lnTo>
                    <a:lnTo>
                      <a:pt x="119098" y="58289"/>
                    </a:lnTo>
                    <a:lnTo>
                      <a:pt x="122386" y="53026"/>
                    </a:lnTo>
                    <a:lnTo>
                      <a:pt x="123262" y="50233"/>
                    </a:lnTo>
                    <a:lnTo>
                      <a:pt x="124839" y="48371"/>
                    </a:lnTo>
                    <a:lnTo>
                      <a:pt x="141220" y="37105"/>
                    </a:lnTo>
                    <a:lnTo>
                      <a:pt x="147125" y="36130"/>
                    </a:lnTo>
                    <a:lnTo>
                      <a:pt x="164985" y="35729"/>
                    </a:lnTo>
                    <a:lnTo>
                      <a:pt x="166545" y="36718"/>
                    </a:lnTo>
                    <a:lnTo>
                      <a:pt x="167585" y="38369"/>
                    </a:lnTo>
                    <a:lnTo>
                      <a:pt x="168278" y="40461"/>
                    </a:lnTo>
                    <a:lnTo>
                      <a:pt x="173994" y="48148"/>
                    </a:lnTo>
                    <a:lnTo>
                      <a:pt x="179195" y="51165"/>
                    </a:lnTo>
                    <a:lnTo>
                      <a:pt x="181972" y="51969"/>
                    </a:lnTo>
                    <a:lnTo>
                      <a:pt x="183822" y="54490"/>
                    </a:lnTo>
                    <a:lnTo>
                      <a:pt x="187036" y="68814"/>
                    </a:lnTo>
                    <a:lnTo>
                      <a:pt x="187523" y="112345"/>
                    </a:lnTo>
                    <a:lnTo>
                      <a:pt x="187523" y="125013"/>
                    </a:lnTo>
                    <a:lnTo>
                      <a:pt x="196453" y="125014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68" name="SMARTInkShape-868"/>
              <p:cNvSpPr/>
              <p:nvPr>
                <p:custDataLst>
                  <p:tags r:id="rId82"/>
                </p:custDataLst>
              </p:nvPr>
            </p:nvSpPr>
            <p:spPr>
              <a:xfrm>
                <a:off x="3134320" y="4464843"/>
                <a:ext cx="17860" cy="142876"/>
              </a:xfrm>
              <a:custGeom>
                <a:avLst/>
                <a:gdLst/>
                <a:ahLst/>
                <a:cxnLst/>
                <a:rect l="0" t="0" r="0" b="0"/>
                <a:pathLst>
                  <a:path w="17860" h="142876">
                    <a:moveTo>
                      <a:pt x="0" y="0"/>
                    </a:moveTo>
                    <a:lnTo>
                      <a:pt x="0" y="41696"/>
                    </a:lnTo>
                    <a:lnTo>
                      <a:pt x="993" y="65671"/>
                    </a:lnTo>
                    <a:lnTo>
                      <a:pt x="7688" y="82977"/>
                    </a:lnTo>
                    <a:lnTo>
                      <a:pt x="8929" y="127027"/>
                    </a:lnTo>
                    <a:lnTo>
                      <a:pt x="8930" y="133541"/>
                    </a:lnTo>
                    <a:lnTo>
                      <a:pt x="13670" y="133826"/>
                    </a:lnTo>
                    <a:lnTo>
                      <a:pt x="15067" y="134858"/>
                    </a:lnTo>
                    <a:lnTo>
                      <a:pt x="17859" y="142875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69" name="SMARTInkShape-869"/>
              <p:cNvSpPr/>
              <p:nvPr>
                <p:custDataLst>
                  <p:tags r:id="rId83"/>
                </p:custDataLst>
              </p:nvPr>
            </p:nvSpPr>
            <p:spPr>
              <a:xfrm>
                <a:off x="3080752" y="4518421"/>
                <a:ext cx="107147" cy="8931"/>
              </a:xfrm>
              <a:custGeom>
                <a:avLst/>
                <a:gdLst/>
                <a:ahLst/>
                <a:cxnLst/>
                <a:rect l="0" t="0" r="0" b="0"/>
                <a:pathLst>
                  <a:path w="107147" h="8931">
                    <a:moveTo>
                      <a:pt x="8920" y="0"/>
                    </a:moveTo>
                    <a:lnTo>
                      <a:pt x="0" y="8920"/>
                    </a:lnTo>
                    <a:lnTo>
                      <a:pt x="33988" y="8930"/>
                    </a:lnTo>
                    <a:lnTo>
                      <a:pt x="42498" y="2793"/>
                    </a:lnTo>
                    <a:lnTo>
                      <a:pt x="50839" y="828"/>
                    </a:lnTo>
                    <a:lnTo>
                      <a:pt x="83336" y="11"/>
                    </a:lnTo>
                    <a:lnTo>
                      <a:pt x="85320" y="999"/>
                    </a:lnTo>
                    <a:lnTo>
                      <a:pt x="86642" y="2650"/>
                    </a:lnTo>
                    <a:lnTo>
                      <a:pt x="87524" y="4744"/>
                    </a:lnTo>
                    <a:lnTo>
                      <a:pt x="89104" y="6139"/>
                    </a:lnTo>
                    <a:lnTo>
                      <a:pt x="96821" y="8563"/>
                    </a:lnTo>
                    <a:lnTo>
                      <a:pt x="107136" y="8930"/>
                    </a:lnTo>
                    <a:lnTo>
                      <a:pt x="107146" y="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70" name="SMARTInkShape-870"/>
              <p:cNvSpPr/>
              <p:nvPr>
                <p:custDataLst>
                  <p:tags r:id="rId84"/>
                </p:custDataLst>
              </p:nvPr>
            </p:nvSpPr>
            <p:spPr>
              <a:xfrm>
                <a:off x="2964666" y="4732744"/>
                <a:ext cx="80358" cy="8921"/>
              </a:xfrm>
              <a:custGeom>
                <a:avLst/>
                <a:gdLst/>
                <a:ahLst/>
                <a:cxnLst/>
                <a:rect l="0" t="0" r="0" b="0"/>
                <a:pathLst>
                  <a:path w="80358" h="8921">
                    <a:moveTo>
                      <a:pt x="17849" y="8920"/>
                    </a:moveTo>
                    <a:lnTo>
                      <a:pt x="0" y="8920"/>
                    </a:lnTo>
                    <a:lnTo>
                      <a:pt x="42911" y="8920"/>
                    </a:lnTo>
                    <a:lnTo>
                      <a:pt x="51426" y="2784"/>
                    </a:lnTo>
                    <a:lnTo>
                      <a:pt x="59768" y="818"/>
                    </a:lnTo>
                    <a:lnTo>
                      <a:pt x="76016" y="0"/>
                    </a:lnTo>
                    <a:lnTo>
                      <a:pt x="77463" y="989"/>
                    </a:lnTo>
                    <a:lnTo>
                      <a:pt x="78428" y="2640"/>
                    </a:lnTo>
                    <a:lnTo>
                      <a:pt x="80357" y="892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71" name="SMARTInkShape-871"/>
              <p:cNvSpPr/>
              <p:nvPr>
                <p:custDataLst>
                  <p:tags r:id="rId85"/>
                </p:custDataLst>
              </p:nvPr>
            </p:nvSpPr>
            <p:spPr>
              <a:xfrm>
                <a:off x="3000375" y="4661296"/>
                <a:ext cx="17860" cy="107158"/>
              </a:xfrm>
              <a:custGeom>
                <a:avLst/>
                <a:gdLst/>
                <a:ahLst/>
                <a:cxnLst/>
                <a:rect l="0" t="0" r="0" b="0"/>
                <a:pathLst>
                  <a:path w="17860" h="107158">
                    <a:moveTo>
                      <a:pt x="8929" y="0"/>
                    </a:moveTo>
                    <a:lnTo>
                      <a:pt x="1241" y="0"/>
                    </a:lnTo>
                    <a:lnTo>
                      <a:pt x="827" y="993"/>
                    </a:lnTo>
                    <a:lnTo>
                      <a:pt x="32" y="13304"/>
                    </a:lnTo>
                    <a:lnTo>
                      <a:pt x="1014" y="14822"/>
                    </a:lnTo>
                    <a:lnTo>
                      <a:pt x="2660" y="15834"/>
                    </a:lnTo>
                    <a:lnTo>
                      <a:pt x="4750" y="16510"/>
                    </a:lnTo>
                    <a:lnTo>
                      <a:pt x="5151" y="17952"/>
                    </a:lnTo>
                    <a:lnTo>
                      <a:pt x="874" y="30171"/>
                    </a:lnTo>
                    <a:lnTo>
                      <a:pt x="2" y="74415"/>
                    </a:lnTo>
                    <a:lnTo>
                      <a:pt x="0" y="96831"/>
                    </a:lnTo>
                    <a:lnTo>
                      <a:pt x="992" y="97297"/>
                    </a:lnTo>
                    <a:lnTo>
                      <a:pt x="4740" y="97814"/>
                    </a:lnTo>
                    <a:lnTo>
                      <a:pt x="6137" y="98944"/>
                    </a:lnTo>
                    <a:lnTo>
                      <a:pt x="8916" y="107107"/>
                    </a:lnTo>
                    <a:lnTo>
                      <a:pt x="8929" y="107154"/>
                    </a:lnTo>
                    <a:lnTo>
                      <a:pt x="17859" y="107157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72" name="SMARTInkShape-872"/>
              <p:cNvSpPr/>
              <p:nvPr>
                <p:custDataLst>
                  <p:tags r:id="rId86"/>
                </p:custDataLst>
              </p:nvPr>
            </p:nvSpPr>
            <p:spPr>
              <a:xfrm>
                <a:off x="2932723" y="4661300"/>
                <a:ext cx="14075" cy="133908"/>
              </a:xfrm>
              <a:custGeom>
                <a:avLst/>
                <a:gdLst/>
                <a:ahLst/>
                <a:cxnLst/>
                <a:rect l="0" t="0" r="0" b="0"/>
                <a:pathLst>
                  <a:path w="14075" h="133908">
                    <a:moveTo>
                      <a:pt x="5144" y="8926"/>
                    </a:moveTo>
                    <a:lnTo>
                      <a:pt x="5144" y="0"/>
                    </a:lnTo>
                    <a:lnTo>
                      <a:pt x="5144" y="13300"/>
                    </a:lnTo>
                    <a:lnTo>
                      <a:pt x="7790" y="18478"/>
                    </a:lnTo>
                    <a:lnTo>
                      <a:pt x="12832" y="25144"/>
                    </a:lnTo>
                    <a:lnTo>
                      <a:pt x="13706" y="31040"/>
                    </a:lnTo>
                    <a:lnTo>
                      <a:pt x="11265" y="36283"/>
                    </a:lnTo>
                    <a:lnTo>
                      <a:pt x="9224" y="39070"/>
                    </a:lnTo>
                    <a:lnTo>
                      <a:pt x="8856" y="41921"/>
                    </a:lnTo>
                    <a:lnTo>
                      <a:pt x="11093" y="47734"/>
                    </a:lnTo>
                    <a:lnTo>
                      <a:pt x="10103" y="56271"/>
                    </a:lnTo>
                    <a:lnTo>
                      <a:pt x="5797" y="76567"/>
                    </a:lnTo>
                    <a:lnTo>
                      <a:pt x="5146" y="114316"/>
                    </a:lnTo>
                    <a:lnTo>
                      <a:pt x="404" y="120300"/>
                    </a:lnTo>
                    <a:lnTo>
                      <a:pt x="0" y="121870"/>
                    </a:lnTo>
                    <a:lnTo>
                      <a:pt x="722" y="122918"/>
                    </a:lnTo>
                    <a:lnTo>
                      <a:pt x="2196" y="123616"/>
                    </a:lnTo>
                    <a:lnTo>
                      <a:pt x="3179" y="125073"/>
                    </a:lnTo>
                    <a:lnTo>
                      <a:pt x="5137" y="133907"/>
                    </a:lnTo>
                    <a:lnTo>
                      <a:pt x="5142" y="129191"/>
                    </a:lnTo>
                    <a:lnTo>
                      <a:pt x="6135" y="127798"/>
                    </a:lnTo>
                    <a:lnTo>
                      <a:pt x="7789" y="126869"/>
                    </a:lnTo>
                    <a:lnTo>
                      <a:pt x="9884" y="126250"/>
                    </a:lnTo>
                    <a:lnTo>
                      <a:pt x="11281" y="124845"/>
                    </a:lnTo>
                    <a:lnTo>
                      <a:pt x="14074" y="116082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73" name="SMARTInkShape-873"/>
              <p:cNvSpPr/>
              <p:nvPr>
                <p:custDataLst>
                  <p:tags r:id="rId87"/>
                </p:custDataLst>
              </p:nvPr>
            </p:nvSpPr>
            <p:spPr>
              <a:xfrm>
                <a:off x="2803923" y="4598789"/>
                <a:ext cx="89297" cy="107157"/>
              </a:xfrm>
              <a:custGeom>
                <a:avLst/>
                <a:gdLst/>
                <a:ahLst/>
                <a:cxnLst/>
                <a:rect l="0" t="0" r="0" b="0"/>
                <a:pathLst>
                  <a:path w="89297" h="107157">
                    <a:moveTo>
                      <a:pt x="26788" y="17859"/>
                    </a:moveTo>
                    <a:lnTo>
                      <a:pt x="35608" y="17859"/>
                    </a:lnTo>
                    <a:lnTo>
                      <a:pt x="30944" y="17859"/>
                    </a:lnTo>
                    <a:lnTo>
                      <a:pt x="29559" y="18850"/>
                    </a:lnTo>
                    <a:lnTo>
                      <a:pt x="27031" y="25961"/>
                    </a:lnTo>
                    <a:lnTo>
                      <a:pt x="26820" y="26679"/>
                    </a:lnTo>
                    <a:lnTo>
                      <a:pt x="26797" y="31497"/>
                    </a:lnTo>
                    <a:lnTo>
                      <a:pt x="25802" y="32904"/>
                    </a:lnTo>
                    <a:lnTo>
                      <a:pt x="24146" y="33842"/>
                    </a:lnTo>
                    <a:lnTo>
                      <a:pt x="17967" y="35686"/>
                    </a:lnTo>
                    <a:lnTo>
                      <a:pt x="13150" y="35708"/>
                    </a:lnTo>
                    <a:lnTo>
                      <a:pt x="11743" y="34720"/>
                    </a:lnTo>
                    <a:lnTo>
                      <a:pt x="10805" y="33069"/>
                    </a:lnTo>
                    <a:lnTo>
                      <a:pt x="9176" y="26624"/>
                    </a:lnTo>
                    <a:lnTo>
                      <a:pt x="8938" y="13519"/>
                    </a:lnTo>
                    <a:lnTo>
                      <a:pt x="9927" y="11989"/>
                    </a:lnTo>
                    <a:lnTo>
                      <a:pt x="11579" y="10969"/>
                    </a:lnTo>
                    <a:lnTo>
                      <a:pt x="13672" y="10289"/>
                    </a:lnTo>
                    <a:lnTo>
                      <a:pt x="15067" y="8844"/>
                    </a:lnTo>
                    <a:lnTo>
                      <a:pt x="17749" y="403"/>
                    </a:lnTo>
                    <a:lnTo>
                      <a:pt x="35340" y="0"/>
                    </a:lnTo>
                    <a:lnTo>
                      <a:pt x="43373" y="7688"/>
                    </a:lnTo>
                    <a:lnTo>
                      <a:pt x="44270" y="13302"/>
                    </a:lnTo>
                    <a:lnTo>
                      <a:pt x="45388" y="14821"/>
                    </a:lnTo>
                    <a:lnTo>
                      <a:pt x="49276" y="16509"/>
                    </a:lnTo>
                    <a:lnTo>
                      <a:pt x="50710" y="17951"/>
                    </a:lnTo>
                    <a:lnTo>
                      <a:pt x="52302" y="22200"/>
                    </a:lnTo>
                    <a:lnTo>
                      <a:pt x="53544" y="39972"/>
                    </a:lnTo>
                    <a:lnTo>
                      <a:pt x="50917" y="45216"/>
                    </a:lnTo>
                    <a:lnTo>
                      <a:pt x="47433" y="50854"/>
                    </a:lnTo>
                    <a:lnTo>
                      <a:pt x="45014" y="60777"/>
                    </a:lnTo>
                    <a:lnTo>
                      <a:pt x="29216" y="80532"/>
                    </a:lnTo>
                    <a:lnTo>
                      <a:pt x="26875" y="86393"/>
                    </a:lnTo>
                    <a:lnTo>
                      <a:pt x="19242" y="96472"/>
                    </a:lnTo>
                    <a:lnTo>
                      <a:pt x="15827" y="97447"/>
                    </a:lnTo>
                    <a:lnTo>
                      <a:pt x="13528" y="97707"/>
                    </a:lnTo>
                    <a:lnTo>
                      <a:pt x="11994" y="98872"/>
                    </a:lnTo>
                    <a:lnTo>
                      <a:pt x="9332" y="105869"/>
                    </a:lnTo>
                    <a:lnTo>
                      <a:pt x="6462" y="106584"/>
                    </a:lnTo>
                    <a:lnTo>
                      <a:pt x="2" y="107155"/>
                    </a:lnTo>
                    <a:lnTo>
                      <a:pt x="0" y="107156"/>
                    </a:lnTo>
                    <a:lnTo>
                      <a:pt x="22198" y="107156"/>
                    </a:lnTo>
                    <a:lnTo>
                      <a:pt x="53172" y="98472"/>
                    </a:lnTo>
                    <a:lnTo>
                      <a:pt x="89296" y="98225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74" name="SMARTInkShape-874"/>
              <p:cNvSpPr/>
              <p:nvPr>
                <p:custDataLst>
                  <p:tags r:id="rId88"/>
                </p:custDataLst>
              </p:nvPr>
            </p:nvSpPr>
            <p:spPr>
              <a:xfrm>
                <a:off x="2562820" y="4455914"/>
                <a:ext cx="187525" cy="151805"/>
              </a:xfrm>
              <a:custGeom>
                <a:avLst/>
                <a:gdLst/>
                <a:ahLst/>
                <a:cxnLst/>
                <a:rect l="0" t="0" r="0" b="0"/>
                <a:pathLst>
                  <a:path w="187525" h="151805">
                    <a:moveTo>
                      <a:pt x="8930" y="17859"/>
                    </a:moveTo>
                    <a:lnTo>
                      <a:pt x="8930" y="109"/>
                    </a:lnTo>
                    <a:lnTo>
                      <a:pt x="3785" y="21"/>
                    </a:lnTo>
                    <a:lnTo>
                      <a:pt x="5982" y="11"/>
                    </a:lnTo>
                    <a:lnTo>
                      <a:pt x="5972" y="6"/>
                    </a:lnTo>
                    <a:lnTo>
                      <a:pt x="982" y="0"/>
                    </a:lnTo>
                    <a:lnTo>
                      <a:pt x="5339" y="0"/>
                    </a:lnTo>
                    <a:lnTo>
                      <a:pt x="3015" y="0"/>
                    </a:lnTo>
                    <a:lnTo>
                      <a:pt x="5744" y="0"/>
                    </a:lnTo>
                    <a:lnTo>
                      <a:pt x="1" y="0"/>
                    </a:lnTo>
                    <a:lnTo>
                      <a:pt x="0" y="13661"/>
                    </a:lnTo>
                    <a:lnTo>
                      <a:pt x="993" y="15060"/>
                    </a:lnTo>
                    <a:lnTo>
                      <a:pt x="2646" y="15993"/>
                    </a:lnTo>
                    <a:lnTo>
                      <a:pt x="4741" y="16615"/>
                    </a:lnTo>
                    <a:lnTo>
                      <a:pt x="6137" y="18022"/>
                    </a:lnTo>
                    <a:lnTo>
                      <a:pt x="7688" y="22231"/>
                    </a:lnTo>
                    <a:lnTo>
                      <a:pt x="7111" y="24743"/>
                    </a:lnTo>
                    <a:lnTo>
                      <a:pt x="1133" y="34077"/>
                    </a:lnTo>
                    <a:lnTo>
                      <a:pt x="336" y="39973"/>
                    </a:lnTo>
                    <a:lnTo>
                      <a:pt x="2795" y="45216"/>
                    </a:lnTo>
                    <a:lnTo>
                      <a:pt x="4840" y="48003"/>
                    </a:lnTo>
                    <a:lnTo>
                      <a:pt x="5211" y="50854"/>
                    </a:lnTo>
                    <a:lnTo>
                      <a:pt x="262" y="74424"/>
                    </a:lnTo>
                    <a:lnTo>
                      <a:pt x="2762" y="80372"/>
                    </a:lnTo>
                    <a:lnTo>
                      <a:pt x="6189" y="86322"/>
                    </a:lnTo>
                    <a:lnTo>
                      <a:pt x="7711" y="92274"/>
                    </a:lnTo>
                    <a:lnTo>
                      <a:pt x="7125" y="95250"/>
                    </a:lnTo>
                    <a:lnTo>
                      <a:pt x="1702" y="107156"/>
                    </a:lnTo>
                    <a:lnTo>
                      <a:pt x="1134" y="110132"/>
                    </a:lnTo>
                    <a:lnTo>
                      <a:pt x="1749" y="113109"/>
                    </a:lnTo>
                    <a:lnTo>
                      <a:pt x="5077" y="119062"/>
                    </a:lnTo>
                    <a:lnTo>
                      <a:pt x="5369" y="121047"/>
                    </a:lnTo>
                    <a:lnTo>
                      <a:pt x="4572" y="122370"/>
                    </a:lnTo>
                    <a:lnTo>
                      <a:pt x="3048" y="123252"/>
                    </a:lnTo>
                    <a:lnTo>
                      <a:pt x="3024" y="124832"/>
                    </a:lnTo>
                    <a:lnTo>
                      <a:pt x="5644" y="129234"/>
                    </a:lnTo>
                    <a:lnTo>
                      <a:pt x="5747" y="130804"/>
                    </a:lnTo>
                    <a:lnTo>
                      <a:pt x="4823" y="131851"/>
                    </a:lnTo>
                    <a:lnTo>
                      <a:pt x="3216" y="132549"/>
                    </a:lnTo>
                    <a:lnTo>
                      <a:pt x="2144" y="134007"/>
                    </a:lnTo>
                    <a:lnTo>
                      <a:pt x="282" y="141511"/>
                    </a:lnTo>
                    <a:lnTo>
                      <a:pt x="84" y="147211"/>
                    </a:lnTo>
                    <a:lnTo>
                      <a:pt x="1048" y="148743"/>
                    </a:lnTo>
                    <a:lnTo>
                      <a:pt x="2683" y="149763"/>
                    </a:lnTo>
                    <a:lnTo>
                      <a:pt x="8927" y="151804"/>
                    </a:lnTo>
                    <a:lnTo>
                      <a:pt x="8930" y="151804"/>
                    </a:lnTo>
                    <a:lnTo>
                      <a:pt x="4189" y="151804"/>
                    </a:lnTo>
                    <a:lnTo>
                      <a:pt x="2793" y="150813"/>
                    </a:lnTo>
                    <a:lnTo>
                      <a:pt x="1862" y="149159"/>
                    </a:lnTo>
                    <a:lnTo>
                      <a:pt x="368" y="144116"/>
                    </a:lnTo>
                    <a:lnTo>
                      <a:pt x="7721" y="135296"/>
                    </a:lnTo>
                    <a:lnTo>
                      <a:pt x="8824" y="126375"/>
                    </a:lnTo>
                    <a:lnTo>
                      <a:pt x="8921" y="112706"/>
                    </a:lnTo>
                    <a:lnTo>
                      <a:pt x="9916" y="110856"/>
                    </a:lnTo>
                    <a:lnTo>
                      <a:pt x="11572" y="109623"/>
                    </a:lnTo>
                    <a:lnTo>
                      <a:pt x="13668" y="108801"/>
                    </a:lnTo>
                    <a:lnTo>
                      <a:pt x="15065" y="107260"/>
                    </a:lnTo>
                    <a:lnTo>
                      <a:pt x="16617" y="102903"/>
                    </a:lnTo>
                    <a:lnTo>
                      <a:pt x="17750" y="90948"/>
                    </a:lnTo>
                    <a:lnTo>
                      <a:pt x="23975" y="82494"/>
                    </a:lnTo>
                    <a:lnTo>
                      <a:pt x="25955" y="74163"/>
                    </a:lnTo>
                    <a:lnTo>
                      <a:pt x="26679" y="59498"/>
                    </a:lnTo>
                    <a:lnTo>
                      <a:pt x="27708" y="57524"/>
                    </a:lnTo>
                    <a:lnTo>
                      <a:pt x="29386" y="56209"/>
                    </a:lnTo>
                    <a:lnTo>
                      <a:pt x="31497" y="55332"/>
                    </a:lnTo>
                    <a:lnTo>
                      <a:pt x="32905" y="53755"/>
                    </a:lnTo>
                    <a:lnTo>
                      <a:pt x="35349" y="46043"/>
                    </a:lnTo>
                    <a:lnTo>
                      <a:pt x="38200" y="45269"/>
                    </a:lnTo>
                    <a:lnTo>
                      <a:pt x="43375" y="44771"/>
                    </a:lnTo>
                    <a:lnTo>
                      <a:pt x="44082" y="42058"/>
                    </a:lnTo>
                    <a:lnTo>
                      <a:pt x="44537" y="36971"/>
                    </a:lnTo>
                    <a:lnTo>
                      <a:pt x="47245" y="36275"/>
                    </a:lnTo>
                    <a:lnTo>
                      <a:pt x="58309" y="35719"/>
                    </a:lnTo>
                    <a:lnTo>
                      <a:pt x="59709" y="36711"/>
                    </a:lnTo>
                    <a:lnTo>
                      <a:pt x="60642" y="38365"/>
                    </a:lnTo>
                    <a:lnTo>
                      <a:pt x="62139" y="43407"/>
                    </a:lnTo>
                    <a:lnTo>
                      <a:pt x="70164" y="52228"/>
                    </a:lnTo>
                    <a:lnTo>
                      <a:pt x="71060" y="57919"/>
                    </a:lnTo>
                    <a:lnTo>
                      <a:pt x="71438" y="102454"/>
                    </a:lnTo>
                    <a:lnTo>
                      <a:pt x="71438" y="124982"/>
                    </a:lnTo>
                    <a:lnTo>
                      <a:pt x="71438" y="120264"/>
                    </a:lnTo>
                    <a:lnTo>
                      <a:pt x="74084" y="115297"/>
                    </a:lnTo>
                    <a:lnTo>
                      <a:pt x="79126" y="108764"/>
                    </a:lnTo>
                    <a:lnTo>
                      <a:pt x="81114" y="100344"/>
                    </a:lnTo>
                    <a:lnTo>
                      <a:pt x="104693" y="71269"/>
                    </a:lnTo>
                    <a:lnTo>
                      <a:pt x="107054" y="65410"/>
                    </a:lnTo>
                    <a:lnTo>
                      <a:pt x="111410" y="59498"/>
                    </a:lnTo>
                    <a:lnTo>
                      <a:pt x="116654" y="56209"/>
                    </a:lnTo>
                    <a:lnTo>
                      <a:pt x="119441" y="55332"/>
                    </a:lnTo>
                    <a:lnTo>
                      <a:pt x="121299" y="53755"/>
                    </a:lnTo>
                    <a:lnTo>
                      <a:pt x="132661" y="37083"/>
                    </a:lnTo>
                    <a:lnTo>
                      <a:pt x="142474" y="35754"/>
                    </a:lnTo>
                    <a:lnTo>
                      <a:pt x="147497" y="35729"/>
                    </a:lnTo>
                    <a:lnTo>
                      <a:pt x="148933" y="36718"/>
                    </a:lnTo>
                    <a:lnTo>
                      <a:pt x="149890" y="38369"/>
                    </a:lnTo>
                    <a:lnTo>
                      <a:pt x="151427" y="43408"/>
                    </a:lnTo>
                    <a:lnTo>
                      <a:pt x="154282" y="44097"/>
                    </a:lnTo>
                    <a:lnTo>
                      <a:pt x="156433" y="44281"/>
                    </a:lnTo>
                    <a:lnTo>
                      <a:pt x="157867" y="45396"/>
                    </a:lnTo>
                    <a:lnTo>
                      <a:pt x="159460" y="49280"/>
                    </a:lnTo>
                    <a:lnTo>
                      <a:pt x="160357" y="57045"/>
                    </a:lnTo>
                    <a:lnTo>
                      <a:pt x="161475" y="58866"/>
                    </a:lnTo>
                    <a:lnTo>
                      <a:pt x="163213" y="60080"/>
                    </a:lnTo>
                    <a:lnTo>
                      <a:pt x="165363" y="60889"/>
                    </a:lnTo>
                    <a:lnTo>
                      <a:pt x="166797" y="62421"/>
                    </a:lnTo>
                    <a:lnTo>
                      <a:pt x="168390" y="66768"/>
                    </a:lnTo>
                    <a:lnTo>
                      <a:pt x="170582" y="86395"/>
                    </a:lnTo>
                    <a:lnTo>
                      <a:pt x="176718" y="98242"/>
                    </a:lnTo>
                    <a:lnTo>
                      <a:pt x="178593" y="142352"/>
                    </a:lnTo>
                    <a:lnTo>
                      <a:pt x="178594" y="151425"/>
                    </a:lnTo>
                    <a:lnTo>
                      <a:pt x="187524" y="151804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</p:grpSp>
        <p:sp>
          <p:nvSpPr>
            <p:cNvPr id="476" name="SMARTInkShape-875"/>
            <p:cNvSpPr/>
            <p:nvPr>
              <p:custDataLst>
                <p:tags r:id="rId3"/>
              </p:custDataLst>
            </p:nvPr>
          </p:nvSpPr>
          <p:spPr>
            <a:xfrm>
              <a:off x="4161234" y="4500562"/>
              <a:ext cx="187524" cy="17860"/>
            </a:xfrm>
            <a:custGeom>
              <a:avLst/>
              <a:gdLst/>
              <a:ahLst/>
              <a:cxnLst/>
              <a:rect l="0" t="0" r="0" b="0"/>
              <a:pathLst>
                <a:path w="187524" h="17860">
                  <a:moveTo>
                    <a:pt x="8930" y="8930"/>
                  </a:moveTo>
                  <a:lnTo>
                    <a:pt x="0" y="8930"/>
                  </a:lnTo>
                  <a:lnTo>
                    <a:pt x="0" y="17859"/>
                  </a:lnTo>
                  <a:lnTo>
                    <a:pt x="8930" y="17859"/>
                  </a:lnTo>
                  <a:lnTo>
                    <a:pt x="8930" y="8930"/>
                  </a:lnTo>
                  <a:lnTo>
                    <a:pt x="53466" y="8930"/>
                  </a:lnTo>
                  <a:lnTo>
                    <a:pt x="96174" y="8930"/>
                  </a:lnTo>
                  <a:lnTo>
                    <a:pt x="111410" y="8930"/>
                  </a:lnTo>
                  <a:lnTo>
                    <a:pt x="112969" y="7938"/>
                  </a:lnTo>
                  <a:lnTo>
                    <a:pt x="114008" y="6284"/>
                  </a:lnTo>
                  <a:lnTo>
                    <a:pt x="114701" y="4189"/>
                  </a:lnTo>
                  <a:lnTo>
                    <a:pt x="116155" y="2793"/>
                  </a:lnTo>
                  <a:lnTo>
                    <a:pt x="123653" y="368"/>
                  </a:lnTo>
                  <a:lnTo>
                    <a:pt x="168279" y="0"/>
                  </a:lnTo>
                  <a:lnTo>
                    <a:pt x="187523" y="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sp>
          <p:nvSpPr>
            <p:cNvPr id="477" name="SMARTInkShape-876"/>
            <p:cNvSpPr/>
            <p:nvPr>
              <p:custDataLst>
                <p:tags r:id="rId4"/>
              </p:custDataLst>
            </p:nvPr>
          </p:nvSpPr>
          <p:spPr>
            <a:xfrm>
              <a:off x="4572000" y="4250531"/>
              <a:ext cx="116087" cy="410766"/>
            </a:xfrm>
            <a:custGeom>
              <a:avLst/>
              <a:gdLst/>
              <a:ahLst/>
              <a:cxnLst/>
              <a:rect l="0" t="0" r="0" b="0"/>
              <a:pathLst>
                <a:path w="116087" h="410766">
                  <a:moveTo>
                    <a:pt x="80367" y="0"/>
                  </a:moveTo>
                  <a:lnTo>
                    <a:pt x="80367" y="8562"/>
                  </a:lnTo>
                  <a:lnTo>
                    <a:pt x="71546" y="8927"/>
                  </a:lnTo>
                  <a:lnTo>
                    <a:pt x="71470" y="13670"/>
                  </a:lnTo>
                  <a:lnTo>
                    <a:pt x="70467" y="15066"/>
                  </a:lnTo>
                  <a:lnTo>
                    <a:pt x="66706" y="16618"/>
                  </a:lnTo>
                  <a:lnTo>
                    <a:pt x="65306" y="18024"/>
                  </a:lnTo>
                  <a:lnTo>
                    <a:pt x="62616" y="26389"/>
                  </a:lnTo>
                  <a:lnTo>
                    <a:pt x="54829" y="34442"/>
                  </a:lnTo>
                  <a:lnTo>
                    <a:pt x="49208" y="35340"/>
                  </a:lnTo>
                  <a:lnTo>
                    <a:pt x="47688" y="36459"/>
                  </a:lnTo>
                  <a:lnTo>
                    <a:pt x="45050" y="43374"/>
                  </a:lnTo>
                  <a:lnTo>
                    <a:pt x="44766" y="49011"/>
                  </a:lnTo>
                  <a:lnTo>
                    <a:pt x="43735" y="50534"/>
                  </a:lnTo>
                  <a:lnTo>
                    <a:pt x="42055" y="51548"/>
                  </a:lnTo>
                  <a:lnTo>
                    <a:pt x="36970" y="53177"/>
                  </a:lnTo>
                  <a:lnTo>
                    <a:pt x="36275" y="56046"/>
                  </a:lnTo>
                  <a:lnTo>
                    <a:pt x="35721" y="70163"/>
                  </a:lnTo>
                  <a:lnTo>
                    <a:pt x="34728" y="70588"/>
                  </a:lnTo>
                  <a:lnTo>
                    <a:pt x="28030" y="71326"/>
                  </a:lnTo>
                  <a:lnTo>
                    <a:pt x="27341" y="74034"/>
                  </a:lnTo>
                  <a:lnTo>
                    <a:pt x="26821" y="79997"/>
                  </a:lnTo>
                  <a:lnTo>
                    <a:pt x="17968" y="89185"/>
                  </a:lnTo>
                  <a:lnTo>
                    <a:pt x="17892" y="94004"/>
                  </a:lnTo>
                  <a:lnTo>
                    <a:pt x="16889" y="95412"/>
                  </a:lnTo>
                  <a:lnTo>
                    <a:pt x="15228" y="96351"/>
                  </a:lnTo>
                  <a:lnTo>
                    <a:pt x="13128" y="96976"/>
                  </a:lnTo>
                  <a:lnTo>
                    <a:pt x="11728" y="98385"/>
                  </a:lnTo>
                  <a:lnTo>
                    <a:pt x="9297" y="105805"/>
                  </a:lnTo>
                  <a:lnTo>
                    <a:pt x="8930" y="132584"/>
                  </a:lnTo>
                  <a:lnTo>
                    <a:pt x="368" y="142472"/>
                  </a:lnTo>
                  <a:lnTo>
                    <a:pt x="0" y="186170"/>
                  </a:lnTo>
                  <a:lnTo>
                    <a:pt x="0" y="230787"/>
                  </a:lnTo>
                  <a:lnTo>
                    <a:pt x="0" y="271271"/>
                  </a:lnTo>
                  <a:lnTo>
                    <a:pt x="992" y="273120"/>
                  </a:lnTo>
                  <a:lnTo>
                    <a:pt x="2645" y="274354"/>
                  </a:lnTo>
                  <a:lnTo>
                    <a:pt x="4740" y="275176"/>
                  </a:lnTo>
                  <a:lnTo>
                    <a:pt x="6136" y="276716"/>
                  </a:lnTo>
                  <a:lnTo>
                    <a:pt x="8562" y="284365"/>
                  </a:lnTo>
                  <a:lnTo>
                    <a:pt x="8927" y="307862"/>
                  </a:lnTo>
                  <a:lnTo>
                    <a:pt x="9920" y="309421"/>
                  </a:lnTo>
                  <a:lnTo>
                    <a:pt x="11574" y="310461"/>
                  </a:lnTo>
                  <a:lnTo>
                    <a:pt x="13669" y="311155"/>
                  </a:lnTo>
                  <a:lnTo>
                    <a:pt x="15066" y="312608"/>
                  </a:lnTo>
                  <a:lnTo>
                    <a:pt x="16618" y="316869"/>
                  </a:lnTo>
                  <a:lnTo>
                    <a:pt x="17492" y="324847"/>
                  </a:lnTo>
                  <a:lnTo>
                    <a:pt x="18605" y="326697"/>
                  </a:lnTo>
                  <a:lnTo>
                    <a:pt x="20342" y="327931"/>
                  </a:lnTo>
                  <a:lnTo>
                    <a:pt x="22490" y="328753"/>
                  </a:lnTo>
                  <a:lnTo>
                    <a:pt x="23924" y="330294"/>
                  </a:lnTo>
                  <a:lnTo>
                    <a:pt x="26411" y="337944"/>
                  </a:lnTo>
                  <a:lnTo>
                    <a:pt x="26755" y="351636"/>
                  </a:lnTo>
                  <a:lnTo>
                    <a:pt x="27758" y="353486"/>
                  </a:lnTo>
                  <a:lnTo>
                    <a:pt x="29420" y="354720"/>
                  </a:lnTo>
                  <a:lnTo>
                    <a:pt x="31519" y="355543"/>
                  </a:lnTo>
                  <a:lnTo>
                    <a:pt x="32919" y="357083"/>
                  </a:lnTo>
                  <a:lnTo>
                    <a:pt x="37810" y="366684"/>
                  </a:lnTo>
                  <a:lnTo>
                    <a:pt x="48989" y="379298"/>
                  </a:lnTo>
                  <a:lnTo>
                    <a:pt x="54184" y="381897"/>
                  </a:lnTo>
                  <a:lnTo>
                    <a:pt x="56959" y="382590"/>
                  </a:lnTo>
                  <a:lnTo>
                    <a:pt x="69709" y="391543"/>
                  </a:lnTo>
                  <a:lnTo>
                    <a:pt x="78225" y="398774"/>
                  </a:lnTo>
                  <a:lnTo>
                    <a:pt x="87643" y="401433"/>
                  </a:lnTo>
                  <a:lnTo>
                    <a:pt x="96839" y="409488"/>
                  </a:lnTo>
                  <a:lnTo>
                    <a:pt x="107145" y="410765"/>
                  </a:lnTo>
                  <a:lnTo>
                    <a:pt x="107153" y="410765"/>
                  </a:lnTo>
                  <a:lnTo>
                    <a:pt x="107156" y="410765"/>
                  </a:lnTo>
                  <a:lnTo>
                    <a:pt x="116086" y="410765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grpSp>
          <p:nvGrpSpPr>
            <p:cNvPr id="490" name="SMARTInkShape-Group158"/>
            <p:cNvGrpSpPr/>
            <p:nvPr/>
          </p:nvGrpSpPr>
          <p:grpSpPr>
            <a:xfrm>
              <a:off x="4741664" y="4223743"/>
              <a:ext cx="1629826" cy="571500"/>
              <a:chOff x="4741664" y="4223743"/>
              <a:chExt cx="1629826" cy="571500"/>
            </a:xfrm>
          </p:grpSpPr>
          <p:sp>
            <p:nvSpPr>
              <p:cNvPr id="478" name="SMARTInkShape-877"/>
              <p:cNvSpPr/>
              <p:nvPr>
                <p:custDataLst>
                  <p:tags r:id="rId64"/>
                </p:custDataLst>
              </p:nvPr>
            </p:nvSpPr>
            <p:spPr>
              <a:xfrm>
                <a:off x="6215062" y="4223743"/>
                <a:ext cx="156428" cy="571500"/>
              </a:xfrm>
              <a:custGeom>
                <a:avLst/>
                <a:gdLst/>
                <a:ahLst/>
                <a:cxnLst/>
                <a:rect l="0" t="0" r="0" b="0"/>
                <a:pathLst>
                  <a:path w="156428" h="571500">
                    <a:moveTo>
                      <a:pt x="8930" y="17858"/>
                    </a:moveTo>
                    <a:lnTo>
                      <a:pt x="4191" y="13118"/>
                    </a:lnTo>
                    <a:lnTo>
                      <a:pt x="3785" y="11722"/>
                    </a:lnTo>
                    <a:lnTo>
                      <a:pt x="4508" y="10791"/>
                    </a:lnTo>
                    <a:lnTo>
                      <a:pt x="5982" y="10170"/>
                    </a:lnTo>
                    <a:lnTo>
                      <a:pt x="5972" y="9756"/>
                    </a:lnTo>
                    <a:lnTo>
                      <a:pt x="290" y="8961"/>
                    </a:lnTo>
                    <a:lnTo>
                      <a:pt x="0" y="0"/>
                    </a:lnTo>
                    <a:lnTo>
                      <a:pt x="0" y="4740"/>
                    </a:lnTo>
                    <a:lnTo>
                      <a:pt x="992" y="6136"/>
                    </a:lnTo>
                    <a:lnTo>
                      <a:pt x="2646" y="7067"/>
                    </a:lnTo>
                    <a:lnTo>
                      <a:pt x="9096" y="8683"/>
                    </a:lnTo>
                    <a:lnTo>
                      <a:pt x="13302" y="8819"/>
                    </a:lnTo>
                    <a:lnTo>
                      <a:pt x="18480" y="11526"/>
                    </a:lnTo>
                    <a:lnTo>
                      <a:pt x="21250" y="13636"/>
                    </a:lnTo>
                    <a:lnTo>
                      <a:pt x="24328" y="18628"/>
                    </a:lnTo>
                    <a:lnTo>
                      <a:pt x="26687" y="24153"/>
                    </a:lnTo>
                    <a:lnTo>
                      <a:pt x="31044" y="29917"/>
                    </a:lnTo>
                    <a:lnTo>
                      <a:pt x="36287" y="33139"/>
                    </a:lnTo>
                    <a:lnTo>
                      <a:pt x="39074" y="33999"/>
                    </a:lnTo>
                    <a:lnTo>
                      <a:pt x="44816" y="40246"/>
                    </a:lnTo>
                    <a:lnTo>
                      <a:pt x="49685" y="48644"/>
                    </a:lnTo>
                    <a:lnTo>
                      <a:pt x="53417" y="58951"/>
                    </a:lnTo>
                    <a:lnTo>
                      <a:pt x="57806" y="65226"/>
                    </a:lnTo>
                    <a:lnTo>
                      <a:pt x="73852" y="77339"/>
                    </a:lnTo>
                    <a:lnTo>
                      <a:pt x="101283" y="118693"/>
                    </a:lnTo>
                    <a:lnTo>
                      <a:pt x="104546" y="127497"/>
                    </a:lnTo>
                    <a:lnTo>
                      <a:pt x="111381" y="149317"/>
                    </a:lnTo>
                    <a:lnTo>
                      <a:pt x="131349" y="185447"/>
                    </a:lnTo>
                    <a:lnTo>
                      <a:pt x="136363" y="212267"/>
                    </a:lnTo>
                    <a:lnTo>
                      <a:pt x="139981" y="220348"/>
                    </a:lnTo>
                    <a:lnTo>
                      <a:pt x="149773" y="259139"/>
                    </a:lnTo>
                    <a:lnTo>
                      <a:pt x="154272" y="294696"/>
                    </a:lnTo>
                    <a:lnTo>
                      <a:pt x="156427" y="300642"/>
                    </a:lnTo>
                    <a:lnTo>
                      <a:pt x="156174" y="312543"/>
                    </a:lnTo>
                    <a:lnTo>
                      <a:pt x="147320" y="354210"/>
                    </a:lnTo>
                    <a:lnTo>
                      <a:pt x="137616" y="379015"/>
                    </a:lnTo>
                    <a:lnTo>
                      <a:pt x="129689" y="415477"/>
                    </a:lnTo>
                    <a:lnTo>
                      <a:pt x="105309" y="460016"/>
                    </a:lnTo>
                    <a:lnTo>
                      <a:pt x="75309" y="502959"/>
                    </a:lnTo>
                    <a:lnTo>
                      <a:pt x="65331" y="524189"/>
                    </a:lnTo>
                    <a:lnTo>
                      <a:pt x="62770" y="531621"/>
                    </a:lnTo>
                    <a:lnTo>
                      <a:pt x="47136" y="553570"/>
                    </a:lnTo>
                    <a:lnTo>
                      <a:pt x="46306" y="556570"/>
                    </a:lnTo>
                    <a:lnTo>
                      <a:pt x="44762" y="558569"/>
                    </a:lnTo>
                    <a:lnTo>
                      <a:pt x="38840" y="562376"/>
                    </a:lnTo>
                    <a:lnTo>
                      <a:pt x="35841" y="571085"/>
                    </a:lnTo>
                    <a:lnTo>
                      <a:pt x="26789" y="571499"/>
                    </a:lnTo>
                    <a:lnTo>
                      <a:pt x="39218" y="571499"/>
                    </a:lnTo>
                    <a:lnTo>
                      <a:pt x="41029" y="570507"/>
                    </a:lnTo>
                    <a:lnTo>
                      <a:pt x="42235" y="568853"/>
                    </a:lnTo>
                    <a:lnTo>
                      <a:pt x="44649" y="562569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79" name="SMARTInkShape-878"/>
              <p:cNvSpPr/>
              <p:nvPr>
                <p:custDataLst>
                  <p:tags r:id="rId65"/>
                </p:custDataLst>
              </p:nvPr>
            </p:nvSpPr>
            <p:spPr>
              <a:xfrm>
                <a:off x="5504472" y="4429125"/>
                <a:ext cx="31935" cy="142876"/>
              </a:xfrm>
              <a:custGeom>
                <a:avLst/>
                <a:gdLst/>
                <a:ahLst/>
                <a:cxnLst/>
                <a:rect l="0" t="0" r="0" b="0"/>
                <a:pathLst>
                  <a:path w="31935" h="142876">
                    <a:moveTo>
                      <a:pt x="31934" y="26789"/>
                    </a:moveTo>
                    <a:lnTo>
                      <a:pt x="23014" y="26789"/>
                    </a:lnTo>
                    <a:lnTo>
                      <a:pt x="14443" y="18227"/>
                    </a:lnTo>
                    <a:lnTo>
                      <a:pt x="14075" y="4222"/>
                    </a:lnTo>
                    <a:lnTo>
                      <a:pt x="13083" y="2814"/>
                    </a:lnTo>
                    <a:lnTo>
                      <a:pt x="11429" y="1876"/>
                    </a:lnTo>
                    <a:lnTo>
                      <a:pt x="5147" y="0"/>
                    </a:lnTo>
                    <a:lnTo>
                      <a:pt x="5145" y="0"/>
                    </a:lnTo>
                    <a:lnTo>
                      <a:pt x="5145" y="4740"/>
                    </a:lnTo>
                    <a:lnTo>
                      <a:pt x="2499" y="9713"/>
                    </a:lnTo>
                    <a:lnTo>
                      <a:pt x="406" y="12429"/>
                    </a:lnTo>
                    <a:lnTo>
                      <a:pt x="0" y="15231"/>
                    </a:lnTo>
                    <a:lnTo>
                      <a:pt x="4886" y="46397"/>
                    </a:lnTo>
                    <a:lnTo>
                      <a:pt x="5138" y="87685"/>
                    </a:lnTo>
                    <a:lnTo>
                      <a:pt x="7787" y="96188"/>
                    </a:lnTo>
                    <a:lnTo>
                      <a:pt x="9884" y="99843"/>
                    </a:lnTo>
                    <a:lnTo>
                      <a:pt x="10289" y="103273"/>
                    </a:lnTo>
                    <a:lnTo>
                      <a:pt x="8102" y="112840"/>
                    </a:lnTo>
                    <a:lnTo>
                      <a:pt x="10759" y="118943"/>
                    </a:lnTo>
                    <a:lnTo>
                      <a:pt x="10872" y="121959"/>
                    </a:lnTo>
                    <a:lnTo>
                      <a:pt x="8351" y="127957"/>
                    </a:lnTo>
                    <a:lnTo>
                      <a:pt x="8275" y="130944"/>
                    </a:lnTo>
                    <a:lnTo>
                      <a:pt x="14067" y="142861"/>
                    </a:lnTo>
                    <a:lnTo>
                      <a:pt x="14071" y="142869"/>
                    </a:lnTo>
                    <a:lnTo>
                      <a:pt x="14073" y="142871"/>
                    </a:lnTo>
                    <a:lnTo>
                      <a:pt x="14075" y="142875"/>
                    </a:lnTo>
                    <a:lnTo>
                      <a:pt x="23005" y="133945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80" name="SMARTInkShape-879"/>
              <p:cNvSpPr/>
              <p:nvPr>
                <p:custDataLst>
                  <p:tags r:id="rId66"/>
                </p:custDataLst>
              </p:nvPr>
            </p:nvSpPr>
            <p:spPr>
              <a:xfrm>
                <a:off x="6027550" y="4536282"/>
                <a:ext cx="80357" cy="71427"/>
              </a:xfrm>
              <a:custGeom>
                <a:avLst/>
                <a:gdLst/>
                <a:ahLst/>
                <a:cxnLst/>
                <a:rect l="0" t="0" r="0" b="0"/>
                <a:pathLst>
                  <a:path w="80357" h="71427">
                    <a:moveTo>
                      <a:pt x="17848" y="8929"/>
                    </a:moveTo>
                    <a:lnTo>
                      <a:pt x="17848" y="0"/>
                    </a:lnTo>
                    <a:lnTo>
                      <a:pt x="17848" y="43003"/>
                    </a:lnTo>
                    <a:lnTo>
                      <a:pt x="11711" y="51452"/>
                    </a:lnTo>
                    <a:lnTo>
                      <a:pt x="9287" y="60855"/>
                    </a:lnTo>
                    <a:lnTo>
                      <a:pt x="0" y="71426"/>
                    </a:lnTo>
                    <a:lnTo>
                      <a:pt x="13292" y="58134"/>
                    </a:lnTo>
                    <a:lnTo>
                      <a:pt x="15823" y="52956"/>
                    </a:lnTo>
                    <a:lnTo>
                      <a:pt x="17447" y="46289"/>
                    </a:lnTo>
                    <a:lnTo>
                      <a:pt x="43253" y="19245"/>
                    </a:lnTo>
                    <a:lnTo>
                      <a:pt x="52204" y="17980"/>
                    </a:lnTo>
                    <a:lnTo>
                      <a:pt x="67118" y="17859"/>
                    </a:lnTo>
                    <a:lnTo>
                      <a:pt x="68554" y="18851"/>
                    </a:lnTo>
                    <a:lnTo>
                      <a:pt x="69512" y="20505"/>
                    </a:lnTo>
                    <a:lnTo>
                      <a:pt x="71174" y="26953"/>
                    </a:lnTo>
                    <a:lnTo>
                      <a:pt x="71426" y="61144"/>
                    </a:lnTo>
                    <a:lnTo>
                      <a:pt x="62865" y="71033"/>
                    </a:lnTo>
                    <a:lnTo>
                      <a:pt x="70217" y="71401"/>
                    </a:lnTo>
                    <a:lnTo>
                      <a:pt x="70619" y="70421"/>
                    </a:lnTo>
                    <a:lnTo>
                      <a:pt x="71321" y="63745"/>
                    </a:lnTo>
                    <a:lnTo>
                      <a:pt x="74025" y="63057"/>
                    </a:lnTo>
                    <a:lnTo>
                      <a:pt x="80356" y="62507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81" name="SMARTInkShape-880"/>
              <p:cNvSpPr/>
              <p:nvPr>
                <p:custDataLst>
                  <p:tags r:id="rId67"/>
                </p:custDataLst>
              </p:nvPr>
            </p:nvSpPr>
            <p:spPr>
              <a:xfrm>
                <a:off x="5724038" y="4375546"/>
                <a:ext cx="240994" cy="139672"/>
              </a:xfrm>
              <a:custGeom>
                <a:avLst/>
                <a:gdLst/>
                <a:ahLst/>
                <a:cxnLst/>
                <a:rect l="0" t="0" r="0" b="0"/>
                <a:pathLst>
                  <a:path w="240994" h="139672">
                    <a:moveTo>
                      <a:pt x="17751" y="26790"/>
                    </a:moveTo>
                    <a:lnTo>
                      <a:pt x="10063" y="26790"/>
                    </a:lnTo>
                    <a:lnTo>
                      <a:pt x="9649" y="25798"/>
                    </a:lnTo>
                    <a:lnTo>
                      <a:pt x="8821" y="17860"/>
                    </a:lnTo>
                    <a:lnTo>
                      <a:pt x="4081" y="17860"/>
                    </a:lnTo>
                    <a:lnTo>
                      <a:pt x="2684" y="16868"/>
                    </a:lnTo>
                    <a:lnTo>
                      <a:pt x="1754" y="15214"/>
                    </a:lnTo>
                    <a:lnTo>
                      <a:pt x="0" y="9298"/>
                    </a:lnTo>
                    <a:lnTo>
                      <a:pt x="8713" y="8934"/>
                    </a:lnTo>
                    <a:lnTo>
                      <a:pt x="8821" y="0"/>
                    </a:lnTo>
                    <a:lnTo>
                      <a:pt x="8821" y="16510"/>
                    </a:lnTo>
                    <a:lnTo>
                      <a:pt x="9813" y="16960"/>
                    </a:lnTo>
                    <a:lnTo>
                      <a:pt x="13561" y="17460"/>
                    </a:lnTo>
                    <a:lnTo>
                      <a:pt x="14957" y="18585"/>
                    </a:lnTo>
                    <a:lnTo>
                      <a:pt x="17382" y="25514"/>
                    </a:lnTo>
                    <a:lnTo>
                      <a:pt x="17751" y="68468"/>
                    </a:lnTo>
                    <a:lnTo>
                      <a:pt x="17751" y="110243"/>
                    </a:lnTo>
                    <a:lnTo>
                      <a:pt x="15105" y="116135"/>
                    </a:lnTo>
                    <a:lnTo>
                      <a:pt x="13011" y="119096"/>
                    </a:lnTo>
                    <a:lnTo>
                      <a:pt x="12606" y="121069"/>
                    </a:lnTo>
                    <a:lnTo>
                      <a:pt x="13328" y="122384"/>
                    </a:lnTo>
                    <a:lnTo>
                      <a:pt x="14804" y="123262"/>
                    </a:lnTo>
                    <a:lnTo>
                      <a:pt x="15785" y="124839"/>
                    </a:lnTo>
                    <a:lnTo>
                      <a:pt x="17728" y="133824"/>
                    </a:lnTo>
                    <a:lnTo>
                      <a:pt x="17746" y="139066"/>
                    </a:lnTo>
                    <a:lnTo>
                      <a:pt x="17749" y="136884"/>
                    </a:lnTo>
                    <a:lnTo>
                      <a:pt x="17751" y="139671"/>
                    </a:lnTo>
                    <a:lnTo>
                      <a:pt x="17751" y="120385"/>
                    </a:lnTo>
                    <a:lnTo>
                      <a:pt x="18743" y="118952"/>
                    </a:lnTo>
                    <a:lnTo>
                      <a:pt x="20396" y="117997"/>
                    </a:lnTo>
                    <a:lnTo>
                      <a:pt x="22491" y="117360"/>
                    </a:lnTo>
                    <a:lnTo>
                      <a:pt x="23887" y="115944"/>
                    </a:lnTo>
                    <a:lnTo>
                      <a:pt x="25439" y="111723"/>
                    </a:lnTo>
                    <a:lnTo>
                      <a:pt x="26571" y="99869"/>
                    </a:lnTo>
                    <a:lnTo>
                      <a:pt x="41500" y="82442"/>
                    </a:lnTo>
                    <a:lnTo>
                      <a:pt x="44139" y="73083"/>
                    </a:lnTo>
                    <a:lnTo>
                      <a:pt x="61046" y="54942"/>
                    </a:lnTo>
                    <a:lnTo>
                      <a:pt x="62280" y="46009"/>
                    </a:lnTo>
                    <a:lnTo>
                      <a:pt x="63312" y="45556"/>
                    </a:lnTo>
                    <a:lnTo>
                      <a:pt x="67105" y="45052"/>
                    </a:lnTo>
                    <a:lnTo>
                      <a:pt x="68512" y="43925"/>
                    </a:lnTo>
                    <a:lnTo>
                      <a:pt x="71219" y="36098"/>
                    </a:lnTo>
                    <a:lnTo>
                      <a:pt x="79888" y="35729"/>
                    </a:lnTo>
                    <a:lnTo>
                      <a:pt x="80149" y="40463"/>
                    </a:lnTo>
                    <a:lnTo>
                      <a:pt x="81178" y="41858"/>
                    </a:lnTo>
                    <a:lnTo>
                      <a:pt x="87937" y="44282"/>
                    </a:lnTo>
                    <a:lnTo>
                      <a:pt x="88632" y="47131"/>
                    </a:lnTo>
                    <a:lnTo>
                      <a:pt x="89156" y="65631"/>
                    </a:lnTo>
                    <a:lnTo>
                      <a:pt x="90159" y="67566"/>
                    </a:lnTo>
                    <a:lnTo>
                      <a:pt x="91820" y="68857"/>
                    </a:lnTo>
                    <a:lnTo>
                      <a:pt x="93919" y="69717"/>
                    </a:lnTo>
                    <a:lnTo>
                      <a:pt x="95318" y="71283"/>
                    </a:lnTo>
                    <a:lnTo>
                      <a:pt x="97750" y="78976"/>
                    </a:lnTo>
                    <a:lnTo>
                      <a:pt x="98115" y="105429"/>
                    </a:lnTo>
                    <a:lnTo>
                      <a:pt x="91980" y="113944"/>
                    </a:lnTo>
                    <a:lnTo>
                      <a:pt x="89297" y="124527"/>
                    </a:lnTo>
                    <a:lnTo>
                      <a:pt x="97752" y="125004"/>
                    </a:lnTo>
                    <a:lnTo>
                      <a:pt x="98109" y="111713"/>
                    </a:lnTo>
                    <a:lnTo>
                      <a:pt x="100760" y="106537"/>
                    </a:lnTo>
                    <a:lnTo>
                      <a:pt x="136926" y="68352"/>
                    </a:lnTo>
                    <a:lnTo>
                      <a:pt x="142817" y="65106"/>
                    </a:lnTo>
                    <a:lnTo>
                      <a:pt x="148742" y="62670"/>
                    </a:lnTo>
                    <a:lnTo>
                      <a:pt x="176336" y="38839"/>
                    </a:lnTo>
                    <a:lnTo>
                      <a:pt x="184684" y="36644"/>
                    </a:lnTo>
                    <a:lnTo>
                      <a:pt x="212917" y="35720"/>
                    </a:lnTo>
                    <a:lnTo>
                      <a:pt x="221780" y="43408"/>
                    </a:lnTo>
                    <a:lnTo>
                      <a:pt x="227473" y="44282"/>
                    </a:lnTo>
                    <a:lnTo>
                      <a:pt x="229003" y="45395"/>
                    </a:lnTo>
                    <a:lnTo>
                      <a:pt x="230023" y="47131"/>
                    </a:lnTo>
                    <a:lnTo>
                      <a:pt x="231459" y="54314"/>
                    </a:lnTo>
                    <a:lnTo>
                      <a:pt x="232028" y="74458"/>
                    </a:lnTo>
                    <a:lnTo>
                      <a:pt x="234694" y="80387"/>
                    </a:lnTo>
                    <a:lnTo>
                      <a:pt x="239748" y="87538"/>
                    </a:lnTo>
                    <a:lnTo>
                      <a:pt x="239171" y="89117"/>
                    </a:lnTo>
                    <a:lnTo>
                      <a:pt x="234610" y="96079"/>
                    </a:lnTo>
                    <a:lnTo>
                      <a:pt x="232398" y="105503"/>
                    </a:lnTo>
                    <a:lnTo>
                      <a:pt x="232066" y="115965"/>
                    </a:lnTo>
                    <a:lnTo>
                      <a:pt x="240993" y="116086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82" name="SMARTInkShape-881"/>
              <p:cNvSpPr/>
              <p:nvPr>
                <p:custDataLst>
                  <p:tags r:id="rId68"/>
                </p:custDataLst>
              </p:nvPr>
            </p:nvSpPr>
            <p:spPr>
              <a:xfrm>
                <a:off x="5438180" y="4491632"/>
                <a:ext cx="125016" cy="8931"/>
              </a:xfrm>
              <a:custGeom>
                <a:avLst/>
                <a:gdLst/>
                <a:ahLst/>
                <a:cxnLst/>
                <a:rect l="0" t="0" r="0" b="0"/>
                <a:pathLst>
                  <a:path w="125016" h="8931">
                    <a:moveTo>
                      <a:pt x="0" y="8930"/>
                    </a:moveTo>
                    <a:lnTo>
                      <a:pt x="43295" y="8930"/>
                    </a:lnTo>
                    <a:lnTo>
                      <a:pt x="87227" y="8930"/>
                    </a:lnTo>
                    <a:lnTo>
                      <a:pt x="96581" y="8930"/>
                    </a:lnTo>
                    <a:lnTo>
                      <a:pt x="105030" y="2793"/>
                    </a:lnTo>
                    <a:lnTo>
                      <a:pt x="115596" y="110"/>
                    </a:lnTo>
                    <a:lnTo>
                      <a:pt x="125015" y="0"/>
                    </a:lnTo>
                    <a:lnTo>
                      <a:pt x="120275" y="0"/>
                    </a:lnTo>
                    <a:lnTo>
                      <a:pt x="118878" y="993"/>
                    </a:lnTo>
                    <a:lnTo>
                      <a:pt x="117948" y="2646"/>
                    </a:lnTo>
                    <a:lnTo>
                      <a:pt x="117327" y="4740"/>
                    </a:lnTo>
                    <a:lnTo>
                      <a:pt x="115920" y="6137"/>
                    </a:lnTo>
                    <a:lnTo>
                      <a:pt x="107156" y="893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83" name="SMARTInkShape-882"/>
              <p:cNvSpPr/>
              <p:nvPr>
                <p:custDataLst>
                  <p:tags r:id="rId69"/>
                </p:custDataLst>
              </p:nvPr>
            </p:nvSpPr>
            <p:spPr>
              <a:xfrm>
                <a:off x="5259586" y="4670227"/>
                <a:ext cx="89298" cy="80367"/>
              </a:xfrm>
              <a:custGeom>
                <a:avLst/>
                <a:gdLst/>
                <a:ahLst/>
                <a:cxnLst/>
                <a:rect l="0" t="0" r="0" b="0"/>
                <a:pathLst>
                  <a:path w="89298" h="80367">
                    <a:moveTo>
                      <a:pt x="0" y="17859"/>
                    </a:moveTo>
                    <a:lnTo>
                      <a:pt x="0" y="22599"/>
                    </a:lnTo>
                    <a:lnTo>
                      <a:pt x="992" y="23995"/>
                    </a:lnTo>
                    <a:lnTo>
                      <a:pt x="2645" y="24926"/>
                    </a:lnTo>
                    <a:lnTo>
                      <a:pt x="8562" y="26679"/>
                    </a:lnTo>
                    <a:lnTo>
                      <a:pt x="31049" y="26787"/>
                    </a:lnTo>
                    <a:lnTo>
                      <a:pt x="32606" y="25796"/>
                    </a:lnTo>
                    <a:lnTo>
                      <a:pt x="33643" y="24142"/>
                    </a:lnTo>
                    <a:lnTo>
                      <a:pt x="34335" y="22048"/>
                    </a:lnTo>
                    <a:lnTo>
                      <a:pt x="35788" y="20651"/>
                    </a:lnTo>
                    <a:lnTo>
                      <a:pt x="44732" y="17112"/>
                    </a:lnTo>
                    <a:lnTo>
                      <a:pt x="53458" y="9041"/>
                    </a:lnTo>
                    <a:lnTo>
                      <a:pt x="53542" y="4221"/>
                    </a:lnTo>
                    <a:lnTo>
                      <a:pt x="54547" y="2814"/>
                    </a:lnTo>
                    <a:lnTo>
                      <a:pt x="56209" y="1877"/>
                    </a:lnTo>
                    <a:lnTo>
                      <a:pt x="62139" y="109"/>
                    </a:lnTo>
                    <a:lnTo>
                      <a:pt x="45996" y="0"/>
                    </a:lnTo>
                    <a:lnTo>
                      <a:pt x="45546" y="992"/>
                    </a:lnTo>
                    <a:lnTo>
                      <a:pt x="45047" y="4740"/>
                    </a:lnTo>
                    <a:lnTo>
                      <a:pt x="43922" y="6137"/>
                    </a:lnTo>
                    <a:lnTo>
                      <a:pt x="26572" y="15833"/>
                    </a:lnTo>
                    <a:lnTo>
                      <a:pt x="23667" y="16508"/>
                    </a:lnTo>
                    <a:lnTo>
                      <a:pt x="21731" y="17951"/>
                    </a:lnTo>
                    <a:lnTo>
                      <a:pt x="20441" y="19905"/>
                    </a:lnTo>
                    <a:lnTo>
                      <a:pt x="18624" y="27395"/>
                    </a:lnTo>
                    <a:lnTo>
                      <a:pt x="18369" y="30169"/>
                    </a:lnTo>
                    <a:lnTo>
                      <a:pt x="15440" y="35898"/>
                    </a:lnTo>
                    <a:lnTo>
                      <a:pt x="10215" y="42919"/>
                    </a:lnTo>
                    <a:lnTo>
                      <a:pt x="9042" y="52184"/>
                    </a:lnTo>
                    <a:lnTo>
                      <a:pt x="15089" y="60432"/>
                    </a:lnTo>
                    <a:lnTo>
                      <a:pt x="17495" y="69792"/>
                    </a:lnTo>
                    <a:lnTo>
                      <a:pt x="18608" y="70341"/>
                    </a:lnTo>
                    <a:lnTo>
                      <a:pt x="22492" y="70950"/>
                    </a:lnTo>
                    <a:lnTo>
                      <a:pt x="27524" y="73866"/>
                    </a:lnTo>
                    <a:lnTo>
                      <a:pt x="34100" y="79083"/>
                    </a:lnTo>
                    <a:lnTo>
                      <a:pt x="42528" y="80113"/>
                    </a:lnTo>
                    <a:lnTo>
                      <a:pt x="74524" y="80366"/>
                    </a:lnTo>
                    <a:lnTo>
                      <a:pt x="80417" y="77720"/>
                    </a:lnTo>
                    <a:lnTo>
                      <a:pt x="89297" y="71437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84" name="SMARTInkShape-883"/>
              <p:cNvSpPr/>
              <p:nvPr>
                <p:custDataLst>
                  <p:tags r:id="rId70"/>
                </p:custDataLst>
              </p:nvPr>
            </p:nvSpPr>
            <p:spPr>
              <a:xfrm>
                <a:off x="5161359" y="4670226"/>
                <a:ext cx="62509" cy="8931"/>
              </a:xfrm>
              <a:custGeom>
                <a:avLst/>
                <a:gdLst/>
                <a:ahLst/>
                <a:cxnLst/>
                <a:rect l="0" t="0" r="0" b="0"/>
                <a:pathLst>
                  <a:path w="62509" h="8931">
                    <a:moveTo>
                      <a:pt x="8930" y="0"/>
                    </a:moveTo>
                    <a:lnTo>
                      <a:pt x="0" y="0"/>
                    </a:lnTo>
                    <a:lnTo>
                      <a:pt x="0" y="7688"/>
                    </a:lnTo>
                    <a:lnTo>
                      <a:pt x="9713" y="1699"/>
                    </a:lnTo>
                    <a:lnTo>
                      <a:pt x="12429" y="1133"/>
                    </a:lnTo>
                    <a:lnTo>
                      <a:pt x="56917" y="8422"/>
                    </a:lnTo>
                    <a:lnTo>
                      <a:pt x="62508" y="893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85" name="SMARTInkShape-884"/>
              <p:cNvSpPr/>
              <p:nvPr>
                <p:custDataLst>
                  <p:tags r:id="rId71"/>
                </p:custDataLst>
              </p:nvPr>
            </p:nvSpPr>
            <p:spPr>
              <a:xfrm>
                <a:off x="5206008" y="4581048"/>
                <a:ext cx="23004" cy="133825"/>
              </a:xfrm>
              <a:custGeom>
                <a:avLst/>
                <a:gdLst/>
                <a:ahLst/>
                <a:cxnLst/>
                <a:rect l="0" t="0" r="0" b="0"/>
                <a:pathLst>
                  <a:path w="23004" h="133825">
                    <a:moveTo>
                      <a:pt x="8930" y="17741"/>
                    </a:moveTo>
                    <a:lnTo>
                      <a:pt x="16617" y="10053"/>
                    </a:lnTo>
                    <a:lnTo>
                      <a:pt x="17849" y="0"/>
                    </a:lnTo>
                    <a:lnTo>
                      <a:pt x="17856" y="4657"/>
                    </a:lnTo>
                    <a:lnTo>
                      <a:pt x="18849" y="6041"/>
                    </a:lnTo>
                    <a:lnTo>
                      <a:pt x="22598" y="7580"/>
                    </a:lnTo>
                    <a:lnTo>
                      <a:pt x="23003" y="8982"/>
                    </a:lnTo>
                    <a:lnTo>
                      <a:pt x="18732" y="21132"/>
                    </a:lnTo>
                    <a:lnTo>
                      <a:pt x="17935" y="38613"/>
                    </a:lnTo>
                    <a:lnTo>
                      <a:pt x="15247" y="44546"/>
                    </a:lnTo>
                    <a:lnTo>
                      <a:pt x="11737" y="50489"/>
                    </a:lnTo>
                    <a:lnTo>
                      <a:pt x="9762" y="60407"/>
                    </a:lnTo>
                    <a:lnTo>
                      <a:pt x="8184" y="74480"/>
                    </a:lnTo>
                    <a:lnTo>
                      <a:pt x="1273" y="91787"/>
                    </a:lnTo>
                    <a:lnTo>
                      <a:pt x="0" y="133824"/>
                    </a:lnTo>
                    <a:lnTo>
                      <a:pt x="0" y="124897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86" name="SMARTInkShape-885"/>
              <p:cNvSpPr/>
              <p:nvPr>
                <p:custDataLst>
                  <p:tags r:id="rId72"/>
                </p:custDataLst>
              </p:nvPr>
            </p:nvSpPr>
            <p:spPr>
              <a:xfrm>
                <a:off x="5125641" y="4554174"/>
                <a:ext cx="35719" cy="169621"/>
              </a:xfrm>
              <a:custGeom>
                <a:avLst/>
                <a:gdLst/>
                <a:ahLst/>
                <a:cxnLst/>
                <a:rect l="0" t="0" r="0" b="0"/>
                <a:pathLst>
                  <a:path w="35719" h="169621">
                    <a:moveTo>
                      <a:pt x="26789" y="17826"/>
                    </a:moveTo>
                    <a:lnTo>
                      <a:pt x="26789" y="13085"/>
                    </a:lnTo>
                    <a:lnTo>
                      <a:pt x="27780" y="11689"/>
                    </a:lnTo>
                    <a:lnTo>
                      <a:pt x="29434" y="10758"/>
                    </a:lnTo>
                    <a:lnTo>
                      <a:pt x="34477" y="9264"/>
                    </a:lnTo>
                    <a:lnTo>
                      <a:pt x="35166" y="6414"/>
                    </a:lnTo>
                    <a:lnTo>
                      <a:pt x="35715" y="0"/>
                    </a:lnTo>
                    <a:lnTo>
                      <a:pt x="35718" y="43358"/>
                    </a:lnTo>
                    <a:lnTo>
                      <a:pt x="35718" y="46753"/>
                    </a:lnTo>
                    <a:lnTo>
                      <a:pt x="33072" y="53172"/>
                    </a:lnTo>
                    <a:lnTo>
                      <a:pt x="29581" y="59332"/>
                    </a:lnTo>
                    <a:lnTo>
                      <a:pt x="27339" y="71371"/>
                    </a:lnTo>
                    <a:lnTo>
                      <a:pt x="26041" y="78334"/>
                    </a:lnTo>
                    <a:lnTo>
                      <a:pt x="10959" y="122956"/>
                    </a:lnTo>
                    <a:lnTo>
                      <a:pt x="8204" y="139598"/>
                    </a:lnTo>
                    <a:lnTo>
                      <a:pt x="1914" y="151717"/>
                    </a:lnTo>
                    <a:lnTo>
                      <a:pt x="0" y="169620"/>
                    </a:lnTo>
                    <a:lnTo>
                      <a:pt x="26789" y="14284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87" name="SMARTInkShape-886"/>
              <p:cNvSpPr/>
              <p:nvPr>
                <p:custDataLst>
                  <p:tags r:id="rId73"/>
                </p:custDataLst>
              </p:nvPr>
            </p:nvSpPr>
            <p:spPr>
              <a:xfrm>
                <a:off x="5045306" y="4518421"/>
                <a:ext cx="35687" cy="142833"/>
              </a:xfrm>
              <a:custGeom>
                <a:avLst/>
                <a:gdLst/>
                <a:ahLst/>
                <a:cxnLst/>
                <a:rect l="0" t="0" r="0" b="0"/>
                <a:pathLst>
                  <a:path w="35687" h="142833">
                    <a:moveTo>
                      <a:pt x="35686" y="0"/>
                    </a:moveTo>
                    <a:lnTo>
                      <a:pt x="35686" y="29889"/>
                    </a:lnTo>
                    <a:lnTo>
                      <a:pt x="33040" y="35774"/>
                    </a:lnTo>
                    <a:lnTo>
                      <a:pt x="30947" y="38732"/>
                    </a:lnTo>
                    <a:lnTo>
                      <a:pt x="27998" y="52377"/>
                    </a:lnTo>
                    <a:lnTo>
                      <a:pt x="26009" y="67637"/>
                    </a:lnTo>
                    <a:lnTo>
                      <a:pt x="19737" y="80204"/>
                    </a:lnTo>
                    <a:lnTo>
                      <a:pt x="19100" y="83236"/>
                    </a:lnTo>
                    <a:lnTo>
                      <a:pt x="10926" y="100859"/>
                    </a:lnTo>
                    <a:lnTo>
                      <a:pt x="9015" y="119936"/>
                    </a:lnTo>
                    <a:lnTo>
                      <a:pt x="7984" y="121629"/>
                    </a:lnTo>
                    <a:lnTo>
                      <a:pt x="6304" y="122758"/>
                    </a:lnTo>
                    <a:lnTo>
                      <a:pt x="4192" y="123511"/>
                    </a:lnTo>
                    <a:lnTo>
                      <a:pt x="2784" y="125005"/>
                    </a:lnTo>
                    <a:lnTo>
                      <a:pt x="1219" y="129311"/>
                    </a:lnTo>
                    <a:lnTo>
                      <a:pt x="0" y="142387"/>
                    </a:lnTo>
                    <a:lnTo>
                      <a:pt x="7659" y="142832"/>
                    </a:lnTo>
                    <a:lnTo>
                      <a:pt x="8071" y="141855"/>
                    </a:lnTo>
                    <a:lnTo>
                      <a:pt x="8530" y="138122"/>
                    </a:lnTo>
                    <a:lnTo>
                      <a:pt x="9646" y="136731"/>
                    </a:lnTo>
                    <a:lnTo>
                      <a:pt x="26757" y="125016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88" name="SMARTInkShape-887"/>
              <p:cNvSpPr/>
              <p:nvPr>
                <p:custDataLst>
                  <p:tags r:id="rId74"/>
                </p:custDataLst>
              </p:nvPr>
            </p:nvSpPr>
            <p:spPr>
              <a:xfrm>
                <a:off x="5000625" y="4491665"/>
                <a:ext cx="62509" cy="80336"/>
              </a:xfrm>
              <a:custGeom>
                <a:avLst/>
                <a:gdLst/>
                <a:ahLst/>
                <a:cxnLst/>
                <a:rect l="0" t="0" r="0" b="0"/>
                <a:pathLst>
                  <a:path w="62509" h="80336">
                    <a:moveTo>
                      <a:pt x="26789" y="17827"/>
                    </a:moveTo>
                    <a:lnTo>
                      <a:pt x="26789" y="9265"/>
                    </a:lnTo>
                    <a:lnTo>
                      <a:pt x="34477" y="8930"/>
                    </a:lnTo>
                    <a:lnTo>
                      <a:pt x="34891" y="7927"/>
                    </a:lnTo>
                    <a:lnTo>
                      <a:pt x="35717" y="0"/>
                    </a:lnTo>
                    <a:lnTo>
                      <a:pt x="35719" y="13529"/>
                    </a:lnTo>
                    <a:lnTo>
                      <a:pt x="34727" y="14961"/>
                    </a:lnTo>
                    <a:lnTo>
                      <a:pt x="33073" y="15917"/>
                    </a:lnTo>
                    <a:lnTo>
                      <a:pt x="30978" y="16553"/>
                    </a:lnTo>
                    <a:lnTo>
                      <a:pt x="29582" y="17970"/>
                    </a:lnTo>
                    <a:lnTo>
                      <a:pt x="27156" y="25403"/>
                    </a:lnTo>
                    <a:lnTo>
                      <a:pt x="26899" y="31096"/>
                    </a:lnTo>
                    <a:lnTo>
                      <a:pt x="24192" y="36292"/>
                    </a:lnTo>
                    <a:lnTo>
                      <a:pt x="19110" y="42971"/>
                    </a:lnTo>
                    <a:lnTo>
                      <a:pt x="17114" y="51420"/>
                    </a:lnTo>
                    <a:lnTo>
                      <a:pt x="118" y="71283"/>
                    </a:lnTo>
                    <a:lnTo>
                      <a:pt x="0" y="80334"/>
                    </a:lnTo>
                    <a:lnTo>
                      <a:pt x="22229" y="80335"/>
                    </a:lnTo>
                    <a:lnTo>
                      <a:pt x="27408" y="77689"/>
                    </a:lnTo>
                    <a:lnTo>
                      <a:pt x="33017" y="74198"/>
                    </a:lnTo>
                    <a:lnTo>
                      <a:pt x="44703" y="71957"/>
                    </a:lnTo>
                    <a:lnTo>
                      <a:pt x="62508" y="71405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89" name="SMARTInkShape-888"/>
              <p:cNvSpPr/>
              <p:nvPr>
                <p:custDataLst>
                  <p:tags r:id="rId75"/>
                </p:custDataLst>
              </p:nvPr>
            </p:nvSpPr>
            <p:spPr>
              <a:xfrm>
                <a:off x="4741664" y="4384509"/>
                <a:ext cx="205384" cy="142843"/>
              </a:xfrm>
              <a:custGeom>
                <a:avLst/>
                <a:gdLst/>
                <a:ahLst/>
                <a:cxnLst/>
                <a:rect l="0" t="0" r="0" b="0"/>
                <a:pathLst>
                  <a:path w="205384" h="142843">
                    <a:moveTo>
                      <a:pt x="8929" y="17827"/>
                    </a:moveTo>
                    <a:lnTo>
                      <a:pt x="368" y="17827"/>
                    </a:lnTo>
                    <a:lnTo>
                      <a:pt x="0" y="8897"/>
                    </a:lnTo>
                    <a:lnTo>
                      <a:pt x="0" y="51478"/>
                    </a:lnTo>
                    <a:lnTo>
                      <a:pt x="0" y="93483"/>
                    </a:lnTo>
                    <a:lnTo>
                      <a:pt x="2645" y="98746"/>
                    </a:lnTo>
                    <a:lnTo>
                      <a:pt x="6136" y="104393"/>
                    </a:lnTo>
                    <a:lnTo>
                      <a:pt x="8562" y="114322"/>
                    </a:lnTo>
                    <a:lnTo>
                      <a:pt x="8929" y="142841"/>
                    </a:lnTo>
                    <a:lnTo>
                      <a:pt x="8929" y="126333"/>
                    </a:lnTo>
                    <a:lnTo>
                      <a:pt x="15066" y="118120"/>
                    </a:lnTo>
                    <a:lnTo>
                      <a:pt x="17492" y="108768"/>
                    </a:lnTo>
                    <a:lnTo>
                      <a:pt x="17827" y="94839"/>
                    </a:lnTo>
                    <a:lnTo>
                      <a:pt x="20491" y="89096"/>
                    </a:lnTo>
                    <a:lnTo>
                      <a:pt x="32680" y="73548"/>
                    </a:lnTo>
                    <a:lnTo>
                      <a:pt x="34818" y="65204"/>
                    </a:lnTo>
                    <a:lnTo>
                      <a:pt x="35318" y="59389"/>
                    </a:lnTo>
                    <a:lnTo>
                      <a:pt x="38186" y="53496"/>
                    </a:lnTo>
                    <a:lnTo>
                      <a:pt x="50533" y="37833"/>
                    </a:lnTo>
                    <a:lnTo>
                      <a:pt x="53177" y="28411"/>
                    </a:lnTo>
                    <a:lnTo>
                      <a:pt x="59636" y="19954"/>
                    </a:lnTo>
                    <a:lnTo>
                      <a:pt x="62497" y="8939"/>
                    </a:lnTo>
                    <a:lnTo>
                      <a:pt x="71328" y="77"/>
                    </a:lnTo>
                    <a:lnTo>
                      <a:pt x="76145" y="0"/>
                    </a:lnTo>
                    <a:lnTo>
                      <a:pt x="77552" y="981"/>
                    </a:lnTo>
                    <a:lnTo>
                      <a:pt x="78490" y="2627"/>
                    </a:lnTo>
                    <a:lnTo>
                      <a:pt x="80334" y="8788"/>
                    </a:lnTo>
                    <a:lnTo>
                      <a:pt x="85098" y="13605"/>
                    </a:lnTo>
                    <a:lnTo>
                      <a:pt x="87430" y="18597"/>
                    </a:lnTo>
                    <a:lnTo>
                      <a:pt x="88928" y="25144"/>
                    </a:lnTo>
                    <a:lnTo>
                      <a:pt x="96953" y="34303"/>
                    </a:lnTo>
                    <a:lnTo>
                      <a:pt x="98216" y="66619"/>
                    </a:lnTo>
                    <a:lnTo>
                      <a:pt x="95576" y="71924"/>
                    </a:lnTo>
                    <a:lnTo>
                      <a:pt x="92087" y="77589"/>
                    </a:lnTo>
                    <a:lnTo>
                      <a:pt x="89848" y="89310"/>
                    </a:lnTo>
                    <a:lnTo>
                      <a:pt x="89297" y="116053"/>
                    </a:lnTo>
                    <a:lnTo>
                      <a:pt x="89297" y="111313"/>
                    </a:lnTo>
                    <a:lnTo>
                      <a:pt x="91942" y="106341"/>
                    </a:lnTo>
                    <a:lnTo>
                      <a:pt x="95433" y="100822"/>
                    </a:lnTo>
                    <a:lnTo>
                      <a:pt x="97675" y="89196"/>
                    </a:lnTo>
                    <a:lnTo>
                      <a:pt x="97859" y="86243"/>
                    </a:lnTo>
                    <a:lnTo>
                      <a:pt x="100709" y="80314"/>
                    </a:lnTo>
                    <a:lnTo>
                      <a:pt x="121321" y="56277"/>
                    </a:lnTo>
                    <a:lnTo>
                      <a:pt x="126932" y="44568"/>
                    </a:lnTo>
                    <a:lnTo>
                      <a:pt x="129270" y="41607"/>
                    </a:lnTo>
                    <a:lnTo>
                      <a:pt x="134513" y="38318"/>
                    </a:lnTo>
                    <a:lnTo>
                      <a:pt x="137300" y="37441"/>
                    </a:lnTo>
                    <a:lnTo>
                      <a:pt x="139159" y="35863"/>
                    </a:lnTo>
                    <a:lnTo>
                      <a:pt x="150418" y="19481"/>
                    </a:lnTo>
                    <a:lnTo>
                      <a:pt x="153834" y="18562"/>
                    </a:lnTo>
                    <a:lnTo>
                      <a:pt x="168303" y="17839"/>
                    </a:lnTo>
                    <a:lnTo>
                      <a:pt x="182930" y="31130"/>
                    </a:lnTo>
                    <a:lnTo>
                      <a:pt x="185482" y="36306"/>
                    </a:lnTo>
                    <a:lnTo>
                      <a:pt x="186162" y="39076"/>
                    </a:lnTo>
                    <a:lnTo>
                      <a:pt x="191860" y="47715"/>
                    </a:lnTo>
                    <a:lnTo>
                      <a:pt x="192399" y="50651"/>
                    </a:lnTo>
                    <a:lnTo>
                      <a:pt x="191765" y="53600"/>
                    </a:lnTo>
                    <a:lnTo>
                      <a:pt x="190351" y="56558"/>
                    </a:lnTo>
                    <a:lnTo>
                      <a:pt x="190401" y="59522"/>
                    </a:lnTo>
                    <a:lnTo>
                      <a:pt x="195791" y="77360"/>
                    </a:lnTo>
                    <a:lnTo>
                      <a:pt x="196427" y="101171"/>
                    </a:lnTo>
                    <a:lnTo>
                      <a:pt x="193795" y="107123"/>
                    </a:lnTo>
                    <a:lnTo>
                      <a:pt x="188762" y="114290"/>
                    </a:lnTo>
                    <a:lnTo>
                      <a:pt x="187632" y="123587"/>
                    </a:lnTo>
                    <a:lnTo>
                      <a:pt x="187533" y="132549"/>
                    </a:lnTo>
                    <a:lnTo>
                      <a:pt x="188522" y="133003"/>
                    </a:lnTo>
                    <a:lnTo>
                      <a:pt x="195213" y="133793"/>
                    </a:lnTo>
                    <a:lnTo>
                      <a:pt x="195901" y="136505"/>
                    </a:lnTo>
                    <a:lnTo>
                      <a:pt x="196344" y="141590"/>
                    </a:lnTo>
                    <a:lnTo>
                      <a:pt x="199050" y="142286"/>
                    </a:lnTo>
                    <a:lnTo>
                      <a:pt x="205383" y="142842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</p:grpSp>
        <p:grpSp>
          <p:nvGrpSpPr>
            <p:cNvPr id="497" name="SMARTInkShape-Group159"/>
            <p:cNvGrpSpPr/>
            <p:nvPr/>
          </p:nvGrpSpPr>
          <p:grpSpPr>
            <a:xfrm>
              <a:off x="6518681" y="4366726"/>
              <a:ext cx="910819" cy="285519"/>
              <a:chOff x="6518681" y="4366726"/>
              <a:chExt cx="910819" cy="285519"/>
            </a:xfrm>
          </p:grpSpPr>
          <p:sp>
            <p:nvSpPr>
              <p:cNvPr id="491" name="SMARTInkShape-889"/>
              <p:cNvSpPr/>
              <p:nvPr>
                <p:custDataLst>
                  <p:tags r:id="rId58"/>
                </p:custDataLst>
              </p:nvPr>
            </p:nvSpPr>
            <p:spPr>
              <a:xfrm>
                <a:off x="7411640" y="4366726"/>
                <a:ext cx="17860" cy="196345"/>
              </a:xfrm>
              <a:custGeom>
                <a:avLst/>
                <a:gdLst/>
                <a:ahLst/>
                <a:cxnLst/>
                <a:rect l="0" t="0" r="0" b="0"/>
                <a:pathLst>
                  <a:path w="17860" h="196345">
                    <a:moveTo>
                      <a:pt x="17859" y="8820"/>
                    </a:moveTo>
                    <a:lnTo>
                      <a:pt x="17859" y="0"/>
                    </a:lnTo>
                    <a:lnTo>
                      <a:pt x="17859" y="20884"/>
                    </a:lnTo>
                    <a:lnTo>
                      <a:pt x="12715" y="38801"/>
                    </a:lnTo>
                    <a:lnTo>
                      <a:pt x="14902" y="50666"/>
                    </a:lnTo>
                    <a:lnTo>
                      <a:pt x="4480" y="95264"/>
                    </a:lnTo>
                    <a:lnTo>
                      <a:pt x="262" y="135827"/>
                    </a:lnTo>
                    <a:lnTo>
                      <a:pt x="1" y="178464"/>
                    </a:lnTo>
                    <a:lnTo>
                      <a:pt x="0" y="196344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92" name="SMARTInkShape-890"/>
              <p:cNvSpPr/>
              <p:nvPr>
                <p:custDataLst>
                  <p:tags r:id="rId59"/>
                </p:custDataLst>
              </p:nvPr>
            </p:nvSpPr>
            <p:spPr>
              <a:xfrm>
                <a:off x="7216097" y="4402336"/>
                <a:ext cx="104937" cy="133935"/>
              </a:xfrm>
              <a:custGeom>
                <a:avLst/>
                <a:gdLst/>
                <a:ahLst/>
                <a:cxnLst/>
                <a:rect l="0" t="0" r="0" b="0"/>
                <a:pathLst>
                  <a:path w="104937" h="133935">
                    <a:moveTo>
                      <a:pt x="52668" y="26789"/>
                    </a:moveTo>
                    <a:lnTo>
                      <a:pt x="52668" y="17891"/>
                    </a:lnTo>
                    <a:lnTo>
                      <a:pt x="39030" y="17859"/>
                    </a:lnTo>
                    <a:lnTo>
                      <a:pt x="37624" y="18852"/>
                    </a:lnTo>
                    <a:lnTo>
                      <a:pt x="36685" y="20504"/>
                    </a:lnTo>
                    <a:lnTo>
                      <a:pt x="36060" y="22600"/>
                    </a:lnTo>
                    <a:lnTo>
                      <a:pt x="27230" y="34109"/>
                    </a:lnTo>
                    <a:lnTo>
                      <a:pt x="25154" y="42529"/>
                    </a:lnTo>
                    <a:lnTo>
                      <a:pt x="2203" y="84116"/>
                    </a:lnTo>
                    <a:lnTo>
                      <a:pt x="474" y="91294"/>
                    </a:lnTo>
                    <a:lnTo>
                      <a:pt x="1005" y="94597"/>
                    </a:lnTo>
                    <a:lnTo>
                      <a:pt x="4241" y="100913"/>
                    </a:lnTo>
                    <a:lnTo>
                      <a:pt x="4508" y="103986"/>
                    </a:lnTo>
                    <a:lnTo>
                      <a:pt x="0" y="119036"/>
                    </a:lnTo>
                    <a:lnTo>
                      <a:pt x="689" y="121029"/>
                    </a:lnTo>
                    <a:lnTo>
                      <a:pt x="2141" y="122358"/>
                    </a:lnTo>
                    <a:lnTo>
                      <a:pt x="4100" y="123244"/>
                    </a:lnTo>
                    <a:lnTo>
                      <a:pt x="5407" y="124826"/>
                    </a:lnTo>
                    <a:lnTo>
                      <a:pt x="6858" y="129231"/>
                    </a:lnTo>
                    <a:lnTo>
                      <a:pt x="8238" y="130802"/>
                    </a:lnTo>
                    <a:lnTo>
                      <a:pt x="15606" y="133531"/>
                    </a:lnTo>
                    <a:lnTo>
                      <a:pt x="37906" y="133934"/>
                    </a:lnTo>
                    <a:lnTo>
                      <a:pt x="43792" y="131295"/>
                    </a:lnTo>
                    <a:lnTo>
                      <a:pt x="72631" y="112695"/>
                    </a:lnTo>
                    <a:lnTo>
                      <a:pt x="76423" y="106972"/>
                    </a:lnTo>
                    <a:lnTo>
                      <a:pt x="77434" y="104057"/>
                    </a:lnTo>
                    <a:lnTo>
                      <a:pt x="93327" y="82212"/>
                    </a:lnTo>
                    <a:lnTo>
                      <a:pt x="96135" y="71984"/>
                    </a:lnTo>
                    <a:lnTo>
                      <a:pt x="97783" y="64734"/>
                    </a:lnTo>
                    <a:lnTo>
                      <a:pt x="104936" y="47685"/>
                    </a:lnTo>
                    <a:lnTo>
                      <a:pt x="104381" y="45680"/>
                    </a:lnTo>
                    <a:lnTo>
                      <a:pt x="93703" y="32486"/>
                    </a:lnTo>
                    <a:lnTo>
                      <a:pt x="88104" y="29321"/>
                    </a:lnTo>
                    <a:lnTo>
                      <a:pt x="82308" y="26922"/>
                    </a:lnTo>
                    <a:lnTo>
                      <a:pt x="73467" y="20986"/>
                    </a:lnTo>
                    <a:lnTo>
                      <a:pt x="64563" y="17793"/>
                    </a:lnTo>
                    <a:lnTo>
                      <a:pt x="54431" y="10292"/>
                    </a:lnTo>
                    <a:lnTo>
                      <a:pt x="48450" y="9333"/>
                    </a:lnTo>
                    <a:lnTo>
                      <a:pt x="46879" y="8206"/>
                    </a:lnTo>
                    <a:lnTo>
                      <a:pt x="45833" y="6463"/>
                    </a:lnTo>
                    <a:lnTo>
                      <a:pt x="43738" y="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93" name="SMARTInkShape-891"/>
              <p:cNvSpPr/>
              <p:nvPr>
                <p:custDataLst>
                  <p:tags r:id="rId60"/>
                </p:custDataLst>
              </p:nvPr>
            </p:nvSpPr>
            <p:spPr>
              <a:xfrm>
                <a:off x="7063494" y="4545211"/>
                <a:ext cx="34367" cy="107034"/>
              </a:xfrm>
              <a:custGeom>
                <a:avLst/>
                <a:gdLst/>
                <a:ahLst/>
                <a:cxnLst/>
                <a:rect l="0" t="0" r="0" b="0"/>
                <a:pathLst>
                  <a:path w="34367" h="107034">
                    <a:moveTo>
                      <a:pt x="26677" y="0"/>
                    </a:moveTo>
                    <a:lnTo>
                      <a:pt x="26677" y="4740"/>
                    </a:lnTo>
                    <a:lnTo>
                      <a:pt x="27669" y="6136"/>
                    </a:lnTo>
                    <a:lnTo>
                      <a:pt x="29323" y="7067"/>
                    </a:lnTo>
                    <a:lnTo>
                      <a:pt x="31418" y="7688"/>
                    </a:lnTo>
                    <a:lnTo>
                      <a:pt x="32814" y="9094"/>
                    </a:lnTo>
                    <a:lnTo>
                      <a:pt x="34366" y="13302"/>
                    </a:lnTo>
                    <a:lnTo>
                      <a:pt x="27810" y="37576"/>
                    </a:lnTo>
                    <a:lnTo>
                      <a:pt x="24535" y="44151"/>
                    </a:lnTo>
                    <a:lnTo>
                      <a:pt x="14348" y="61197"/>
                    </a:lnTo>
                    <a:lnTo>
                      <a:pt x="10456" y="73143"/>
                    </a:lnTo>
                    <a:lnTo>
                      <a:pt x="8150" y="86069"/>
                    </a:lnTo>
                    <a:lnTo>
                      <a:pt x="1172" y="96429"/>
                    </a:lnTo>
                    <a:lnTo>
                      <a:pt x="0" y="105757"/>
                    </a:lnTo>
                    <a:lnTo>
                      <a:pt x="955" y="106223"/>
                    </a:lnTo>
                    <a:lnTo>
                      <a:pt x="7587" y="107033"/>
                    </a:lnTo>
                    <a:lnTo>
                      <a:pt x="17747" y="98226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94" name="SMARTInkShape-892"/>
              <p:cNvSpPr/>
              <p:nvPr>
                <p:custDataLst>
                  <p:tags r:id="rId61"/>
                </p:custDataLst>
              </p:nvPr>
            </p:nvSpPr>
            <p:spPr>
              <a:xfrm>
                <a:off x="6879739" y="4384477"/>
                <a:ext cx="146245" cy="151772"/>
              </a:xfrm>
              <a:custGeom>
                <a:avLst/>
                <a:gdLst/>
                <a:ahLst/>
                <a:cxnLst/>
                <a:rect l="0" t="0" r="0" b="0"/>
                <a:pathLst>
                  <a:path w="146245" h="151772">
                    <a:moveTo>
                      <a:pt x="49698" y="26787"/>
                    </a:moveTo>
                    <a:lnTo>
                      <a:pt x="49698" y="4199"/>
                    </a:lnTo>
                    <a:lnTo>
                      <a:pt x="48706" y="2799"/>
                    </a:lnTo>
                    <a:lnTo>
                      <a:pt x="47053" y="1866"/>
                    </a:lnTo>
                    <a:lnTo>
                      <a:pt x="40771" y="0"/>
                    </a:lnTo>
                    <a:lnTo>
                      <a:pt x="26529" y="15231"/>
                    </a:lnTo>
                    <a:lnTo>
                      <a:pt x="23386" y="25071"/>
                    </a:lnTo>
                    <a:lnTo>
                      <a:pt x="10523" y="43807"/>
                    </a:lnTo>
                    <a:lnTo>
                      <a:pt x="6671" y="55423"/>
                    </a:lnTo>
                    <a:lnTo>
                      <a:pt x="2618" y="73934"/>
                    </a:lnTo>
                    <a:lnTo>
                      <a:pt x="452" y="79055"/>
                    </a:lnTo>
                    <a:lnTo>
                      <a:pt x="0" y="83461"/>
                    </a:lnTo>
                    <a:lnTo>
                      <a:pt x="5028" y="127982"/>
                    </a:lnTo>
                    <a:lnTo>
                      <a:pt x="5043" y="132178"/>
                    </a:lnTo>
                    <a:lnTo>
                      <a:pt x="12738" y="141478"/>
                    </a:lnTo>
                    <a:lnTo>
                      <a:pt x="16073" y="142254"/>
                    </a:lnTo>
                    <a:lnTo>
                      <a:pt x="21559" y="142752"/>
                    </a:lnTo>
                    <a:lnTo>
                      <a:pt x="29771" y="148987"/>
                    </a:lnTo>
                    <a:lnTo>
                      <a:pt x="39125" y="151433"/>
                    </a:lnTo>
                    <a:lnTo>
                      <a:pt x="53053" y="151771"/>
                    </a:lnTo>
                    <a:lnTo>
                      <a:pt x="66456" y="147054"/>
                    </a:lnTo>
                    <a:lnTo>
                      <a:pt x="84880" y="133711"/>
                    </a:lnTo>
                    <a:lnTo>
                      <a:pt x="107652" y="116065"/>
                    </a:lnTo>
                    <a:lnTo>
                      <a:pt x="109169" y="113095"/>
                    </a:lnTo>
                    <a:lnTo>
                      <a:pt x="125941" y="98224"/>
                    </a:lnTo>
                    <a:lnTo>
                      <a:pt x="139417" y="73299"/>
                    </a:lnTo>
                    <a:lnTo>
                      <a:pt x="144144" y="66311"/>
                    </a:lnTo>
                    <a:lnTo>
                      <a:pt x="146244" y="59898"/>
                    </a:lnTo>
                    <a:lnTo>
                      <a:pt x="145813" y="56799"/>
                    </a:lnTo>
                    <a:lnTo>
                      <a:pt x="139319" y="37491"/>
                    </a:lnTo>
                    <a:lnTo>
                      <a:pt x="115681" y="21583"/>
                    </a:lnTo>
                    <a:lnTo>
                      <a:pt x="106400" y="18962"/>
                    </a:lnTo>
                    <a:lnTo>
                      <a:pt x="83262" y="16964"/>
                    </a:lnTo>
                    <a:lnTo>
                      <a:pt x="81004" y="15277"/>
                    </a:lnTo>
                    <a:lnTo>
                      <a:pt x="79498" y="13162"/>
                    </a:lnTo>
                    <a:lnTo>
                      <a:pt x="77502" y="11751"/>
                    </a:lnTo>
                    <a:lnTo>
                      <a:pt x="67557" y="8929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95" name="SMARTInkShape-893"/>
              <p:cNvSpPr/>
              <p:nvPr>
                <p:custDataLst>
                  <p:tags r:id="rId62"/>
                </p:custDataLst>
              </p:nvPr>
            </p:nvSpPr>
            <p:spPr>
              <a:xfrm>
                <a:off x="6518681" y="4563070"/>
                <a:ext cx="142754" cy="1"/>
              </a:xfrm>
              <a:custGeom>
                <a:avLst/>
                <a:gdLst/>
                <a:ahLst/>
                <a:cxnLst/>
                <a:rect l="0" t="0" r="0" b="0"/>
                <a:pathLst>
                  <a:path w="142754" h="1">
                    <a:moveTo>
                      <a:pt x="8920" y="0"/>
                    </a:moveTo>
                    <a:lnTo>
                      <a:pt x="0" y="0"/>
                    </a:lnTo>
                    <a:lnTo>
                      <a:pt x="41687" y="0"/>
                    </a:lnTo>
                    <a:lnTo>
                      <a:pt x="82094" y="0"/>
                    </a:lnTo>
                    <a:lnTo>
                      <a:pt x="125626" y="0"/>
                    </a:lnTo>
                    <a:lnTo>
                      <a:pt x="142753" y="0"/>
                    </a:lnTo>
                    <a:lnTo>
                      <a:pt x="133935" y="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96" name="SMARTInkShape-894"/>
              <p:cNvSpPr/>
              <p:nvPr>
                <p:custDataLst>
                  <p:tags r:id="rId63"/>
                </p:custDataLst>
              </p:nvPr>
            </p:nvSpPr>
            <p:spPr>
              <a:xfrm>
                <a:off x="6536530" y="4483071"/>
                <a:ext cx="98228" cy="8562"/>
              </a:xfrm>
              <a:custGeom>
                <a:avLst/>
                <a:gdLst/>
                <a:ahLst/>
                <a:cxnLst/>
                <a:rect l="0" t="0" r="0" b="0"/>
                <a:pathLst>
                  <a:path w="98228" h="8562">
                    <a:moveTo>
                      <a:pt x="0" y="8561"/>
                    </a:moveTo>
                    <a:lnTo>
                      <a:pt x="7689" y="874"/>
                    </a:lnTo>
                    <a:lnTo>
                      <a:pt x="13304" y="0"/>
                    </a:lnTo>
                    <a:lnTo>
                      <a:pt x="14823" y="870"/>
                    </a:lnTo>
                    <a:lnTo>
                      <a:pt x="15835" y="2441"/>
                    </a:lnTo>
                    <a:lnTo>
                      <a:pt x="16510" y="4481"/>
                    </a:lnTo>
                    <a:lnTo>
                      <a:pt x="17953" y="5841"/>
                    </a:lnTo>
                    <a:lnTo>
                      <a:pt x="25430" y="8203"/>
                    </a:lnTo>
                    <a:lnTo>
                      <a:pt x="68468" y="8561"/>
                    </a:lnTo>
                    <a:lnTo>
                      <a:pt x="98227" y="8561"/>
                    </a:lnTo>
                    <a:lnTo>
                      <a:pt x="89297" y="8561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</p:grpSp>
        <p:grpSp>
          <p:nvGrpSpPr>
            <p:cNvPr id="503" name="SMARTInkShape-Group160"/>
            <p:cNvGrpSpPr/>
            <p:nvPr/>
          </p:nvGrpSpPr>
          <p:grpSpPr>
            <a:xfrm>
              <a:off x="7590237" y="4348761"/>
              <a:ext cx="910826" cy="205379"/>
              <a:chOff x="7590237" y="4348761"/>
              <a:chExt cx="910826" cy="205379"/>
            </a:xfrm>
          </p:grpSpPr>
          <p:sp>
            <p:nvSpPr>
              <p:cNvPr id="498" name="SMARTInkShape-895"/>
              <p:cNvSpPr/>
              <p:nvPr>
                <p:custDataLst>
                  <p:tags r:id="rId53"/>
                </p:custDataLst>
              </p:nvPr>
            </p:nvSpPr>
            <p:spPr>
              <a:xfrm>
                <a:off x="8299471" y="4446984"/>
                <a:ext cx="201592" cy="107156"/>
              </a:xfrm>
              <a:custGeom>
                <a:avLst/>
                <a:gdLst/>
                <a:ahLst/>
                <a:cxnLst/>
                <a:rect l="0" t="0" r="0" b="0"/>
                <a:pathLst>
                  <a:path w="201592" h="107156">
                    <a:moveTo>
                      <a:pt x="22997" y="17859"/>
                    </a:moveTo>
                    <a:lnTo>
                      <a:pt x="22997" y="9298"/>
                    </a:lnTo>
                    <a:lnTo>
                      <a:pt x="30686" y="8962"/>
                    </a:lnTo>
                    <a:lnTo>
                      <a:pt x="26819" y="8941"/>
                    </a:lnTo>
                    <a:lnTo>
                      <a:pt x="26537" y="7944"/>
                    </a:lnTo>
                    <a:lnTo>
                      <a:pt x="28871" y="4192"/>
                    </a:lnTo>
                    <a:lnTo>
                      <a:pt x="28897" y="2795"/>
                    </a:lnTo>
                    <a:lnTo>
                      <a:pt x="27922" y="1863"/>
                    </a:lnTo>
                    <a:lnTo>
                      <a:pt x="23000" y="2"/>
                    </a:lnTo>
                    <a:lnTo>
                      <a:pt x="22997" y="0"/>
                    </a:lnTo>
                    <a:lnTo>
                      <a:pt x="22997" y="4741"/>
                    </a:lnTo>
                    <a:lnTo>
                      <a:pt x="22006" y="6137"/>
                    </a:lnTo>
                    <a:lnTo>
                      <a:pt x="20351" y="7068"/>
                    </a:lnTo>
                    <a:lnTo>
                      <a:pt x="18257" y="7688"/>
                    </a:lnTo>
                    <a:lnTo>
                      <a:pt x="16859" y="9094"/>
                    </a:lnTo>
                    <a:lnTo>
                      <a:pt x="11973" y="18480"/>
                    </a:lnTo>
                    <a:lnTo>
                      <a:pt x="8176" y="24088"/>
                    </a:lnTo>
                    <a:lnTo>
                      <a:pt x="5538" y="33991"/>
                    </a:lnTo>
                    <a:lnTo>
                      <a:pt x="5173" y="47996"/>
                    </a:lnTo>
                    <a:lnTo>
                      <a:pt x="2508" y="53743"/>
                    </a:lnTo>
                    <a:lnTo>
                      <a:pt x="408" y="56665"/>
                    </a:lnTo>
                    <a:lnTo>
                      <a:pt x="0" y="59604"/>
                    </a:lnTo>
                    <a:lnTo>
                      <a:pt x="4879" y="75658"/>
                    </a:lnTo>
                    <a:lnTo>
                      <a:pt x="5958" y="77228"/>
                    </a:lnTo>
                    <a:lnTo>
                      <a:pt x="7669" y="78274"/>
                    </a:lnTo>
                    <a:lnTo>
                      <a:pt x="12804" y="79954"/>
                    </a:lnTo>
                    <a:lnTo>
                      <a:pt x="21645" y="88019"/>
                    </a:lnTo>
                    <a:lnTo>
                      <a:pt x="27338" y="88919"/>
                    </a:lnTo>
                    <a:lnTo>
                      <a:pt x="28868" y="90037"/>
                    </a:lnTo>
                    <a:lnTo>
                      <a:pt x="29887" y="91775"/>
                    </a:lnTo>
                    <a:lnTo>
                      <a:pt x="30567" y="93925"/>
                    </a:lnTo>
                    <a:lnTo>
                      <a:pt x="32013" y="95359"/>
                    </a:lnTo>
                    <a:lnTo>
                      <a:pt x="36265" y="96951"/>
                    </a:lnTo>
                    <a:lnTo>
                      <a:pt x="48142" y="98115"/>
                    </a:lnTo>
                    <a:lnTo>
                      <a:pt x="64921" y="82989"/>
                    </a:lnTo>
                    <a:lnTo>
                      <a:pt x="72681" y="74309"/>
                    </a:lnTo>
                    <a:lnTo>
                      <a:pt x="74845" y="68414"/>
                    </a:lnTo>
                    <a:lnTo>
                      <a:pt x="76414" y="66446"/>
                    </a:lnTo>
                    <a:lnTo>
                      <a:pt x="83362" y="61691"/>
                    </a:lnTo>
                    <a:lnTo>
                      <a:pt x="99469" y="39277"/>
                    </a:lnTo>
                    <a:lnTo>
                      <a:pt x="101634" y="33001"/>
                    </a:lnTo>
                    <a:lnTo>
                      <a:pt x="103203" y="30930"/>
                    </a:lnTo>
                    <a:lnTo>
                      <a:pt x="109159" y="27024"/>
                    </a:lnTo>
                    <a:lnTo>
                      <a:pt x="112283" y="17896"/>
                    </a:lnTo>
                    <a:lnTo>
                      <a:pt x="104605" y="25551"/>
                    </a:lnTo>
                    <a:lnTo>
                      <a:pt x="103732" y="31163"/>
                    </a:lnTo>
                    <a:lnTo>
                      <a:pt x="103473" y="39110"/>
                    </a:lnTo>
                    <a:lnTo>
                      <a:pt x="106058" y="44833"/>
                    </a:lnTo>
                    <a:lnTo>
                      <a:pt x="109523" y="50684"/>
                    </a:lnTo>
                    <a:lnTo>
                      <a:pt x="111747" y="62524"/>
                    </a:lnTo>
                    <a:lnTo>
                      <a:pt x="112187" y="74417"/>
                    </a:lnTo>
                    <a:lnTo>
                      <a:pt x="114891" y="80369"/>
                    </a:lnTo>
                    <a:lnTo>
                      <a:pt x="117002" y="83345"/>
                    </a:lnTo>
                    <a:lnTo>
                      <a:pt x="121993" y="86651"/>
                    </a:lnTo>
                    <a:lnTo>
                      <a:pt x="136209" y="89941"/>
                    </a:lnTo>
                    <a:lnTo>
                      <a:pt x="145066" y="95331"/>
                    </a:lnTo>
                    <a:lnTo>
                      <a:pt x="153975" y="98361"/>
                    </a:lnTo>
                    <a:lnTo>
                      <a:pt x="162898" y="104109"/>
                    </a:lnTo>
                    <a:lnTo>
                      <a:pt x="171826" y="106254"/>
                    </a:lnTo>
                    <a:lnTo>
                      <a:pt x="201591" y="107155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499" name="SMARTInkShape-896"/>
              <p:cNvSpPr/>
              <p:nvPr>
                <p:custDataLst>
                  <p:tags r:id="rId54"/>
                </p:custDataLst>
              </p:nvPr>
            </p:nvSpPr>
            <p:spPr>
              <a:xfrm>
                <a:off x="8126015" y="4357720"/>
                <a:ext cx="107012" cy="187488"/>
              </a:xfrm>
              <a:custGeom>
                <a:avLst/>
                <a:gdLst/>
                <a:ahLst/>
                <a:cxnLst/>
                <a:rect l="0" t="0" r="0" b="0"/>
                <a:pathLst>
                  <a:path w="107012" h="187488">
                    <a:moveTo>
                      <a:pt x="26789" y="8897"/>
                    </a:moveTo>
                    <a:lnTo>
                      <a:pt x="31530" y="8897"/>
                    </a:lnTo>
                    <a:lnTo>
                      <a:pt x="36502" y="6251"/>
                    </a:lnTo>
                    <a:lnTo>
                      <a:pt x="43040" y="1209"/>
                    </a:lnTo>
                    <a:lnTo>
                      <a:pt x="51459" y="213"/>
                    </a:lnTo>
                    <a:lnTo>
                      <a:pt x="65597" y="0"/>
                    </a:lnTo>
                    <a:lnTo>
                      <a:pt x="71489" y="2627"/>
                    </a:lnTo>
                    <a:lnTo>
                      <a:pt x="78614" y="7659"/>
                    </a:lnTo>
                    <a:lnTo>
                      <a:pt x="87150" y="8652"/>
                    </a:lnTo>
                    <a:lnTo>
                      <a:pt x="92642" y="8788"/>
                    </a:lnTo>
                    <a:lnTo>
                      <a:pt x="93512" y="9817"/>
                    </a:lnTo>
                    <a:lnTo>
                      <a:pt x="93099" y="11494"/>
                    </a:lnTo>
                    <a:lnTo>
                      <a:pt x="90987" y="16005"/>
                    </a:lnTo>
                    <a:lnTo>
                      <a:pt x="88349" y="41669"/>
                    </a:lnTo>
                    <a:lnTo>
                      <a:pt x="79592" y="53551"/>
                    </a:lnTo>
                    <a:lnTo>
                      <a:pt x="68308" y="65453"/>
                    </a:lnTo>
                    <a:lnTo>
                      <a:pt x="62440" y="68760"/>
                    </a:lnTo>
                    <a:lnTo>
                      <a:pt x="56524" y="71221"/>
                    </a:lnTo>
                    <a:lnTo>
                      <a:pt x="50588" y="75623"/>
                    </a:lnTo>
                    <a:lnTo>
                      <a:pt x="47289" y="80887"/>
                    </a:lnTo>
                    <a:lnTo>
                      <a:pt x="46409" y="83679"/>
                    </a:lnTo>
                    <a:lnTo>
                      <a:pt x="44830" y="85541"/>
                    </a:lnTo>
                    <a:lnTo>
                      <a:pt x="35841" y="89221"/>
                    </a:lnTo>
                    <a:lnTo>
                      <a:pt x="43417" y="96949"/>
                    </a:lnTo>
                    <a:lnTo>
                      <a:pt x="52229" y="98084"/>
                    </a:lnTo>
                    <a:lnTo>
                      <a:pt x="57919" y="98161"/>
                    </a:lnTo>
                    <a:lnTo>
                      <a:pt x="63115" y="100825"/>
                    </a:lnTo>
                    <a:lnTo>
                      <a:pt x="78242" y="113015"/>
                    </a:lnTo>
                    <a:lnTo>
                      <a:pt x="83722" y="114703"/>
                    </a:lnTo>
                    <a:lnTo>
                      <a:pt x="85581" y="116145"/>
                    </a:lnTo>
                    <a:lnTo>
                      <a:pt x="87645" y="120394"/>
                    </a:lnTo>
                    <a:lnTo>
                      <a:pt x="89187" y="121924"/>
                    </a:lnTo>
                    <a:lnTo>
                      <a:pt x="93548" y="123623"/>
                    </a:lnTo>
                    <a:lnTo>
                      <a:pt x="101580" y="124580"/>
                    </a:lnTo>
                    <a:lnTo>
                      <a:pt x="103440" y="125707"/>
                    </a:lnTo>
                    <a:lnTo>
                      <a:pt x="104678" y="127450"/>
                    </a:lnTo>
                    <a:lnTo>
                      <a:pt x="106055" y="132032"/>
                    </a:lnTo>
                    <a:lnTo>
                      <a:pt x="107011" y="145963"/>
                    </a:lnTo>
                    <a:lnTo>
                      <a:pt x="104446" y="151836"/>
                    </a:lnTo>
                    <a:lnTo>
                      <a:pt x="99455" y="158950"/>
                    </a:lnTo>
                    <a:lnTo>
                      <a:pt x="98591" y="164923"/>
                    </a:lnTo>
                    <a:lnTo>
                      <a:pt x="97478" y="166493"/>
                    </a:lnTo>
                    <a:lnTo>
                      <a:pt x="95743" y="167539"/>
                    </a:lnTo>
                    <a:lnTo>
                      <a:pt x="93594" y="168236"/>
                    </a:lnTo>
                    <a:lnTo>
                      <a:pt x="68181" y="183789"/>
                    </a:lnTo>
                    <a:lnTo>
                      <a:pt x="53998" y="187167"/>
                    </a:lnTo>
                    <a:lnTo>
                      <a:pt x="19043" y="187487"/>
                    </a:lnTo>
                    <a:lnTo>
                      <a:pt x="10778" y="184843"/>
                    </a:lnTo>
                    <a:lnTo>
                      <a:pt x="0" y="178561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00" name="SMARTInkShape-897"/>
              <p:cNvSpPr/>
              <p:nvPr>
                <p:custDataLst>
                  <p:tags r:id="rId55"/>
                </p:custDataLst>
              </p:nvPr>
            </p:nvSpPr>
            <p:spPr>
              <a:xfrm>
                <a:off x="7965694" y="4366620"/>
                <a:ext cx="133474" cy="169629"/>
              </a:xfrm>
              <a:custGeom>
                <a:avLst/>
                <a:gdLst/>
                <a:ahLst/>
                <a:cxnLst/>
                <a:rect l="0" t="0" r="0" b="0"/>
                <a:pathLst>
                  <a:path w="133474" h="169629">
                    <a:moveTo>
                      <a:pt x="97813" y="8926"/>
                    </a:moveTo>
                    <a:lnTo>
                      <a:pt x="97813" y="365"/>
                    </a:lnTo>
                    <a:lnTo>
                      <a:pt x="71824" y="0"/>
                    </a:lnTo>
                    <a:lnTo>
                      <a:pt x="63773" y="2644"/>
                    </a:lnTo>
                    <a:lnTo>
                      <a:pt x="44381" y="18089"/>
                    </a:lnTo>
                    <a:lnTo>
                      <a:pt x="20428" y="40686"/>
                    </a:lnTo>
                    <a:lnTo>
                      <a:pt x="14472" y="42886"/>
                    </a:lnTo>
                    <a:lnTo>
                      <a:pt x="12487" y="44465"/>
                    </a:lnTo>
                    <a:lnTo>
                      <a:pt x="2729" y="59775"/>
                    </a:lnTo>
                    <a:lnTo>
                      <a:pt x="518" y="68531"/>
                    </a:lnTo>
                    <a:lnTo>
                      <a:pt x="0" y="74443"/>
                    </a:lnTo>
                    <a:lnTo>
                      <a:pt x="855" y="76417"/>
                    </a:lnTo>
                    <a:lnTo>
                      <a:pt x="2417" y="77732"/>
                    </a:lnTo>
                    <a:lnTo>
                      <a:pt x="6797" y="80186"/>
                    </a:lnTo>
                    <a:lnTo>
                      <a:pt x="14841" y="86154"/>
                    </a:lnTo>
                    <a:lnTo>
                      <a:pt x="23510" y="89356"/>
                    </a:lnTo>
                    <a:lnTo>
                      <a:pt x="32362" y="95155"/>
                    </a:lnTo>
                    <a:lnTo>
                      <a:pt x="41268" y="98306"/>
                    </a:lnTo>
                    <a:lnTo>
                      <a:pt x="50190" y="104091"/>
                    </a:lnTo>
                    <a:lnTo>
                      <a:pt x="74186" y="114013"/>
                    </a:lnTo>
                    <a:lnTo>
                      <a:pt x="85080" y="121313"/>
                    </a:lnTo>
                    <a:lnTo>
                      <a:pt x="91492" y="123368"/>
                    </a:lnTo>
                    <a:lnTo>
                      <a:pt x="93599" y="124909"/>
                    </a:lnTo>
                    <a:lnTo>
                      <a:pt x="95004" y="126928"/>
                    </a:lnTo>
                    <a:lnTo>
                      <a:pt x="95940" y="129266"/>
                    </a:lnTo>
                    <a:lnTo>
                      <a:pt x="97557" y="130824"/>
                    </a:lnTo>
                    <a:lnTo>
                      <a:pt x="101999" y="132557"/>
                    </a:lnTo>
                    <a:lnTo>
                      <a:pt x="103580" y="134011"/>
                    </a:lnTo>
                    <a:lnTo>
                      <a:pt x="105337" y="138272"/>
                    </a:lnTo>
                    <a:lnTo>
                      <a:pt x="106619" y="150157"/>
                    </a:lnTo>
                    <a:lnTo>
                      <a:pt x="99043" y="159346"/>
                    </a:lnTo>
                    <a:lnTo>
                      <a:pt x="95714" y="160116"/>
                    </a:lnTo>
                    <a:lnTo>
                      <a:pt x="85493" y="160609"/>
                    </a:lnTo>
                    <a:lnTo>
                      <a:pt x="79769" y="163322"/>
                    </a:lnTo>
                    <a:lnTo>
                      <a:pt x="76855" y="165436"/>
                    </a:lnTo>
                    <a:lnTo>
                      <a:pt x="63271" y="168409"/>
                    </a:lnTo>
                    <a:lnTo>
                      <a:pt x="32437" y="169628"/>
                    </a:lnTo>
                    <a:lnTo>
                      <a:pt x="26424" y="167001"/>
                    </a:lnTo>
                    <a:lnTo>
                      <a:pt x="9914" y="153152"/>
                    </a:lnTo>
                    <a:lnTo>
                      <a:pt x="8553" y="143275"/>
                    </a:lnTo>
                    <a:lnTo>
                      <a:pt x="8527" y="138251"/>
                    </a:lnTo>
                    <a:lnTo>
                      <a:pt x="9516" y="136815"/>
                    </a:lnTo>
                    <a:lnTo>
                      <a:pt x="11167" y="135857"/>
                    </a:lnTo>
                    <a:lnTo>
                      <a:pt x="17611" y="134195"/>
                    </a:lnTo>
                    <a:lnTo>
                      <a:pt x="21819" y="134055"/>
                    </a:lnTo>
                    <a:lnTo>
                      <a:pt x="26996" y="131347"/>
                    </a:lnTo>
                    <a:lnTo>
                      <a:pt x="34589" y="126836"/>
                    </a:lnTo>
                    <a:lnTo>
                      <a:pt x="78017" y="104132"/>
                    </a:lnTo>
                    <a:lnTo>
                      <a:pt x="112787" y="81572"/>
                    </a:lnTo>
                    <a:lnTo>
                      <a:pt x="128406" y="66308"/>
                    </a:lnTo>
                    <a:lnTo>
                      <a:pt x="131254" y="59896"/>
                    </a:lnTo>
                    <a:lnTo>
                      <a:pt x="133473" y="37489"/>
                    </a:lnTo>
                    <a:lnTo>
                      <a:pt x="121098" y="23443"/>
                    </a:lnTo>
                    <a:lnTo>
                      <a:pt x="115438" y="20339"/>
                    </a:lnTo>
                    <a:lnTo>
                      <a:pt x="104028" y="18593"/>
                    </a:lnTo>
                    <a:lnTo>
                      <a:pt x="77341" y="17900"/>
                    </a:lnTo>
                    <a:lnTo>
                      <a:pt x="75235" y="16892"/>
                    </a:lnTo>
                    <a:lnTo>
                      <a:pt x="73832" y="15230"/>
                    </a:lnTo>
                    <a:lnTo>
                      <a:pt x="71188" y="9296"/>
                    </a:lnTo>
                    <a:lnTo>
                      <a:pt x="71039" y="16647"/>
                    </a:lnTo>
                    <a:lnTo>
                      <a:pt x="79954" y="26786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01" name="SMARTInkShape-898"/>
              <p:cNvSpPr/>
              <p:nvPr>
                <p:custDataLst>
                  <p:tags r:id="rId56"/>
                </p:custDataLst>
              </p:nvPr>
            </p:nvSpPr>
            <p:spPr>
              <a:xfrm>
                <a:off x="7777758" y="4357687"/>
                <a:ext cx="111349" cy="160626"/>
              </a:xfrm>
              <a:custGeom>
                <a:avLst/>
                <a:gdLst/>
                <a:ahLst/>
                <a:cxnLst/>
                <a:rect l="0" t="0" r="0" b="0"/>
                <a:pathLst>
                  <a:path w="111349" h="160626">
                    <a:moveTo>
                      <a:pt x="35718" y="8930"/>
                    </a:moveTo>
                    <a:lnTo>
                      <a:pt x="44645" y="4"/>
                    </a:lnTo>
                    <a:lnTo>
                      <a:pt x="36085" y="0"/>
                    </a:lnTo>
                    <a:lnTo>
                      <a:pt x="27166" y="8562"/>
                    </a:lnTo>
                    <a:lnTo>
                      <a:pt x="19133" y="8898"/>
                    </a:lnTo>
                    <a:lnTo>
                      <a:pt x="13496" y="13661"/>
                    </a:lnTo>
                    <a:lnTo>
                      <a:pt x="10959" y="18639"/>
                    </a:lnTo>
                    <a:lnTo>
                      <a:pt x="10282" y="21356"/>
                    </a:lnTo>
                    <a:lnTo>
                      <a:pt x="8840" y="23167"/>
                    </a:lnTo>
                    <a:lnTo>
                      <a:pt x="4589" y="25179"/>
                    </a:lnTo>
                    <a:lnTo>
                      <a:pt x="3059" y="26709"/>
                    </a:lnTo>
                    <a:lnTo>
                      <a:pt x="119" y="35310"/>
                    </a:lnTo>
                    <a:lnTo>
                      <a:pt x="0" y="57839"/>
                    </a:lnTo>
                    <a:lnTo>
                      <a:pt x="2645" y="63079"/>
                    </a:lnTo>
                    <a:lnTo>
                      <a:pt x="21249" y="83722"/>
                    </a:lnTo>
                    <a:lnTo>
                      <a:pt x="26972" y="86820"/>
                    </a:lnTo>
                    <a:lnTo>
                      <a:pt x="32823" y="89188"/>
                    </a:lnTo>
                    <a:lnTo>
                      <a:pt x="41696" y="95107"/>
                    </a:lnTo>
                    <a:lnTo>
                      <a:pt x="50608" y="98295"/>
                    </a:lnTo>
                    <a:lnTo>
                      <a:pt x="71437" y="113618"/>
                    </a:lnTo>
                    <a:lnTo>
                      <a:pt x="86320" y="116753"/>
                    </a:lnTo>
                    <a:lnTo>
                      <a:pt x="97703" y="124635"/>
                    </a:lnTo>
                    <a:lnTo>
                      <a:pt x="105869" y="132671"/>
                    </a:lnTo>
                    <a:lnTo>
                      <a:pt x="105306" y="134087"/>
                    </a:lnTo>
                    <a:lnTo>
                      <a:pt x="93820" y="147215"/>
                    </a:lnTo>
                    <a:lnTo>
                      <a:pt x="88661" y="149765"/>
                    </a:lnTo>
                    <a:lnTo>
                      <a:pt x="65459" y="152718"/>
                    </a:lnTo>
                    <a:lnTo>
                      <a:pt x="55555" y="157918"/>
                    </a:lnTo>
                    <a:lnTo>
                      <a:pt x="24179" y="160625"/>
                    </a:lnTo>
                    <a:lnTo>
                      <a:pt x="18023" y="158040"/>
                    </a:lnTo>
                    <a:lnTo>
                      <a:pt x="4347" y="147173"/>
                    </a:lnTo>
                    <a:lnTo>
                      <a:pt x="3889" y="145740"/>
                    </a:lnTo>
                    <a:lnTo>
                      <a:pt x="4577" y="144785"/>
                    </a:lnTo>
                    <a:lnTo>
                      <a:pt x="8674" y="142987"/>
                    </a:lnTo>
                    <a:lnTo>
                      <a:pt x="8854" y="138168"/>
                    </a:lnTo>
                    <a:lnTo>
                      <a:pt x="9871" y="136760"/>
                    </a:lnTo>
                    <a:lnTo>
                      <a:pt x="13647" y="135197"/>
                    </a:lnTo>
                    <a:lnTo>
                      <a:pt x="21351" y="134316"/>
                    </a:lnTo>
                    <a:lnTo>
                      <a:pt x="23164" y="133201"/>
                    </a:lnTo>
                    <a:lnTo>
                      <a:pt x="24372" y="131464"/>
                    </a:lnTo>
                    <a:lnTo>
                      <a:pt x="25177" y="129315"/>
                    </a:lnTo>
                    <a:lnTo>
                      <a:pt x="27699" y="127882"/>
                    </a:lnTo>
                    <a:lnTo>
                      <a:pt x="39736" y="124873"/>
                    </a:lnTo>
                    <a:lnTo>
                      <a:pt x="53196" y="115471"/>
                    </a:lnTo>
                    <a:lnTo>
                      <a:pt x="93426" y="83337"/>
                    </a:lnTo>
                    <a:lnTo>
                      <a:pt x="102334" y="68460"/>
                    </a:lnTo>
                    <a:lnTo>
                      <a:pt x="110467" y="59531"/>
                    </a:lnTo>
                    <a:lnTo>
                      <a:pt x="111348" y="56555"/>
                    </a:lnTo>
                    <a:lnTo>
                      <a:pt x="110943" y="53577"/>
                    </a:lnTo>
                    <a:lnTo>
                      <a:pt x="107904" y="46413"/>
                    </a:lnTo>
                    <a:lnTo>
                      <a:pt x="107175" y="28444"/>
                    </a:lnTo>
                    <a:lnTo>
                      <a:pt x="102421" y="22539"/>
                    </a:lnTo>
                    <a:lnTo>
                      <a:pt x="97444" y="19939"/>
                    </a:lnTo>
                    <a:lnTo>
                      <a:pt x="86165" y="18271"/>
                    </a:lnTo>
                    <a:lnTo>
                      <a:pt x="84232" y="17142"/>
                    </a:lnTo>
                    <a:lnTo>
                      <a:pt x="82944" y="15396"/>
                    </a:lnTo>
                    <a:lnTo>
                      <a:pt x="82085" y="13241"/>
                    </a:lnTo>
                    <a:lnTo>
                      <a:pt x="80520" y="11804"/>
                    </a:lnTo>
                    <a:lnTo>
                      <a:pt x="72829" y="9308"/>
                    </a:lnTo>
                    <a:lnTo>
                      <a:pt x="62507" y="893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02" name="SMARTInkShape-899"/>
              <p:cNvSpPr/>
              <p:nvPr>
                <p:custDataLst>
                  <p:tags r:id="rId57"/>
                </p:custDataLst>
              </p:nvPr>
            </p:nvSpPr>
            <p:spPr>
              <a:xfrm>
                <a:off x="7590237" y="4348761"/>
                <a:ext cx="114420" cy="178581"/>
              </a:xfrm>
              <a:custGeom>
                <a:avLst/>
                <a:gdLst/>
                <a:ahLst/>
                <a:cxnLst/>
                <a:rect l="0" t="0" r="0" b="0"/>
                <a:pathLst>
                  <a:path w="114420" h="178581">
                    <a:moveTo>
                      <a:pt x="26786" y="26785"/>
                    </a:moveTo>
                    <a:lnTo>
                      <a:pt x="22046" y="26785"/>
                    </a:lnTo>
                    <a:lnTo>
                      <a:pt x="21642" y="25794"/>
                    </a:lnTo>
                    <a:lnTo>
                      <a:pt x="26528" y="18224"/>
                    </a:lnTo>
                    <a:lnTo>
                      <a:pt x="26786" y="367"/>
                    </a:lnTo>
                    <a:lnTo>
                      <a:pt x="17965" y="0"/>
                    </a:lnTo>
                    <a:lnTo>
                      <a:pt x="17889" y="4738"/>
                    </a:lnTo>
                    <a:lnTo>
                      <a:pt x="16885" y="6134"/>
                    </a:lnTo>
                    <a:lnTo>
                      <a:pt x="13126" y="7686"/>
                    </a:lnTo>
                    <a:lnTo>
                      <a:pt x="11726" y="9091"/>
                    </a:lnTo>
                    <a:lnTo>
                      <a:pt x="10171" y="13299"/>
                    </a:lnTo>
                    <a:lnTo>
                      <a:pt x="8764" y="14818"/>
                    </a:lnTo>
                    <a:lnTo>
                      <a:pt x="4555" y="16506"/>
                    </a:lnTo>
                    <a:lnTo>
                      <a:pt x="3035" y="17948"/>
                    </a:lnTo>
                    <a:lnTo>
                      <a:pt x="397" y="25426"/>
                    </a:lnTo>
                    <a:lnTo>
                      <a:pt x="0" y="48025"/>
                    </a:lnTo>
                    <a:lnTo>
                      <a:pt x="2645" y="53754"/>
                    </a:lnTo>
                    <a:lnTo>
                      <a:pt x="7686" y="60776"/>
                    </a:lnTo>
                    <a:lnTo>
                      <a:pt x="9675" y="69292"/>
                    </a:lnTo>
                    <a:lnTo>
                      <a:pt x="21323" y="83450"/>
                    </a:lnTo>
                    <a:lnTo>
                      <a:pt x="29651" y="86697"/>
                    </a:lnTo>
                    <a:lnTo>
                      <a:pt x="38973" y="89131"/>
                    </a:lnTo>
                    <a:lnTo>
                      <a:pt x="53041" y="98780"/>
                    </a:lnTo>
                    <a:lnTo>
                      <a:pt x="59291" y="103431"/>
                    </a:lnTo>
                    <a:lnTo>
                      <a:pt x="71388" y="109063"/>
                    </a:lnTo>
                    <a:lnTo>
                      <a:pt x="86311" y="121295"/>
                    </a:lnTo>
                    <a:lnTo>
                      <a:pt x="92268" y="123360"/>
                    </a:lnTo>
                    <a:lnTo>
                      <a:pt x="94253" y="124903"/>
                    </a:lnTo>
                    <a:lnTo>
                      <a:pt x="105757" y="141220"/>
                    </a:lnTo>
                    <a:lnTo>
                      <a:pt x="105230" y="142762"/>
                    </a:lnTo>
                    <a:lnTo>
                      <a:pt x="100740" y="149674"/>
                    </a:lnTo>
                    <a:lnTo>
                      <a:pt x="98322" y="160241"/>
                    </a:lnTo>
                    <a:lnTo>
                      <a:pt x="93512" y="165326"/>
                    </a:lnTo>
                    <a:lnTo>
                      <a:pt x="88523" y="167734"/>
                    </a:lnTo>
                    <a:lnTo>
                      <a:pt x="85803" y="168377"/>
                    </a:lnTo>
                    <a:lnTo>
                      <a:pt x="71367" y="176560"/>
                    </a:lnTo>
                    <a:lnTo>
                      <a:pt x="41301" y="178580"/>
                    </a:lnTo>
                    <a:lnTo>
                      <a:pt x="35553" y="175940"/>
                    </a:lnTo>
                    <a:lnTo>
                      <a:pt x="19250" y="162081"/>
                    </a:lnTo>
                    <a:lnTo>
                      <a:pt x="13528" y="161131"/>
                    </a:lnTo>
                    <a:lnTo>
                      <a:pt x="11995" y="160006"/>
                    </a:lnTo>
                    <a:lnTo>
                      <a:pt x="10291" y="156109"/>
                    </a:lnTo>
                    <a:lnTo>
                      <a:pt x="8962" y="151914"/>
                    </a:lnTo>
                    <a:lnTo>
                      <a:pt x="30878" y="150810"/>
                    </a:lnTo>
                    <a:lnTo>
                      <a:pt x="44278" y="144734"/>
                    </a:lnTo>
                    <a:lnTo>
                      <a:pt x="59480" y="142125"/>
                    </a:lnTo>
                    <a:lnTo>
                      <a:pt x="96092" y="117804"/>
                    </a:lnTo>
                    <a:lnTo>
                      <a:pt x="114419" y="91315"/>
                    </a:lnTo>
                    <a:lnTo>
                      <a:pt x="113981" y="89649"/>
                    </a:lnTo>
                    <a:lnTo>
                      <a:pt x="109618" y="82563"/>
                    </a:lnTo>
                    <a:lnTo>
                      <a:pt x="106892" y="74180"/>
                    </a:lnTo>
                    <a:lnTo>
                      <a:pt x="94820" y="59497"/>
                    </a:lnTo>
                    <a:lnTo>
                      <a:pt x="89104" y="56207"/>
                    </a:lnTo>
                    <a:lnTo>
                      <a:pt x="56379" y="45575"/>
                    </a:lnTo>
                    <a:lnTo>
                      <a:pt x="26786" y="44645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</p:grpSp>
        <p:grpSp>
          <p:nvGrpSpPr>
            <p:cNvPr id="508" name="SMARTInkShape-Group161"/>
            <p:cNvGrpSpPr/>
            <p:nvPr/>
          </p:nvGrpSpPr>
          <p:grpSpPr>
            <a:xfrm>
              <a:off x="1357322" y="5117955"/>
              <a:ext cx="446476" cy="391663"/>
              <a:chOff x="1357322" y="5117955"/>
              <a:chExt cx="446476" cy="391663"/>
            </a:xfrm>
          </p:grpSpPr>
          <p:sp>
            <p:nvSpPr>
              <p:cNvPr id="504" name="SMARTInkShape-900"/>
              <p:cNvSpPr/>
              <p:nvPr>
                <p:custDataLst>
                  <p:tags r:id="rId49"/>
                </p:custDataLst>
              </p:nvPr>
            </p:nvSpPr>
            <p:spPr>
              <a:xfrm>
                <a:off x="1785937" y="5393531"/>
                <a:ext cx="17861" cy="17850"/>
              </a:xfrm>
              <a:custGeom>
                <a:avLst/>
                <a:gdLst/>
                <a:ahLst/>
                <a:cxnLst/>
                <a:rect l="0" t="0" r="0" b="0"/>
                <a:pathLst>
                  <a:path w="17861" h="17850">
                    <a:moveTo>
                      <a:pt x="8930" y="0"/>
                    </a:moveTo>
                    <a:lnTo>
                      <a:pt x="0" y="0"/>
                    </a:lnTo>
                    <a:lnTo>
                      <a:pt x="0" y="17824"/>
                    </a:lnTo>
                    <a:lnTo>
                      <a:pt x="4741" y="17849"/>
                    </a:lnTo>
                    <a:lnTo>
                      <a:pt x="6137" y="16860"/>
                    </a:lnTo>
                    <a:lnTo>
                      <a:pt x="7068" y="15209"/>
                    </a:lnTo>
                    <a:lnTo>
                      <a:pt x="7689" y="13116"/>
                    </a:lnTo>
                    <a:lnTo>
                      <a:pt x="9095" y="11720"/>
                    </a:lnTo>
                    <a:lnTo>
                      <a:pt x="13303" y="10170"/>
                    </a:lnTo>
                    <a:lnTo>
                      <a:pt x="14822" y="8764"/>
                    </a:lnTo>
                    <a:lnTo>
                      <a:pt x="17849" y="36"/>
                    </a:lnTo>
                    <a:lnTo>
                      <a:pt x="10170" y="7692"/>
                    </a:lnTo>
                    <a:lnTo>
                      <a:pt x="8940" y="17741"/>
                    </a:lnTo>
                    <a:lnTo>
                      <a:pt x="17860" y="893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05" name="SMARTInkShape-901"/>
              <p:cNvSpPr/>
              <p:nvPr>
                <p:custDataLst>
                  <p:tags r:id="rId50"/>
                </p:custDataLst>
              </p:nvPr>
            </p:nvSpPr>
            <p:spPr>
              <a:xfrm>
                <a:off x="1768078" y="5268526"/>
                <a:ext cx="35601" cy="26779"/>
              </a:xfrm>
              <a:custGeom>
                <a:avLst/>
                <a:gdLst/>
                <a:ahLst/>
                <a:cxnLst/>
                <a:rect l="0" t="0" r="0" b="0"/>
                <a:pathLst>
                  <a:path w="35601" h="26779">
                    <a:moveTo>
                      <a:pt x="26789" y="8919"/>
                    </a:moveTo>
                    <a:lnTo>
                      <a:pt x="22049" y="8919"/>
                    </a:lnTo>
                    <a:lnTo>
                      <a:pt x="20652" y="9911"/>
                    </a:lnTo>
                    <a:lnTo>
                      <a:pt x="19721" y="11564"/>
                    </a:lnTo>
                    <a:lnTo>
                      <a:pt x="17968" y="17481"/>
                    </a:lnTo>
                    <a:lnTo>
                      <a:pt x="9039" y="26667"/>
                    </a:lnTo>
                    <a:lnTo>
                      <a:pt x="17751" y="26778"/>
                    </a:lnTo>
                    <a:lnTo>
                      <a:pt x="22568" y="22038"/>
                    </a:lnTo>
                    <a:lnTo>
                      <a:pt x="24913" y="17066"/>
                    </a:lnTo>
                    <a:lnTo>
                      <a:pt x="25538" y="14350"/>
                    </a:lnTo>
                    <a:lnTo>
                      <a:pt x="26948" y="12539"/>
                    </a:lnTo>
                    <a:lnTo>
                      <a:pt x="31159" y="10529"/>
                    </a:lnTo>
                    <a:lnTo>
                      <a:pt x="32679" y="9000"/>
                    </a:lnTo>
                    <a:lnTo>
                      <a:pt x="35600" y="399"/>
                    </a:lnTo>
                    <a:lnTo>
                      <a:pt x="22413" y="0"/>
                    </a:lnTo>
                    <a:lnTo>
                      <a:pt x="17238" y="2639"/>
                    </a:lnTo>
                    <a:lnTo>
                      <a:pt x="10571" y="7679"/>
                    </a:lnTo>
                    <a:lnTo>
                      <a:pt x="9659" y="11014"/>
                    </a:lnTo>
                    <a:lnTo>
                      <a:pt x="9416" y="13292"/>
                    </a:lnTo>
                    <a:lnTo>
                      <a:pt x="8262" y="14811"/>
                    </a:lnTo>
                    <a:lnTo>
                      <a:pt x="50" y="17832"/>
                    </a:lnTo>
                    <a:lnTo>
                      <a:pt x="10" y="17846"/>
                    </a:lnTo>
                    <a:lnTo>
                      <a:pt x="0" y="8919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06" name="SMARTInkShape-902"/>
              <p:cNvSpPr/>
              <p:nvPr>
                <p:custDataLst>
                  <p:tags r:id="rId51"/>
                </p:custDataLst>
              </p:nvPr>
            </p:nvSpPr>
            <p:spPr>
              <a:xfrm>
                <a:off x="1410891" y="5331023"/>
                <a:ext cx="178594" cy="26791"/>
              </a:xfrm>
              <a:custGeom>
                <a:avLst/>
                <a:gdLst/>
                <a:ahLst/>
                <a:cxnLst/>
                <a:rect l="0" t="0" r="0" b="0"/>
                <a:pathLst>
                  <a:path w="178594" h="26791">
                    <a:moveTo>
                      <a:pt x="8929" y="26790"/>
                    </a:moveTo>
                    <a:lnTo>
                      <a:pt x="0" y="26790"/>
                    </a:lnTo>
                    <a:lnTo>
                      <a:pt x="4740" y="26790"/>
                    </a:lnTo>
                    <a:lnTo>
                      <a:pt x="39147" y="18688"/>
                    </a:lnTo>
                    <a:lnTo>
                      <a:pt x="56688" y="17114"/>
                    </a:lnTo>
                    <a:lnTo>
                      <a:pt x="98234" y="6850"/>
                    </a:lnTo>
                    <a:lnTo>
                      <a:pt x="116088" y="2030"/>
                    </a:lnTo>
                    <a:lnTo>
                      <a:pt x="160665" y="16"/>
                    </a:lnTo>
                    <a:lnTo>
                      <a:pt x="178593" y="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07" name="SMARTInkShape-903"/>
              <p:cNvSpPr/>
              <p:nvPr>
                <p:custDataLst>
                  <p:tags r:id="rId52"/>
                </p:custDataLst>
              </p:nvPr>
            </p:nvSpPr>
            <p:spPr>
              <a:xfrm>
                <a:off x="1357322" y="5117955"/>
                <a:ext cx="223233" cy="391663"/>
              </a:xfrm>
              <a:custGeom>
                <a:avLst/>
                <a:gdLst/>
                <a:ahLst/>
                <a:cxnLst/>
                <a:rect l="0" t="0" r="0" b="0"/>
                <a:pathLst>
                  <a:path w="223233" h="391663">
                    <a:moveTo>
                      <a:pt x="169654" y="25545"/>
                    </a:moveTo>
                    <a:lnTo>
                      <a:pt x="177343" y="17857"/>
                    </a:lnTo>
                    <a:lnTo>
                      <a:pt x="178216" y="12242"/>
                    </a:lnTo>
                    <a:lnTo>
                      <a:pt x="179331" y="10723"/>
                    </a:lnTo>
                    <a:lnTo>
                      <a:pt x="184649" y="8586"/>
                    </a:lnTo>
                    <a:lnTo>
                      <a:pt x="187402" y="7721"/>
                    </a:lnTo>
                    <a:lnTo>
                      <a:pt x="187504" y="0"/>
                    </a:lnTo>
                    <a:lnTo>
                      <a:pt x="187514" y="7585"/>
                    </a:lnTo>
                    <a:lnTo>
                      <a:pt x="149679" y="7686"/>
                    </a:lnTo>
                    <a:lnTo>
                      <a:pt x="143247" y="10331"/>
                    </a:lnTo>
                    <a:lnTo>
                      <a:pt x="137082" y="13823"/>
                    </a:lnTo>
                    <a:lnTo>
                      <a:pt x="127041" y="15787"/>
                    </a:lnTo>
                    <a:lnTo>
                      <a:pt x="105418" y="16506"/>
                    </a:lnTo>
                    <a:lnTo>
                      <a:pt x="98772" y="19212"/>
                    </a:lnTo>
                    <a:lnTo>
                      <a:pt x="92510" y="22731"/>
                    </a:lnTo>
                    <a:lnTo>
                      <a:pt x="80406" y="24988"/>
                    </a:lnTo>
                    <a:lnTo>
                      <a:pt x="37105" y="25545"/>
                    </a:lnTo>
                    <a:lnTo>
                      <a:pt x="31382" y="25545"/>
                    </a:lnTo>
                    <a:lnTo>
                      <a:pt x="29848" y="26537"/>
                    </a:lnTo>
                    <a:lnTo>
                      <a:pt x="28825" y="28190"/>
                    </a:lnTo>
                    <a:lnTo>
                      <a:pt x="28143" y="30285"/>
                    </a:lnTo>
                    <a:lnTo>
                      <a:pt x="26697" y="31681"/>
                    </a:lnTo>
                    <a:lnTo>
                      <a:pt x="18253" y="34365"/>
                    </a:lnTo>
                    <a:lnTo>
                      <a:pt x="358" y="34475"/>
                    </a:lnTo>
                    <a:lnTo>
                      <a:pt x="0" y="47777"/>
                    </a:lnTo>
                    <a:lnTo>
                      <a:pt x="2641" y="52954"/>
                    </a:lnTo>
                    <a:lnTo>
                      <a:pt x="6129" y="58562"/>
                    </a:lnTo>
                    <a:lnTo>
                      <a:pt x="8093" y="68291"/>
                    </a:lnTo>
                    <a:lnTo>
                      <a:pt x="9667" y="83300"/>
                    </a:lnTo>
                    <a:lnTo>
                      <a:pt x="16576" y="112023"/>
                    </a:lnTo>
                    <a:lnTo>
                      <a:pt x="18768" y="154538"/>
                    </a:lnTo>
                    <a:lnTo>
                      <a:pt x="25946" y="198351"/>
                    </a:lnTo>
                    <a:lnTo>
                      <a:pt x="27698" y="242926"/>
                    </a:lnTo>
                    <a:lnTo>
                      <a:pt x="31903" y="266563"/>
                    </a:lnTo>
                    <a:lnTo>
                      <a:pt x="29731" y="286576"/>
                    </a:lnTo>
                    <a:lnTo>
                      <a:pt x="32505" y="305073"/>
                    </a:lnTo>
                    <a:lnTo>
                      <a:pt x="27061" y="348217"/>
                    </a:lnTo>
                    <a:lnTo>
                      <a:pt x="26780" y="391662"/>
                    </a:lnTo>
                    <a:lnTo>
                      <a:pt x="31520" y="386923"/>
                    </a:lnTo>
                    <a:lnTo>
                      <a:pt x="36493" y="384594"/>
                    </a:lnTo>
                    <a:lnTo>
                      <a:pt x="50695" y="381985"/>
                    </a:lnTo>
                    <a:lnTo>
                      <a:pt x="60545" y="376668"/>
                    </a:lnTo>
                    <a:lnTo>
                      <a:pt x="102125" y="367740"/>
                    </a:lnTo>
                    <a:lnTo>
                      <a:pt x="142920" y="357973"/>
                    </a:lnTo>
                    <a:lnTo>
                      <a:pt x="160741" y="353899"/>
                    </a:lnTo>
                    <a:lnTo>
                      <a:pt x="178589" y="349054"/>
                    </a:lnTo>
                    <a:lnTo>
                      <a:pt x="201222" y="346290"/>
                    </a:lnTo>
                    <a:lnTo>
                      <a:pt x="214016" y="338935"/>
                    </a:lnTo>
                    <a:lnTo>
                      <a:pt x="223232" y="338084"/>
                    </a:lnTo>
                    <a:lnTo>
                      <a:pt x="214303" y="329154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</p:grpSp>
        <p:grpSp>
          <p:nvGrpSpPr>
            <p:cNvPr id="511" name="SMARTInkShape-Group162"/>
            <p:cNvGrpSpPr/>
            <p:nvPr/>
          </p:nvGrpSpPr>
          <p:grpSpPr>
            <a:xfrm>
              <a:off x="1803797" y="5295305"/>
              <a:ext cx="151805" cy="142876"/>
              <a:chOff x="1803797" y="5295305"/>
              <a:chExt cx="151805" cy="142876"/>
            </a:xfrm>
          </p:grpSpPr>
          <p:sp>
            <p:nvSpPr>
              <p:cNvPr id="509" name="SMARTInkShape-904"/>
              <p:cNvSpPr/>
              <p:nvPr>
                <p:custDataLst>
                  <p:tags r:id="rId47"/>
                </p:custDataLst>
              </p:nvPr>
            </p:nvSpPr>
            <p:spPr>
              <a:xfrm>
                <a:off x="1803798" y="5420352"/>
                <a:ext cx="151804" cy="17829"/>
              </a:xfrm>
              <a:custGeom>
                <a:avLst/>
                <a:gdLst/>
                <a:ahLst/>
                <a:cxnLst/>
                <a:rect l="0" t="0" r="0" b="0"/>
                <a:pathLst>
                  <a:path w="151804" h="17829">
                    <a:moveTo>
                      <a:pt x="8928" y="17828"/>
                    </a:moveTo>
                    <a:lnTo>
                      <a:pt x="0" y="17828"/>
                    </a:lnTo>
                    <a:lnTo>
                      <a:pt x="42687" y="17828"/>
                    </a:lnTo>
                    <a:lnTo>
                      <a:pt x="57736" y="16836"/>
                    </a:lnTo>
                    <a:lnTo>
                      <a:pt x="86239" y="9726"/>
                    </a:lnTo>
                    <a:lnTo>
                      <a:pt x="113179" y="7978"/>
                    </a:lnTo>
                    <a:lnTo>
                      <a:pt x="135200" y="524"/>
                    </a:lnTo>
                    <a:lnTo>
                      <a:pt x="147165" y="0"/>
                    </a:lnTo>
                    <a:lnTo>
                      <a:pt x="148711" y="982"/>
                    </a:lnTo>
                    <a:lnTo>
                      <a:pt x="149742" y="2627"/>
                    </a:lnTo>
                    <a:lnTo>
                      <a:pt x="151803" y="8898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10" name="SMARTInkShape-905"/>
              <p:cNvSpPr/>
              <p:nvPr>
                <p:custDataLst>
                  <p:tags r:id="rId48"/>
                </p:custDataLst>
              </p:nvPr>
            </p:nvSpPr>
            <p:spPr>
              <a:xfrm>
                <a:off x="1803797" y="5295305"/>
                <a:ext cx="133946" cy="8563"/>
              </a:xfrm>
              <a:custGeom>
                <a:avLst/>
                <a:gdLst/>
                <a:ahLst/>
                <a:cxnLst/>
                <a:rect l="0" t="0" r="0" b="0"/>
                <a:pathLst>
                  <a:path w="133946" h="8563">
                    <a:moveTo>
                      <a:pt x="35718" y="0"/>
                    </a:moveTo>
                    <a:lnTo>
                      <a:pt x="0" y="0"/>
                    </a:lnTo>
                    <a:lnTo>
                      <a:pt x="43472" y="0"/>
                    </a:lnTo>
                    <a:lnTo>
                      <a:pt x="51732" y="2645"/>
                    </a:lnTo>
                    <a:lnTo>
                      <a:pt x="59703" y="6137"/>
                    </a:lnTo>
                    <a:lnTo>
                      <a:pt x="81994" y="8562"/>
                    </a:lnTo>
                    <a:lnTo>
                      <a:pt x="125091" y="6"/>
                    </a:lnTo>
                    <a:lnTo>
                      <a:pt x="133945" y="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</p:grpSp>
        <p:grpSp>
          <p:nvGrpSpPr>
            <p:cNvPr id="521" name="SMARTInkShape-Group163"/>
            <p:cNvGrpSpPr/>
            <p:nvPr/>
          </p:nvGrpSpPr>
          <p:grpSpPr>
            <a:xfrm>
              <a:off x="2307651" y="5259586"/>
              <a:ext cx="1407100" cy="250032"/>
              <a:chOff x="2307651" y="5259586"/>
              <a:chExt cx="1407100" cy="250032"/>
            </a:xfrm>
          </p:grpSpPr>
          <p:sp>
            <p:nvSpPr>
              <p:cNvPr id="512" name="SMARTInkShape-906"/>
              <p:cNvSpPr/>
              <p:nvPr>
                <p:custDataLst>
                  <p:tags r:id="rId38"/>
                </p:custDataLst>
              </p:nvPr>
            </p:nvSpPr>
            <p:spPr>
              <a:xfrm>
                <a:off x="3687961" y="5375672"/>
                <a:ext cx="26790" cy="17750"/>
              </a:xfrm>
              <a:custGeom>
                <a:avLst/>
                <a:gdLst/>
                <a:ahLst/>
                <a:cxnLst/>
                <a:rect l="0" t="0" r="0" b="0"/>
                <a:pathLst>
                  <a:path w="26790" h="17750">
                    <a:moveTo>
                      <a:pt x="0" y="0"/>
                    </a:moveTo>
                    <a:lnTo>
                      <a:pt x="8927" y="0"/>
                    </a:lnTo>
                    <a:lnTo>
                      <a:pt x="13669" y="4740"/>
                    </a:lnTo>
                    <a:lnTo>
                      <a:pt x="14074" y="6136"/>
                    </a:lnTo>
                    <a:lnTo>
                      <a:pt x="13351" y="7067"/>
                    </a:lnTo>
                    <a:lnTo>
                      <a:pt x="9188" y="8820"/>
                    </a:lnTo>
                    <a:lnTo>
                      <a:pt x="8932" y="17749"/>
                    </a:lnTo>
                    <a:lnTo>
                      <a:pt x="8930" y="13086"/>
                    </a:lnTo>
                    <a:lnTo>
                      <a:pt x="9922" y="11700"/>
                    </a:lnTo>
                    <a:lnTo>
                      <a:pt x="17492" y="9038"/>
                    </a:lnTo>
                    <a:lnTo>
                      <a:pt x="17859" y="0"/>
                    </a:lnTo>
                    <a:lnTo>
                      <a:pt x="26789" y="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13" name="SMARTInkShape-907"/>
              <p:cNvSpPr/>
              <p:nvPr>
                <p:custDataLst>
                  <p:tags r:id="rId39"/>
                </p:custDataLst>
              </p:nvPr>
            </p:nvSpPr>
            <p:spPr>
              <a:xfrm>
                <a:off x="3473648" y="5277445"/>
                <a:ext cx="96941" cy="187479"/>
              </a:xfrm>
              <a:custGeom>
                <a:avLst/>
                <a:gdLst/>
                <a:ahLst/>
                <a:cxnLst/>
                <a:rect l="0" t="0" r="0" b="0"/>
                <a:pathLst>
                  <a:path w="96941" h="187479">
                    <a:moveTo>
                      <a:pt x="8930" y="8930"/>
                    </a:moveTo>
                    <a:lnTo>
                      <a:pt x="8930" y="4190"/>
                    </a:lnTo>
                    <a:lnTo>
                      <a:pt x="7938" y="2793"/>
                    </a:lnTo>
                    <a:lnTo>
                      <a:pt x="6284" y="1862"/>
                    </a:lnTo>
                    <a:lnTo>
                      <a:pt x="10" y="2"/>
                    </a:lnTo>
                    <a:lnTo>
                      <a:pt x="29889" y="0"/>
                    </a:lnTo>
                    <a:lnTo>
                      <a:pt x="35773" y="2645"/>
                    </a:lnTo>
                    <a:lnTo>
                      <a:pt x="57906" y="22200"/>
                    </a:lnTo>
                    <a:lnTo>
                      <a:pt x="60462" y="27396"/>
                    </a:lnTo>
                    <a:lnTo>
                      <a:pt x="61144" y="30170"/>
                    </a:lnTo>
                    <a:lnTo>
                      <a:pt x="60606" y="33012"/>
                    </a:lnTo>
                    <a:lnTo>
                      <a:pt x="44363" y="60662"/>
                    </a:lnTo>
                    <a:lnTo>
                      <a:pt x="32686" y="74050"/>
                    </a:lnTo>
                    <a:lnTo>
                      <a:pt x="26764" y="77560"/>
                    </a:lnTo>
                    <a:lnTo>
                      <a:pt x="23796" y="78496"/>
                    </a:lnTo>
                    <a:lnTo>
                      <a:pt x="21817" y="80112"/>
                    </a:lnTo>
                    <a:lnTo>
                      <a:pt x="18040" y="86133"/>
                    </a:lnTo>
                    <a:lnTo>
                      <a:pt x="9053" y="89260"/>
                    </a:lnTo>
                    <a:lnTo>
                      <a:pt x="16629" y="89294"/>
                    </a:lnTo>
                    <a:lnTo>
                      <a:pt x="24745" y="83159"/>
                    </a:lnTo>
                    <a:lnTo>
                      <a:pt x="33019" y="81195"/>
                    </a:lnTo>
                    <a:lnTo>
                      <a:pt x="74415" y="80369"/>
                    </a:lnTo>
                    <a:lnTo>
                      <a:pt x="80368" y="83014"/>
                    </a:lnTo>
                    <a:lnTo>
                      <a:pt x="83345" y="85108"/>
                    </a:lnTo>
                    <a:lnTo>
                      <a:pt x="86651" y="90082"/>
                    </a:lnTo>
                    <a:lnTo>
                      <a:pt x="88513" y="98459"/>
                    </a:lnTo>
                    <a:lnTo>
                      <a:pt x="88774" y="101358"/>
                    </a:lnTo>
                    <a:lnTo>
                      <a:pt x="89941" y="103291"/>
                    </a:lnTo>
                    <a:lnTo>
                      <a:pt x="91711" y="104580"/>
                    </a:lnTo>
                    <a:lnTo>
                      <a:pt x="93883" y="105439"/>
                    </a:lnTo>
                    <a:lnTo>
                      <a:pt x="95331" y="107995"/>
                    </a:lnTo>
                    <a:lnTo>
                      <a:pt x="96940" y="116128"/>
                    </a:lnTo>
                    <a:lnTo>
                      <a:pt x="95009" y="123712"/>
                    </a:lnTo>
                    <a:lnTo>
                      <a:pt x="91836" y="130389"/>
                    </a:lnTo>
                    <a:lnTo>
                      <a:pt x="84891" y="150515"/>
                    </a:lnTo>
                    <a:lnTo>
                      <a:pt x="82391" y="153922"/>
                    </a:lnTo>
                    <a:lnTo>
                      <a:pt x="50591" y="181646"/>
                    </a:lnTo>
                    <a:lnTo>
                      <a:pt x="41998" y="184912"/>
                    </a:lnTo>
                    <a:lnTo>
                      <a:pt x="14624" y="187478"/>
                    </a:lnTo>
                    <a:lnTo>
                      <a:pt x="12726" y="186501"/>
                    </a:lnTo>
                    <a:lnTo>
                      <a:pt x="11461" y="184856"/>
                    </a:lnTo>
                    <a:lnTo>
                      <a:pt x="10617" y="182769"/>
                    </a:lnTo>
                    <a:lnTo>
                      <a:pt x="9063" y="181377"/>
                    </a:lnTo>
                    <a:lnTo>
                      <a:pt x="0" y="178594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14" name="SMARTInkShape-908"/>
              <p:cNvSpPr/>
              <p:nvPr>
                <p:custDataLst>
                  <p:tags r:id="rId40"/>
                </p:custDataLst>
              </p:nvPr>
            </p:nvSpPr>
            <p:spPr>
              <a:xfrm>
                <a:off x="3304107" y="5286377"/>
                <a:ext cx="123127" cy="151681"/>
              </a:xfrm>
              <a:custGeom>
                <a:avLst/>
                <a:gdLst/>
                <a:ahLst/>
                <a:cxnLst/>
                <a:rect l="0" t="0" r="0" b="0"/>
                <a:pathLst>
                  <a:path w="123127" h="151681">
                    <a:moveTo>
                      <a:pt x="71314" y="17857"/>
                    </a:moveTo>
                    <a:lnTo>
                      <a:pt x="71314" y="1348"/>
                    </a:lnTo>
                    <a:lnTo>
                      <a:pt x="70322" y="897"/>
                    </a:lnTo>
                    <a:lnTo>
                      <a:pt x="41426" y="0"/>
                    </a:lnTo>
                    <a:lnTo>
                      <a:pt x="35541" y="2645"/>
                    </a:lnTo>
                    <a:lnTo>
                      <a:pt x="29619" y="6136"/>
                    </a:lnTo>
                    <a:lnTo>
                      <a:pt x="20706" y="9093"/>
                    </a:lnTo>
                    <a:lnTo>
                      <a:pt x="1273" y="25427"/>
                    </a:lnTo>
                    <a:lnTo>
                      <a:pt x="0" y="34357"/>
                    </a:lnTo>
                    <a:lnTo>
                      <a:pt x="7577" y="43285"/>
                    </a:lnTo>
                    <a:lnTo>
                      <a:pt x="10906" y="44042"/>
                    </a:lnTo>
                    <a:lnTo>
                      <a:pt x="21128" y="44527"/>
                    </a:lnTo>
                    <a:lnTo>
                      <a:pt x="26851" y="47240"/>
                    </a:lnTo>
                    <a:lnTo>
                      <a:pt x="32701" y="50759"/>
                    </a:lnTo>
                    <a:lnTo>
                      <a:pt x="44542" y="53020"/>
                    </a:lnTo>
                    <a:lnTo>
                      <a:pt x="47513" y="53205"/>
                    </a:lnTo>
                    <a:lnTo>
                      <a:pt x="49494" y="54321"/>
                    </a:lnTo>
                    <a:lnTo>
                      <a:pt x="50814" y="56058"/>
                    </a:lnTo>
                    <a:lnTo>
                      <a:pt x="51694" y="58207"/>
                    </a:lnTo>
                    <a:lnTo>
                      <a:pt x="53274" y="59639"/>
                    </a:lnTo>
                    <a:lnTo>
                      <a:pt x="62937" y="64585"/>
                    </a:lnTo>
                    <a:lnTo>
                      <a:pt x="68584" y="68392"/>
                    </a:lnTo>
                    <a:lnTo>
                      <a:pt x="74400" y="70082"/>
                    </a:lnTo>
                    <a:lnTo>
                      <a:pt x="76349" y="71525"/>
                    </a:lnTo>
                    <a:lnTo>
                      <a:pt x="77647" y="73480"/>
                    </a:lnTo>
                    <a:lnTo>
                      <a:pt x="80082" y="78297"/>
                    </a:lnTo>
                    <a:lnTo>
                      <a:pt x="86039" y="86587"/>
                    </a:lnTo>
                    <a:lnTo>
                      <a:pt x="88761" y="96496"/>
                    </a:lnTo>
                    <a:lnTo>
                      <a:pt x="89052" y="102453"/>
                    </a:lnTo>
                    <a:lnTo>
                      <a:pt x="86474" y="107710"/>
                    </a:lnTo>
                    <a:lnTo>
                      <a:pt x="83013" y="113354"/>
                    </a:lnTo>
                    <a:lnTo>
                      <a:pt x="80072" y="122110"/>
                    </a:lnTo>
                    <a:lnTo>
                      <a:pt x="67924" y="136929"/>
                    </a:lnTo>
                    <a:lnTo>
                      <a:pt x="62201" y="140231"/>
                    </a:lnTo>
                    <a:lnTo>
                      <a:pt x="56350" y="142691"/>
                    </a:lnTo>
                    <a:lnTo>
                      <a:pt x="47478" y="148662"/>
                    </a:lnTo>
                    <a:lnTo>
                      <a:pt x="37357" y="151389"/>
                    </a:lnTo>
                    <a:lnTo>
                      <a:pt x="31377" y="151680"/>
                    </a:lnTo>
                    <a:lnTo>
                      <a:pt x="29807" y="150728"/>
                    </a:lnTo>
                    <a:lnTo>
                      <a:pt x="28760" y="149102"/>
                    </a:lnTo>
                    <a:lnTo>
                      <a:pt x="27080" y="144102"/>
                    </a:lnTo>
                    <a:lnTo>
                      <a:pt x="26789" y="138497"/>
                    </a:lnTo>
                    <a:lnTo>
                      <a:pt x="27740" y="136979"/>
                    </a:lnTo>
                    <a:lnTo>
                      <a:pt x="29367" y="135967"/>
                    </a:lnTo>
                    <a:lnTo>
                      <a:pt x="31443" y="135292"/>
                    </a:lnTo>
                    <a:lnTo>
                      <a:pt x="44447" y="124928"/>
                    </a:lnTo>
                    <a:lnTo>
                      <a:pt x="65201" y="106974"/>
                    </a:lnTo>
                    <a:lnTo>
                      <a:pt x="88637" y="89278"/>
                    </a:lnTo>
                    <a:lnTo>
                      <a:pt x="94889" y="82342"/>
                    </a:lnTo>
                    <a:lnTo>
                      <a:pt x="122243" y="44810"/>
                    </a:lnTo>
                    <a:lnTo>
                      <a:pt x="123126" y="41778"/>
                    </a:lnTo>
                    <a:lnTo>
                      <a:pt x="122723" y="39758"/>
                    </a:lnTo>
                    <a:lnTo>
                      <a:pt x="121462" y="38411"/>
                    </a:lnTo>
                    <a:lnTo>
                      <a:pt x="119629" y="37512"/>
                    </a:lnTo>
                    <a:lnTo>
                      <a:pt x="118407" y="35921"/>
                    </a:lnTo>
                    <a:lnTo>
                      <a:pt x="117049" y="31508"/>
                    </a:lnTo>
                    <a:lnTo>
                      <a:pt x="115695" y="29935"/>
                    </a:lnTo>
                    <a:lnTo>
                      <a:pt x="111545" y="28186"/>
                    </a:lnTo>
                    <a:lnTo>
                      <a:pt x="81419" y="26823"/>
                    </a:lnTo>
                    <a:lnTo>
                      <a:pt x="73160" y="29449"/>
                    </a:lnTo>
                    <a:lnTo>
                      <a:pt x="66181" y="32931"/>
                    </a:lnTo>
                    <a:lnTo>
                      <a:pt x="55327" y="35350"/>
                    </a:lnTo>
                    <a:lnTo>
                      <a:pt x="44649" y="26891"/>
                    </a:lnTo>
                    <a:lnTo>
                      <a:pt x="53455" y="26787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15" name="SMARTInkShape-909"/>
              <p:cNvSpPr/>
              <p:nvPr>
                <p:custDataLst>
                  <p:tags r:id="rId41"/>
                </p:custDataLst>
              </p:nvPr>
            </p:nvSpPr>
            <p:spPr>
              <a:xfrm>
                <a:off x="3179350" y="5286410"/>
                <a:ext cx="97723" cy="151725"/>
              </a:xfrm>
              <a:custGeom>
                <a:avLst/>
                <a:gdLst/>
                <a:ahLst/>
                <a:cxnLst/>
                <a:rect l="0" t="0" r="0" b="0"/>
                <a:pathLst>
                  <a:path w="97723" h="151725">
                    <a:moveTo>
                      <a:pt x="62126" y="17824"/>
                    </a:moveTo>
                    <a:lnTo>
                      <a:pt x="62126" y="13084"/>
                    </a:lnTo>
                    <a:lnTo>
                      <a:pt x="61134" y="11687"/>
                    </a:lnTo>
                    <a:lnTo>
                      <a:pt x="59480" y="10757"/>
                    </a:lnTo>
                    <a:lnTo>
                      <a:pt x="57386" y="10136"/>
                    </a:lnTo>
                    <a:lnTo>
                      <a:pt x="55990" y="8729"/>
                    </a:lnTo>
                    <a:lnTo>
                      <a:pt x="53564" y="1315"/>
                    </a:lnTo>
                    <a:lnTo>
                      <a:pt x="50715" y="565"/>
                    </a:lnTo>
                    <a:lnTo>
                      <a:pt x="39904" y="0"/>
                    </a:lnTo>
                    <a:lnTo>
                      <a:pt x="34721" y="2626"/>
                    </a:lnTo>
                    <a:lnTo>
                      <a:pt x="29111" y="6108"/>
                    </a:lnTo>
                    <a:lnTo>
                      <a:pt x="20373" y="9061"/>
                    </a:lnTo>
                    <a:lnTo>
                      <a:pt x="10301" y="16474"/>
                    </a:lnTo>
                    <a:lnTo>
                      <a:pt x="9328" y="19870"/>
                    </a:lnTo>
                    <a:lnTo>
                      <a:pt x="9068" y="22165"/>
                    </a:lnTo>
                    <a:lnTo>
                      <a:pt x="7903" y="23694"/>
                    </a:lnTo>
                    <a:lnTo>
                      <a:pt x="3962" y="25394"/>
                    </a:lnTo>
                    <a:lnTo>
                      <a:pt x="2514" y="26839"/>
                    </a:lnTo>
                    <a:lnTo>
                      <a:pt x="0" y="34324"/>
                    </a:lnTo>
                    <a:lnTo>
                      <a:pt x="7340" y="43252"/>
                    </a:lnTo>
                    <a:lnTo>
                      <a:pt x="10657" y="44009"/>
                    </a:lnTo>
                    <a:lnTo>
                      <a:pt x="20871" y="44494"/>
                    </a:lnTo>
                    <a:lnTo>
                      <a:pt x="22717" y="45525"/>
                    </a:lnTo>
                    <a:lnTo>
                      <a:pt x="23947" y="47207"/>
                    </a:lnTo>
                    <a:lnTo>
                      <a:pt x="24767" y="49319"/>
                    </a:lnTo>
                    <a:lnTo>
                      <a:pt x="26306" y="50726"/>
                    </a:lnTo>
                    <a:lnTo>
                      <a:pt x="35905" y="55633"/>
                    </a:lnTo>
                    <a:lnTo>
                      <a:pt x="41543" y="59432"/>
                    </a:lnTo>
                    <a:lnTo>
                      <a:pt x="50295" y="62564"/>
                    </a:lnTo>
                    <a:lnTo>
                      <a:pt x="59172" y="68342"/>
                    </a:lnTo>
                    <a:lnTo>
                      <a:pt x="68086" y="71488"/>
                    </a:lnTo>
                    <a:lnTo>
                      <a:pt x="93134" y="93515"/>
                    </a:lnTo>
                    <a:lnTo>
                      <a:pt x="95751" y="98759"/>
                    </a:lnTo>
                    <a:lnTo>
                      <a:pt x="97661" y="116101"/>
                    </a:lnTo>
                    <a:lnTo>
                      <a:pt x="97722" y="119060"/>
                    </a:lnTo>
                    <a:lnTo>
                      <a:pt x="96771" y="121035"/>
                    </a:lnTo>
                    <a:lnTo>
                      <a:pt x="95145" y="122349"/>
                    </a:lnTo>
                    <a:lnTo>
                      <a:pt x="93068" y="123227"/>
                    </a:lnTo>
                    <a:lnTo>
                      <a:pt x="91684" y="124803"/>
                    </a:lnTo>
                    <a:lnTo>
                      <a:pt x="86817" y="134463"/>
                    </a:lnTo>
                    <a:lnTo>
                      <a:pt x="76595" y="145926"/>
                    </a:lnTo>
                    <a:lnTo>
                      <a:pt x="70872" y="149171"/>
                    </a:lnTo>
                    <a:lnTo>
                      <a:pt x="59114" y="151257"/>
                    </a:lnTo>
                    <a:lnTo>
                      <a:pt x="41287" y="151724"/>
                    </a:lnTo>
                    <a:lnTo>
                      <a:pt x="35336" y="149103"/>
                    </a:lnTo>
                    <a:lnTo>
                      <a:pt x="29384" y="145623"/>
                    </a:lnTo>
                    <a:lnTo>
                      <a:pt x="23431" y="144078"/>
                    </a:lnTo>
                    <a:lnTo>
                      <a:pt x="21446" y="142673"/>
                    </a:lnTo>
                    <a:lnTo>
                      <a:pt x="20124" y="140744"/>
                    </a:lnTo>
                    <a:lnTo>
                      <a:pt x="18262" y="133289"/>
                    </a:lnTo>
                    <a:lnTo>
                      <a:pt x="17633" y="121882"/>
                    </a:lnTo>
                    <a:lnTo>
                      <a:pt x="20193" y="115996"/>
                    </a:lnTo>
                    <a:lnTo>
                      <a:pt x="22264" y="113038"/>
                    </a:lnTo>
                    <a:lnTo>
                      <a:pt x="27212" y="109752"/>
                    </a:lnTo>
                    <a:lnTo>
                      <a:pt x="32718" y="107298"/>
                    </a:lnTo>
                    <a:lnTo>
                      <a:pt x="65107" y="77323"/>
                    </a:lnTo>
                    <a:lnTo>
                      <a:pt x="88393" y="45244"/>
                    </a:lnTo>
                    <a:lnTo>
                      <a:pt x="88870" y="36980"/>
                    </a:lnTo>
                    <a:lnTo>
                      <a:pt x="87893" y="36548"/>
                    </a:lnTo>
                    <a:lnTo>
                      <a:pt x="44376" y="35684"/>
                    </a:lnTo>
                    <a:lnTo>
                      <a:pt x="31126" y="35684"/>
                    </a:lnTo>
                    <a:lnTo>
                      <a:pt x="29553" y="34692"/>
                    </a:lnTo>
                    <a:lnTo>
                      <a:pt x="28505" y="33038"/>
                    </a:lnTo>
                    <a:lnTo>
                      <a:pt x="26408" y="26754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16" name="SMARTInkShape-910"/>
              <p:cNvSpPr/>
              <p:nvPr>
                <p:custDataLst>
                  <p:tags r:id="rId42"/>
                </p:custDataLst>
              </p:nvPr>
            </p:nvSpPr>
            <p:spPr>
              <a:xfrm>
                <a:off x="3000385" y="5286377"/>
                <a:ext cx="133769" cy="169543"/>
              </a:xfrm>
              <a:custGeom>
                <a:avLst/>
                <a:gdLst/>
                <a:ahLst/>
                <a:cxnLst/>
                <a:rect l="0" t="0" r="0" b="0"/>
                <a:pathLst>
                  <a:path w="133769" h="169543">
                    <a:moveTo>
                      <a:pt x="44638" y="17857"/>
                    </a:moveTo>
                    <a:lnTo>
                      <a:pt x="44638" y="13117"/>
                    </a:lnTo>
                    <a:lnTo>
                      <a:pt x="45631" y="11720"/>
                    </a:lnTo>
                    <a:lnTo>
                      <a:pt x="47284" y="10790"/>
                    </a:lnTo>
                    <a:lnTo>
                      <a:pt x="49379" y="10169"/>
                    </a:lnTo>
                    <a:lnTo>
                      <a:pt x="50775" y="8762"/>
                    </a:lnTo>
                    <a:lnTo>
                      <a:pt x="53459" y="398"/>
                    </a:lnTo>
                    <a:lnTo>
                      <a:pt x="40006" y="0"/>
                    </a:lnTo>
                    <a:lnTo>
                      <a:pt x="38573" y="992"/>
                    </a:lnTo>
                    <a:lnTo>
                      <a:pt x="37619" y="2645"/>
                    </a:lnTo>
                    <a:lnTo>
                      <a:pt x="36982" y="4740"/>
                    </a:lnTo>
                    <a:lnTo>
                      <a:pt x="35565" y="6136"/>
                    </a:lnTo>
                    <a:lnTo>
                      <a:pt x="26163" y="11022"/>
                    </a:lnTo>
                    <a:lnTo>
                      <a:pt x="20552" y="14819"/>
                    </a:lnTo>
                    <a:lnTo>
                      <a:pt x="14751" y="16507"/>
                    </a:lnTo>
                    <a:lnTo>
                      <a:pt x="12807" y="17949"/>
                    </a:lnTo>
                    <a:lnTo>
                      <a:pt x="11511" y="19903"/>
                    </a:lnTo>
                    <a:lnTo>
                      <a:pt x="9079" y="24720"/>
                    </a:lnTo>
                    <a:lnTo>
                      <a:pt x="1383" y="34072"/>
                    </a:lnTo>
                    <a:lnTo>
                      <a:pt x="112" y="43260"/>
                    </a:lnTo>
                    <a:lnTo>
                      <a:pt x="0" y="52213"/>
                    </a:lnTo>
                    <a:lnTo>
                      <a:pt x="6129" y="60436"/>
                    </a:lnTo>
                    <a:lnTo>
                      <a:pt x="7679" y="65884"/>
                    </a:lnTo>
                    <a:lnTo>
                      <a:pt x="9085" y="67735"/>
                    </a:lnTo>
                    <a:lnTo>
                      <a:pt x="26963" y="78287"/>
                    </a:lnTo>
                    <a:lnTo>
                      <a:pt x="29878" y="78979"/>
                    </a:lnTo>
                    <a:lnTo>
                      <a:pt x="42678" y="86227"/>
                    </a:lnTo>
                    <a:lnTo>
                      <a:pt x="56735" y="89377"/>
                    </a:lnTo>
                    <a:lnTo>
                      <a:pt x="69296" y="96863"/>
                    </a:lnTo>
                    <a:lnTo>
                      <a:pt x="93534" y="120337"/>
                    </a:lnTo>
                    <a:lnTo>
                      <a:pt x="96135" y="125581"/>
                    </a:lnTo>
                    <a:lnTo>
                      <a:pt x="96830" y="128368"/>
                    </a:lnTo>
                    <a:lnTo>
                      <a:pt x="98284" y="130227"/>
                    </a:lnTo>
                    <a:lnTo>
                      <a:pt x="102546" y="132291"/>
                    </a:lnTo>
                    <a:lnTo>
                      <a:pt x="104079" y="133834"/>
                    </a:lnTo>
                    <a:lnTo>
                      <a:pt x="105783" y="138195"/>
                    </a:lnTo>
                    <a:lnTo>
                      <a:pt x="105245" y="140746"/>
                    </a:lnTo>
                    <a:lnTo>
                      <a:pt x="99338" y="150150"/>
                    </a:lnTo>
                    <a:lnTo>
                      <a:pt x="84944" y="165062"/>
                    </a:lnTo>
                    <a:lnTo>
                      <a:pt x="79750" y="167618"/>
                    </a:lnTo>
                    <a:lnTo>
                      <a:pt x="59799" y="169482"/>
                    </a:lnTo>
                    <a:lnTo>
                      <a:pt x="54745" y="169542"/>
                    </a:lnTo>
                    <a:lnTo>
                      <a:pt x="51376" y="168589"/>
                    </a:lnTo>
                    <a:lnTo>
                      <a:pt x="49130" y="166963"/>
                    </a:lnTo>
                    <a:lnTo>
                      <a:pt x="47633" y="164886"/>
                    </a:lnTo>
                    <a:lnTo>
                      <a:pt x="45642" y="163501"/>
                    </a:lnTo>
                    <a:lnTo>
                      <a:pt x="38101" y="160561"/>
                    </a:lnTo>
                    <a:lnTo>
                      <a:pt x="32472" y="156356"/>
                    </a:lnTo>
                    <a:lnTo>
                      <a:pt x="29309" y="151181"/>
                    </a:lnTo>
                    <a:lnTo>
                      <a:pt x="27279" y="144512"/>
                    </a:lnTo>
                    <a:lnTo>
                      <a:pt x="22187" y="138618"/>
                    </a:lnTo>
                    <a:lnTo>
                      <a:pt x="21733" y="137061"/>
                    </a:lnTo>
                    <a:lnTo>
                      <a:pt x="22423" y="136021"/>
                    </a:lnTo>
                    <a:lnTo>
                      <a:pt x="23875" y="135328"/>
                    </a:lnTo>
                    <a:lnTo>
                      <a:pt x="24843" y="133874"/>
                    </a:lnTo>
                    <a:lnTo>
                      <a:pt x="27197" y="127088"/>
                    </a:lnTo>
                    <a:lnTo>
                      <a:pt x="31265" y="121636"/>
                    </a:lnTo>
                    <a:lnTo>
                      <a:pt x="36379" y="118552"/>
                    </a:lnTo>
                    <a:lnTo>
                      <a:pt x="41960" y="116188"/>
                    </a:lnTo>
                    <a:lnTo>
                      <a:pt x="65684" y="99956"/>
                    </a:lnTo>
                    <a:lnTo>
                      <a:pt x="82456" y="82177"/>
                    </a:lnTo>
                    <a:lnTo>
                      <a:pt x="124276" y="45245"/>
                    </a:lnTo>
                    <a:lnTo>
                      <a:pt x="129642" y="38960"/>
                    </a:lnTo>
                    <a:lnTo>
                      <a:pt x="132027" y="32858"/>
                    </a:lnTo>
                    <a:lnTo>
                      <a:pt x="133768" y="14891"/>
                    </a:lnTo>
                    <a:lnTo>
                      <a:pt x="132832" y="12903"/>
                    </a:lnTo>
                    <a:lnTo>
                      <a:pt x="131215" y="11578"/>
                    </a:lnTo>
                    <a:lnTo>
                      <a:pt x="126773" y="10106"/>
                    </a:lnTo>
                    <a:lnTo>
                      <a:pt x="112940" y="9082"/>
                    </a:lnTo>
                    <a:lnTo>
                      <a:pt x="73835" y="19958"/>
                    </a:lnTo>
                    <a:lnTo>
                      <a:pt x="66544" y="23753"/>
                    </a:lnTo>
                    <a:lnTo>
                      <a:pt x="53779" y="26187"/>
                    </a:lnTo>
                    <a:lnTo>
                      <a:pt x="44638" y="26787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17" name="SMARTInkShape-911"/>
              <p:cNvSpPr/>
              <p:nvPr>
                <p:custDataLst>
                  <p:tags r:id="rId43"/>
                </p:custDataLst>
              </p:nvPr>
            </p:nvSpPr>
            <p:spPr>
              <a:xfrm>
                <a:off x="2866430" y="5286485"/>
                <a:ext cx="17860" cy="178480"/>
              </a:xfrm>
              <a:custGeom>
                <a:avLst/>
                <a:gdLst/>
                <a:ahLst/>
                <a:cxnLst/>
                <a:rect l="0" t="0" r="0" b="0"/>
                <a:pathLst>
                  <a:path w="17860" h="178480">
                    <a:moveTo>
                      <a:pt x="8929" y="8820"/>
                    </a:moveTo>
                    <a:lnTo>
                      <a:pt x="8929" y="0"/>
                    </a:lnTo>
                    <a:lnTo>
                      <a:pt x="8929" y="7588"/>
                    </a:lnTo>
                    <a:lnTo>
                      <a:pt x="15066" y="15705"/>
                    </a:lnTo>
                    <a:lnTo>
                      <a:pt x="17031" y="23978"/>
                    </a:lnTo>
                    <a:lnTo>
                      <a:pt x="17827" y="52266"/>
                    </a:lnTo>
                    <a:lnTo>
                      <a:pt x="9755" y="92267"/>
                    </a:lnTo>
                    <a:lnTo>
                      <a:pt x="7958" y="136649"/>
                    </a:lnTo>
                    <a:lnTo>
                      <a:pt x="1244" y="154258"/>
                    </a:lnTo>
                    <a:lnTo>
                      <a:pt x="0" y="178438"/>
                    </a:lnTo>
                    <a:lnTo>
                      <a:pt x="7688" y="178479"/>
                    </a:lnTo>
                    <a:lnTo>
                      <a:pt x="17859" y="169554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18" name="SMARTInkShape-912"/>
              <p:cNvSpPr/>
              <p:nvPr>
                <p:custDataLst>
                  <p:tags r:id="rId44"/>
                </p:custDataLst>
              </p:nvPr>
            </p:nvSpPr>
            <p:spPr>
              <a:xfrm>
                <a:off x="2664905" y="5308019"/>
                <a:ext cx="129933" cy="146742"/>
              </a:xfrm>
              <a:custGeom>
                <a:avLst/>
                <a:gdLst/>
                <a:ahLst/>
                <a:cxnLst/>
                <a:rect l="0" t="0" r="0" b="0"/>
                <a:pathLst>
                  <a:path w="129933" h="146742">
                    <a:moveTo>
                      <a:pt x="22931" y="5145"/>
                    </a:moveTo>
                    <a:lnTo>
                      <a:pt x="30619" y="5145"/>
                    </a:lnTo>
                    <a:lnTo>
                      <a:pt x="26471" y="5145"/>
                    </a:lnTo>
                    <a:lnTo>
                      <a:pt x="31854" y="5145"/>
                    </a:lnTo>
                    <a:lnTo>
                      <a:pt x="26714" y="5145"/>
                    </a:lnTo>
                    <a:lnTo>
                      <a:pt x="28912" y="5145"/>
                    </a:lnTo>
                    <a:lnTo>
                      <a:pt x="26246" y="5145"/>
                    </a:lnTo>
                    <a:lnTo>
                      <a:pt x="25141" y="4153"/>
                    </a:lnTo>
                    <a:lnTo>
                      <a:pt x="23913" y="405"/>
                    </a:lnTo>
                    <a:lnTo>
                      <a:pt x="23586" y="0"/>
                    </a:lnTo>
                    <a:lnTo>
                      <a:pt x="22931" y="5145"/>
                    </a:lnTo>
                    <a:lnTo>
                      <a:pt x="22931" y="17573"/>
                    </a:lnTo>
                    <a:lnTo>
                      <a:pt x="21939" y="19384"/>
                    </a:lnTo>
                    <a:lnTo>
                      <a:pt x="20285" y="20590"/>
                    </a:lnTo>
                    <a:lnTo>
                      <a:pt x="18190" y="21395"/>
                    </a:lnTo>
                    <a:lnTo>
                      <a:pt x="16794" y="22923"/>
                    </a:lnTo>
                    <a:lnTo>
                      <a:pt x="15242" y="27268"/>
                    </a:lnTo>
                    <a:lnTo>
                      <a:pt x="13081" y="46893"/>
                    </a:lnTo>
                    <a:lnTo>
                      <a:pt x="7886" y="56761"/>
                    </a:lnTo>
                    <a:lnTo>
                      <a:pt x="4326" y="81710"/>
                    </a:lnTo>
                    <a:lnTo>
                      <a:pt x="441" y="88122"/>
                    </a:lnTo>
                    <a:lnTo>
                      <a:pt x="0" y="91220"/>
                    </a:lnTo>
                    <a:lnTo>
                      <a:pt x="5049" y="124575"/>
                    </a:lnTo>
                    <a:lnTo>
                      <a:pt x="6048" y="126436"/>
                    </a:lnTo>
                    <a:lnTo>
                      <a:pt x="7707" y="127677"/>
                    </a:lnTo>
                    <a:lnTo>
                      <a:pt x="12196" y="130049"/>
                    </a:lnTo>
                    <a:lnTo>
                      <a:pt x="21322" y="137704"/>
                    </a:lnTo>
                    <a:lnTo>
                      <a:pt x="29742" y="139808"/>
                    </a:lnTo>
                    <a:lnTo>
                      <a:pt x="39139" y="146741"/>
                    </a:lnTo>
                    <a:lnTo>
                      <a:pt x="40682" y="146176"/>
                    </a:lnTo>
                    <a:lnTo>
                      <a:pt x="47593" y="141631"/>
                    </a:lnTo>
                    <a:lnTo>
                      <a:pt x="78277" y="131501"/>
                    </a:lnTo>
                    <a:lnTo>
                      <a:pt x="84902" y="125465"/>
                    </a:lnTo>
                    <a:lnTo>
                      <a:pt x="115195" y="83849"/>
                    </a:lnTo>
                    <a:lnTo>
                      <a:pt x="126116" y="70889"/>
                    </a:lnTo>
                    <a:lnTo>
                      <a:pt x="128911" y="61776"/>
                    </a:lnTo>
                    <a:lnTo>
                      <a:pt x="129932" y="46827"/>
                    </a:lnTo>
                    <a:lnTo>
                      <a:pt x="127372" y="40868"/>
                    </a:lnTo>
                    <a:lnTo>
                      <a:pt x="125301" y="37889"/>
                    </a:lnTo>
                    <a:lnTo>
                      <a:pt x="120353" y="34581"/>
                    </a:lnTo>
                    <a:lnTo>
                      <a:pt x="114847" y="32118"/>
                    </a:lnTo>
                    <a:lnTo>
                      <a:pt x="109092" y="27716"/>
                    </a:lnTo>
                    <a:lnTo>
                      <a:pt x="100582" y="25099"/>
                    </a:lnTo>
                    <a:lnTo>
                      <a:pt x="57022" y="23040"/>
                    </a:lnTo>
                    <a:lnTo>
                      <a:pt x="40790" y="23004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19" name="SMARTInkShape-913"/>
              <p:cNvSpPr/>
              <p:nvPr>
                <p:custDataLst>
                  <p:tags r:id="rId45"/>
                </p:custDataLst>
              </p:nvPr>
            </p:nvSpPr>
            <p:spPr>
              <a:xfrm>
                <a:off x="2536032" y="5438180"/>
                <a:ext cx="17860" cy="71438"/>
              </a:xfrm>
              <a:custGeom>
                <a:avLst/>
                <a:gdLst/>
                <a:ahLst/>
                <a:cxnLst/>
                <a:rect l="0" t="0" r="0" b="0"/>
                <a:pathLst>
                  <a:path w="17860" h="71438">
                    <a:moveTo>
                      <a:pt x="17859" y="8929"/>
                    </a:moveTo>
                    <a:lnTo>
                      <a:pt x="17859" y="0"/>
                    </a:lnTo>
                    <a:lnTo>
                      <a:pt x="17859" y="16249"/>
                    </a:lnTo>
                    <a:lnTo>
                      <a:pt x="11722" y="24669"/>
                    </a:lnTo>
                    <a:lnTo>
                      <a:pt x="9297" y="34067"/>
                    </a:lnTo>
                    <a:lnTo>
                      <a:pt x="2864" y="42521"/>
                    </a:lnTo>
                    <a:lnTo>
                      <a:pt x="111" y="53088"/>
                    </a:lnTo>
                    <a:lnTo>
                      <a:pt x="0" y="62395"/>
                    </a:lnTo>
                    <a:lnTo>
                      <a:pt x="8929" y="71437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20" name="SMARTInkShape-914"/>
              <p:cNvSpPr/>
              <p:nvPr>
                <p:custDataLst>
                  <p:tags r:id="rId46"/>
                </p:custDataLst>
              </p:nvPr>
            </p:nvSpPr>
            <p:spPr>
              <a:xfrm>
                <a:off x="2307651" y="5259586"/>
                <a:ext cx="183687" cy="169664"/>
              </a:xfrm>
              <a:custGeom>
                <a:avLst/>
                <a:gdLst/>
                <a:ahLst/>
                <a:cxnLst/>
                <a:rect l="0" t="0" r="0" b="0"/>
                <a:pathLst>
                  <a:path w="183687" h="169664">
                    <a:moveTo>
                      <a:pt x="58716" y="8930"/>
                    </a:moveTo>
                    <a:lnTo>
                      <a:pt x="58716" y="0"/>
                    </a:lnTo>
                    <a:lnTo>
                      <a:pt x="49895" y="0"/>
                    </a:lnTo>
                    <a:lnTo>
                      <a:pt x="42107" y="7688"/>
                    </a:lnTo>
                    <a:lnTo>
                      <a:pt x="36487" y="8562"/>
                    </a:lnTo>
                    <a:lnTo>
                      <a:pt x="34967" y="9676"/>
                    </a:lnTo>
                    <a:lnTo>
                      <a:pt x="29459" y="19939"/>
                    </a:lnTo>
                    <a:lnTo>
                      <a:pt x="24274" y="25436"/>
                    </a:lnTo>
                    <a:lnTo>
                      <a:pt x="22257" y="33652"/>
                    </a:lnTo>
                    <a:lnTo>
                      <a:pt x="16935" y="41940"/>
                    </a:lnTo>
                    <a:lnTo>
                      <a:pt x="14634" y="53630"/>
                    </a:lnTo>
                    <a:lnTo>
                      <a:pt x="14445" y="56590"/>
                    </a:lnTo>
                    <a:lnTo>
                      <a:pt x="11590" y="62523"/>
                    </a:lnTo>
                    <a:lnTo>
                      <a:pt x="8005" y="68467"/>
                    </a:lnTo>
                    <a:lnTo>
                      <a:pt x="5704" y="80368"/>
                    </a:lnTo>
                    <a:lnTo>
                      <a:pt x="5171" y="101203"/>
                    </a:lnTo>
                    <a:lnTo>
                      <a:pt x="2507" y="107156"/>
                    </a:lnTo>
                    <a:lnTo>
                      <a:pt x="407" y="110132"/>
                    </a:lnTo>
                    <a:lnTo>
                      <a:pt x="0" y="113109"/>
                    </a:lnTo>
                    <a:lnTo>
                      <a:pt x="5548" y="130969"/>
                    </a:lnTo>
                    <a:lnTo>
                      <a:pt x="11102" y="139898"/>
                    </a:lnTo>
                    <a:lnTo>
                      <a:pt x="12750" y="145851"/>
                    </a:lnTo>
                    <a:lnTo>
                      <a:pt x="14181" y="147836"/>
                    </a:lnTo>
                    <a:lnTo>
                      <a:pt x="16128" y="149159"/>
                    </a:lnTo>
                    <a:lnTo>
                      <a:pt x="20936" y="151621"/>
                    </a:lnTo>
                    <a:lnTo>
                      <a:pt x="39129" y="168009"/>
                    </a:lnTo>
                    <a:lnTo>
                      <a:pt x="42735" y="168929"/>
                    </a:lnTo>
                    <a:lnTo>
                      <a:pt x="84302" y="169660"/>
                    </a:lnTo>
                    <a:lnTo>
                      <a:pt x="96173" y="169663"/>
                    </a:lnTo>
                    <a:lnTo>
                      <a:pt x="102814" y="167017"/>
                    </a:lnTo>
                    <a:lnTo>
                      <a:pt x="121176" y="154218"/>
                    </a:lnTo>
                    <a:lnTo>
                      <a:pt x="124169" y="153413"/>
                    </a:lnTo>
                    <a:lnTo>
                      <a:pt x="149745" y="131828"/>
                    </a:lnTo>
                    <a:lnTo>
                      <a:pt x="153744" y="125397"/>
                    </a:lnTo>
                    <a:lnTo>
                      <a:pt x="163650" y="104046"/>
                    </a:lnTo>
                    <a:lnTo>
                      <a:pt x="179830" y="82601"/>
                    </a:lnTo>
                    <a:lnTo>
                      <a:pt x="183389" y="57403"/>
                    </a:lnTo>
                    <a:lnTo>
                      <a:pt x="183686" y="41783"/>
                    </a:lnTo>
                    <a:lnTo>
                      <a:pt x="181066" y="35767"/>
                    </a:lnTo>
                    <a:lnTo>
                      <a:pt x="177586" y="29788"/>
                    </a:lnTo>
                    <a:lnTo>
                      <a:pt x="174634" y="20842"/>
                    </a:lnTo>
                    <a:lnTo>
                      <a:pt x="170428" y="14886"/>
                    </a:lnTo>
                    <a:lnTo>
                      <a:pt x="165251" y="11576"/>
                    </a:lnTo>
                    <a:lnTo>
                      <a:pt x="132941" y="931"/>
                    </a:lnTo>
                    <a:lnTo>
                      <a:pt x="100787" y="36"/>
                    </a:lnTo>
                    <a:lnTo>
                      <a:pt x="98670" y="1016"/>
                    </a:lnTo>
                    <a:lnTo>
                      <a:pt x="97258" y="2661"/>
                    </a:lnTo>
                    <a:lnTo>
                      <a:pt x="96317" y="4752"/>
                    </a:lnTo>
                    <a:lnTo>
                      <a:pt x="94698" y="6144"/>
                    </a:lnTo>
                    <a:lnTo>
                      <a:pt x="85922" y="8820"/>
                    </a:lnTo>
                    <a:lnTo>
                      <a:pt x="85505" y="17859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</p:grpSp>
        <p:grpSp>
          <p:nvGrpSpPr>
            <p:cNvPr id="530" name="SMARTInkShape-Group164"/>
            <p:cNvGrpSpPr/>
            <p:nvPr/>
          </p:nvGrpSpPr>
          <p:grpSpPr>
            <a:xfrm>
              <a:off x="3857637" y="5206010"/>
              <a:ext cx="1321583" cy="303608"/>
              <a:chOff x="3857637" y="5206010"/>
              <a:chExt cx="1321583" cy="303608"/>
            </a:xfrm>
          </p:grpSpPr>
          <p:sp>
            <p:nvSpPr>
              <p:cNvPr id="522" name="SMARTInkShape-915"/>
              <p:cNvSpPr/>
              <p:nvPr>
                <p:custDataLst>
                  <p:tags r:id="rId30"/>
                </p:custDataLst>
              </p:nvPr>
            </p:nvSpPr>
            <p:spPr>
              <a:xfrm>
                <a:off x="5045273" y="5241727"/>
                <a:ext cx="133947" cy="214144"/>
              </a:xfrm>
              <a:custGeom>
                <a:avLst/>
                <a:gdLst/>
                <a:ahLst/>
                <a:cxnLst/>
                <a:rect l="0" t="0" r="0" b="0"/>
                <a:pathLst>
                  <a:path w="133947" h="214144">
                    <a:moveTo>
                      <a:pt x="0" y="8929"/>
                    </a:moveTo>
                    <a:lnTo>
                      <a:pt x="5145" y="8929"/>
                    </a:lnTo>
                    <a:lnTo>
                      <a:pt x="2948" y="8929"/>
                    </a:lnTo>
                    <a:lnTo>
                      <a:pt x="1965" y="7937"/>
                    </a:lnTo>
                    <a:lnTo>
                      <a:pt x="2" y="14"/>
                    </a:lnTo>
                    <a:lnTo>
                      <a:pt x="0" y="0"/>
                    </a:lnTo>
                    <a:lnTo>
                      <a:pt x="7688" y="7687"/>
                    </a:lnTo>
                    <a:lnTo>
                      <a:pt x="13638" y="43191"/>
                    </a:lnTo>
                    <a:lnTo>
                      <a:pt x="23162" y="59647"/>
                    </a:lnTo>
                    <a:lnTo>
                      <a:pt x="29222" y="98407"/>
                    </a:lnTo>
                    <a:lnTo>
                      <a:pt x="33794" y="116138"/>
                    </a:lnTo>
                    <a:lnTo>
                      <a:pt x="35551" y="158877"/>
                    </a:lnTo>
                    <a:lnTo>
                      <a:pt x="35711" y="201157"/>
                    </a:lnTo>
                    <a:lnTo>
                      <a:pt x="35719" y="213740"/>
                    </a:lnTo>
                    <a:lnTo>
                      <a:pt x="40459" y="214143"/>
                    </a:lnTo>
                    <a:lnTo>
                      <a:pt x="45432" y="211591"/>
                    </a:lnTo>
                    <a:lnTo>
                      <a:pt x="48147" y="209522"/>
                    </a:lnTo>
                    <a:lnTo>
                      <a:pt x="51164" y="201930"/>
                    </a:lnTo>
                    <a:lnTo>
                      <a:pt x="55509" y="186500"/>
                    </a:lnTo>
                    <a:lnTo>
                      <a:pt x="71607" y="149068"/>
                    </a:lnTo>
                    <a:lnTo>
                      <a:pt x="89312" y="105054"/>
                    </a:lnTo>
                    <a:lnTo>
                      <a:pt x="107157" y="63107"/>
                    </a:lnTo>
                    <a:lnTo>
                      <a:pt x="113440" y="47471"/>
                    </a:lnTo>
                    <a:lnTo>
                      <a:pt x="115902" y="39949"/>
                    </a:lnTo>
                    <a:lnTo>
                      <a:pt x="122922" y="27036"/>
                    </a:lnTo>
                    <a:lnTo>
                      <a:pt x="125013" y="17873"/>
                    </a:lnTo>
                    <a:lnTo>
                      <a:pt x="133946" y="26789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23" name="SMARTInkShape-916"/>
              <p:cNvSpPr/>
              <p:nvPr>
                <p:custDataLst>
                  <p:tags r:id="rId31"/>
                </p:custDataLst>
              </p:nvPr>
            </p:nvSpPr>
            <p:spPr>
              <a:xfrm>
                <a:off x="4907344" y="5349264"/>
                <a:ext cx="129001" cy="115295"/>
              </a:xfrm>
              <a:custGeom>
                <a:avLst/>
                <a:gdLst/>
                <a:ahLst/>
                <a:cxnLst/>
                <a:rect l="0" t="0" r="0" b="0"/>
                <a:pathLst>
                  <a:path w="129001" h="115295">
                    <a:moveTo>
                      <a:pt x="48633" y="53197"/>
                    </a:moveTo>
                    <a:lnTo>
                      <a:pt x="65218" y="53197"/>
                    </a:lnTo>
                    <a:lnTo>
                      <a:pt x="88973" y="30716"/>
                    </a:lnTo>
                    <a:lnTo>
                      <a:pt x="91365" y="25676"/>
                    </a:lnTo>
                    <a:lnTo>
                      <a:pt x="93247" y="9059"/>
                    </a:lnTo>
                    <a:lnTo>
                      <a:pt x="85590" y="904"/>
                    </a:lnTo>
                    <a:lnTo>
                      <a:pt x="79978" y="0"/>
                    </a:lnTo>
                    <a:lnTo>
                      <a:pt x="74800" y="2434"/>
                    </a:lnTo>
                    <a:lnTo>
                      <a:pt x="69193" y="5831"/>
                    </a:lnTo>
                    <a:lnTo>
                      <a:pt x="60457" y="8735"/>
                    </a:lnTo>
                    <a:lnTo>
                      <a:pt x="37527" y="23709"/>
                    </a:lnTo>
                    <a:lnTo>
                      <a:pt x="3950" y="64773"/>
                    </a:lnTo>
                    <a:lnTo>
                      <a:pt x="984" y="69844"/>
                    </a:lnTo>
                    <a:lnTo>
                      <a:pt x="0" y="74217"/>
                    </a:lnTo>
                    <a:lnTo>
                      <a:pt x="336" y="78124"/>
                    </a:lnTo>
                    <a:lnTo>
                      <a:pt x="3504" y="88487"/>
                    </a:lnTo>
                    <a:lnTo>
                      <a:pt x="3770" y="93024"/>
                    </a:lnTo>
                    <a:lnTo>
                      <a:pt x="6535" y="98348"/>
                    </a:lnTo>
                    <a:lnTo>
                      <a:pt x="8661" y="101157"/>
                    </a:lnTo>
                    <a:lnTo>
                      <a:pt x="13669" y="104279"/>
                    </a:lnTo>
                    <a:lnTo>
                      <a:pt x="19202" y="106658"/>
                    </a:lnTo>
                    <a:lnTo>
                      <a:pt x="27895" y="112583"/>
                    </a:lnTo>
                    <a:lnTo>
                      <a:pt x="37748" y="114780"/>
                    </a:lnTo>
                    <a:lnTo>
                      <a:pt x="47433" y="115294"/>
                    </a:lnTo>
                    <a:lnTo>
                      <a:pt x="86283" y="104665"/>
                    </a:lnTo>
                    <a:lnTo>
                      <a:pt x="100138" y="97219"/>
                    </a:lnTo>
                    <a:lnTo>
                      <a:pt x="107243" y="92605"/>
                    </a:lnTo>
                    <a:lnTo>
                      <a:pt x="119888" y="86999"/>
                    </a:lnTo>
                    <a:lnTo>
                      <a:pt x="129000" y="79986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24" name="SMARTInkShape-917"/>
              <p:cNvSpPr/>
              <p:nvPr>
                <p:custDataLst>
                  <p:tags r:id="rId32"/>
                </p:custDataLst>
              </p:nvPr>
            </p:nvSpPr>
            <p:spPr>
              <a:xfrm>
                <a:off x="4652367" y="5243254"/>
                <a:ext cx="196076" cy="212776"/>
              </a:xfrm>
              <a:custGeom>
                <a:avLst/>
                <a:gdLst/>
                <a:ahLst/>
                <a:cxnLst/>
                <a:rect l="0" t="0" r="0" b="0"/>
                <a:pathLst>
                  <a:path w="196076" h="212776">
                    <a:moveTo>
                      <a:pt x="0" y="194926"/>
                    </a:moveTo>
                    <a:lnTo>
                      <a:pt x="0" y="212775"/>
                    </a:lnTo>
                    <a:lnTo>
                      <a:pt x="4740" y="208041"/>
                    </a:lnTo>
                    <a:lnTo>
                      <a:pt x="7068" y="203070"/>
                    </a:lnTo>
                    <a:lnTo>
                      <a:pt x="9676" y="188869"/>
                    </a:lnTo>
                    <a:lnTo>
                      <a:pt x="23147" y="170112"/>
                    </a:lnTo>
                    <a:lnTo>
                      <a:pt x="31049" y="143800"/>
                    </a:lnTo>
                    <a:lnTo>
                      <a:pt x="40934" y="126544"/>
                    </a:lnTo>
                    <a:lnTo>
                      <a:pt x="53647" y="81924"/>
                    </a:lnTo>
                    <a:lnTo>
                      <a:pt x="63109" y="63059"/>
                    </a:lnTo>
                    <a:lnTo>
                      <a:pt x="65886" y="59390"/>
                    </a:lnTo>
                    <a:lnTo>
                      <a:pt x="68970" y="50021"/>
                    </a:lnTo>
                    <a:lnTo>
                      <a:pt x="72105" y="29145"/>
                    </a:lnTo>
                    <a:lnTo>
                      <a:pt x="78442" y="16511"/>
                    </a:lnTo>
                    <a:lnTo>
                      <a:pt x="80364" y="7416"/>
                    </a:lnTo>
                    <a:lnTo>
                      <a:pt x="85107" y="7407"/>
                    </a:lnTo>
                    <a:lnTo>
                      <a:pt x="86503" y="8396"/>
                    </a:lnTo>
                    <a:lnTo>
                      <a:pt x="87435" y="10050"/>
                    </a:lnTo>
                    <a:lnTo>
                      <a:pt x="88929" y="19831"/>
                    </a:lnTo>
                    <a:lnTo>
                      <a:pt x="89292" y="61771"/>
                    </a:lnTo>
                    <a:lnTo>
                      <a:pt x="89297" y="106201"/>
                    </a:lnTo>
                    <a:lnTo>
                      <a:pt x="89297" y="147334"/>
                    </a:lnTo>
                    <a:lnTo>
                      <a:pt x="89297" y="160429"/>
                    </a:lnTo>
                    <a:lnTo>
                      <a:pt x="86651" y="167357"/>
                    </a:lnTo>
                    <a:lnTo>
                      <a:pt x="84557" y="170593"/>
                    </a:lnTo>
                    <a:lnTo>
                      <a:pt x="84152" y="172751"/>
                    </a:lnTo>
                    <a:lnTo>
                      <a:pt x="84874" y="174189"/>
                    </a:lnTo>
                    <a:lnTo>
                      <a:pt x="89221" y="177016"/>
                    </a:lnTo>
                    <a:lnTo>
                      <a:pt x="104524" y="160839"/>
                    </a:lnTo>
                    <a:lnTo>
                      <a:pt x="130977" y="117606"/>
                    </a:lnTo>
                    <a:lnTo>
                      <a:pt x="138909" y="101791"/>
                    </a:lnTo>
                    <a:lnTo>
                      <a:pt x="152356" y="58283"/>
                    </a:lnTo>
                    <a:lnTo>
                      <a:pt x="160898" y="38684"/>
                    </a:lnTo>
                    <a:lnTo>
                      <a:pt x="176839" y="10669"/>
                    </a:lnTo>
                    <a:lnTo>
                      <a:pt x="178074" y="3630"/>
                    </a:lnTo>
                    <a:lnTo>
                      <a:pt x="179239" y="1910"/>
                    </a:lnTo>
                    <a:lnTo>
                      <a:pt x="181009" y="764"/>
                    </a:lnTo>
                    <a:lnTo>
                      <a:pt x="183180" y="0"/>
                    </a:lnTo>
                    <a:lnTo>
                      <a:pt x="184628" y="483"/>
                    </a:lnTo>
                    <a:lnTo>
                      <a:pt x="185593" y="1798"/>
                    </a:lnTo>
                    <a:lnTo>
                      <a:pt x="186952" y="8388"/>
                    </a:lnTo>
                    <a:lnTo>
                      <a:pt x="187143" y="11036"/>
                    </a:lnTo>
                    <a:lnTo>
                      <a:pt x="190000" y="16622"/>
                    </a:lnTo>
                    <a:lnTo>
                      <a:pt x="192151" y="19503"/>
                    </a:lnTo>
                    <a:lnTo>
                      <a:pt x="194541" y="27993"/>
                    </a:lnTo>
                    <a:lnTo>
                      <a:pt x="196075" y="49614"/>
                    </a:lnTo>
                    <a:lnTo>
                      <a:pt x="188731" y="92528"/>
                    </a:lnTo>
                    <a:lnTo>
                      <a:pt x="185037" y="123330"/>
                    </a:lnTo>
                    <a:lnTo>
                      <a:pt x="180503" y="141301"/>
                    </a:lnTo>
                    <a:lnTo>
                      <a:pt x="178644" y="185210"/>
                    </a:lnTo>
                    <a:lnTo>
                      <a:pt x="178594" y="203437"/>
                    </a:lnTo>
                    <a:lnTo>
                      <a:pt x="187522" y="203855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25" name="SMARTInkShape-918"/>
              <p:cNvSpPr/>
              <p:nvPr>
                <p:custDataLst>
                  <p:tags r:id="rId33"/>
                </p:custDataLst>
              </p:nvPr>
            </p:nvSpPr>
            <p:spPr>
              <a:xfrm>
                <a:off x="4455914" y="5277445"/>
                <a:ext cx="107125" cy="160725"/>
              </a:xfrm>
              <a:custGeom>
                <a:avLst/>
                <a:gdLst/>
                <a:ahLst/>
                <a:cxnLst/>
                <a:rect l="0" t="0" r="0" b="0"/>
                <a:pathLst>
                  <a:path w="107125" h="160725">
                    <a:moveTo>
                      <a:pt x="98225" y="0"/>
                    </a:moveTo>
                    <a:lnTo>
                      <a:pt x="107124" y="0"/>
                    </a:lnTo>
                    <a:lnTo>
                      <a:pt x="65403" y="0"/>
                    </a:lnTo>
                    <a:lnTo>
                      <a:pt x="21582" y="0"/>
                    </a:lnTo>
                    <a:lnTo>
                      <a:pt x="12723" y="0"/>
                    </a:lnTo>
                    <a:lnTo>
                      <a:pt x="14915" y="0"/>
                    </a:lnTo>
                    <a:lnTo>
                      <a:pt x="9015" y="0"/>
                    </a:lnTo>
                    <a:lnTo>
                      <a:pt x="8929" y="42502"/>
                    </a:lnTo>
                    <a:lnTo>
                      <a:pt x="8929" y="51924"/>
                    </a:lnTo>
                    <a:lnTo>
                      <a:pt x="16618" y="61122"/>
                    </a:lnTo>
                    <a:lnTo>
                      <a:pt x="17492" y="66838"/>
                    </a:lnTo>
                    <a:lnTo>
                      <a:pt x="18606" y="68370"/>
                    </a:lnTo>
                    <a:lnTo>
                      <a:pt x="20341" y="69393"/>
                    </a:lnTo>
                    <a:lnTo>
                      <a:pt x="25515" y="71034"/>
                    </a:lnTo>
                    <a:lnTo>
                      <a:pt x="34365" y="79090"/>
                    </a:lnTo>
                    <a:lnTo>
                      <a:pt x="42580" y="81107"/>
                    </a:lnTo>
                    <a:lnTo>
                      <a:pt x="50870" y="86429"/>
                    </a:lnTo>
                    <a:lnTo>
                      <a:pt x="59611" y="89439"/>
                    </a:lnTo>
                    <a:lnTo>
                      <a:pt x="65520" y="93660"/>
                    </a:lnTo>
                    <a:lnTo>
                      <a:pt x="68807" y="98843"/>
                    </a:lnTo>
                    <a:lnTo>
                      <a:pt x="69684" y="101614"/>
                    </a:lnTo>
                    <a:lnTo>
                      <a:pt x="71261" y="103462"/>
                    </a:lnTo>
                    <a:lnTo>
                      <a:pt x="75659" y="105514"/>
                    </a:lnTo>
                    <a:lnTo>
                      <a:pt x="77228" y="107054"/>
                    </a:lnTo>
                    <a:lnTo>
                      <a:pt x="87251" y="125183"/>
                    </a:lnTo>
                    <a:lnTo>
                      <a:pt x="89261" y="147096"/>
                    </a:lnTo>
                    <a:lnTo>
                      <a:pt x="88281" y="148666"/>
                    </a:lnTo>
                    <a:lnTo>
                      <a:pt x="86635" y="149712"/>
                    </a:lnTo>
                    <a:lnTo>
                      <a:pt x="84546" y="150410"/>
                    </a:lnTo>
                    <a:lnTo>
                      <a:pt x="71204" y="158688"/>
                    </a:lnTo>
                    <a:lnTo>
                      <a:pt x="44642" y="160681"/>
                    </a:lnTo>
                    <a:lnTo>
                      <a:pt x="32741" y="160724"/>
                    </a:lnTo>
                    <a:lnTo>
                      <a:pt x="26788" y="158084"/>
                    </a:lnTo>
                    <a:lnTo>
                      <a:pt x="20836" y="154596"/>
                    </a:lnTo>
                    <a:lnTo>
                      <a:pt x="10694" y="152172"/>
                    </a:lnTo>
                    <a:lnTo>
                      <a:pt x="0" y="142875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26" name="SMARTInkShape-919"/>
              <p:cNvSpPr/>
              <p:nvPr>
                <p:custDataLst>
                  <p:tags r:id="rId34"/>
                </p:custDataLst>
              </p:nvPr>
            </p:nvSpPr>
            <p:spPr>
              <a:xfrm>
                <a:off x="4339828" y="5438180"/>
                <a:ext cx="8930" cy="71438"/>
              </a:xfrm>
              <a:custGeom>
                <a:avLst/>
                <a:gdLst/>
                <a:ahLst/>
                <a:cxnLst/>
                <a:rect l="0" t="0" r="0" b="0"/>
                <a:pathLst>
                  <a:path w="8930" h="71438">
                    <a:moveTo>
                      <a:pt x="8929" y="0"/>
                    </a:moveTo>
                    <a:lnTo>
                      <a:pt x="8929" y="38731"/>
                    </a:lnTo>
                    <a:lnTo>
                      <a:pt x="6284" y="44665"/>
                    </a:lnTo>
                    <a:lnTo>
                      <a:pt x="2793" y="50607"/>
                    </a:lnTo>
                    <a:lnTo>
                      <a:pt x="368" y="60744"/>
                    </a:lnTo>
                    <a:lnTo>
                      <a:pt x="0" y="71437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27" name="SMARTInkShape-920"/>
              <p:cNvSpPr/>
              <p:nvPr>
                <p:custDataLst>
                  <p:tags r:id="rId35"/>
                </p:custDataLst>
              </p:nvPr>
            </p:nvSpPr>
            <p:spPr>
              <a:xfrm>
                <a:off x="4232671" y="5223867"/>
                <a:ext cx="26791" cy="196073"/>
              </a:xfrm>
              <a:custGeom>
                <a:avLst/>
                <a:gdLst/>
                <a:ahLst/>
                <a:cxnLst/>
                <a:rect l="0" t="0" r="0" b="0"/>
                <a:pathLst>
                  <a:path w="26791" h="196073">
                    <a:moveTo>
                      <a:pt x="17860" y="0"/>
                    </a:moveTo>
                    <a:lnTo>
                      <a:pt x="25548" y="0"/>
                    </a:lnTo>
                    <a:lnTo>
                      <a:pt x="25962" y="992"/>
                    </a:lnTo>
                    <a:lnTo>
                      <a:pt x="26787" y="42575"/>
                    </a:lnTo>
                    <a:lnTo>
                      <a:pt x="26790" y="86711"/>
                    </a:lnTo>
                    <a:lnTo>
                      <a:pt x="18688" y="129980"/>
                    </a:lnTo>
                    <a:lnTo>
                      <a:pt x="17969" y="153279"/>
                    </a:lnTo>
                    <a:lnTo>
                      <a:pt x="15263" y="160066"/>
                    </a:lnTo>
                    <a:lnTo>
                      <a:pt x="11745" y="166390"/>
                    </a:lnTo>
                    <a:lnTo>
                      <a:pt x="9486" y="178535"/>
                    </a:lnTo>
                    <a:lnTo>
                      <a:pt x="8931" y="196072"/>
                    </a:lnTo>
                    <a:lnTo>
                      <a:pt x="8931" y="191599"/>
                    </a:lnTo>
                    <a:lnTo>
                      <a:pt x="7938" y="190241"/>
                    </a:lnTo>
                    <a:lnTo>
                      <a:pt x="0" y="187524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28" name="SMARTInkShape-921"/>
              <p:cNvSpPr/>
              <p:nvPr>
                <p:custDataLst>
                  <p:tags r:id="rId36"/>
                </p:custDataLst>
              </p:nvPr>
            </p:nvSpPr>
            <p:spPr>
              <a:xfrm>
                <a:off x="4063007" y="5250656"/>
                <a:ext cx="80332" cy="178441"/>
              </a:xfrm>
              <a:custGeom>
                <a:avLst/>
                <a:gdLst/>
                <a:ahLst/>
                <a:cxnLst/>
                <a:rect l="0" t="0" r="0" b="0"/>
                <a:pathLst>
                  <a:path w="80332" h="178441">
                    <a:moveTo>
                      <a:pt x="0" y="8930"/>
                    </a:moveTo>
                    <a:lnTo>
                      <a:pt x="0" y="4190"/>
                    </a:lnTo>
                    <a:lnTo>
                      <a:pt x="993" y="2793"/>
                    </a:lnTo>
                    <a:lnTo>
                      <a:pt x="2646" y="1862"/>
                    </a:lnTo>
                    <a:lnTo>
                      <a:pt x="9095" y="244"/>
                    </a:lnTo>
                    <a:lnTo>
                      <a:pt x="53583" y="0"/>
                    </a:lnTo>
                    <a:lnTo>
                      <a:pt x="60746" y="0"/>
                    </a:lnTo>
                    <a:lnTo>
                      <a:pt x="66727" y="4740"/>
                    </a:lnTo>
                    <a:lnTo>
                      <a:pt x="67305" y="7129"/>
                    </a:lnTo>
                    <a:lnTo>
                      <a:pt x="66698" y="9713"/>
                    </a:lnTo>
                    <a:lnTo>
                      <a:pt x="63336" y="16250"/>
                    </a:lnTo>
                    <a:lnTo>
                      <a:pt x="61680" y="24670"/>
                    </a:lnTo>
                    <a:lnTo>
                      <a:pt x="32699" y="56565"/>
                    </a:lnTo>
                    <a:lnTo>
                      <a:pt x="26770" y="59866"/>
                    </a:lnTo>
                    <a:lnTo>
                      <a:pt x="19620" y="61986"/>
                    </a:lnTo>
                    <a:lnTo>
                      <a:pt x="19033" y="63152"/>
                    </a:lnTo>
                    <a:lnTo>
                      <a:pt x="18381" y="67094"/>
                    </a:lnTo>
                    <a:lnTo>
                      <a:pt x="17215" y="68543"/>
                    </a:lnTo>
                    <a:lnTo>
                      <a:pt x="9043" y="71404"/>
                    </a:lnTo>
                    <a:lnTo>
                      <a:pt x="22236" y="71437"/>
                    </a:lnTo>
                    <a:lnTo>
                      <a:pt x="27412" y="74083"/>
                    </a:lnTo>
                    <a:lnTo>
                      <a:pt x="33019" y="77574"/>
                    </a:lnTo>
                    <a:lnTo>
                      <a:pt x="42921" y="80000"/>
                    </a:lnTo>
                    <a:lnTo>
                      <a:pt x="51437" y="86432"/>
                    </a:lnTo>
                    <a:lnTo>
                      <a:pt x="59779" y="89440"/>
                    </a:lnTo>
                    <a:lnTo>
                      <a:pt x="65595" y="93660"/>
                    </a:lnTo>
                    <a:lnTo>
                      <a:pt x="68841" y="98843"/>
                    </a:lnTo>
                    <a:lnTo>
                      <a:pt x="71276" y="104453"/>
                    </a:lnTo>
                    <a:lnTo>
                      <a:pt x="77233" y="113190"/>
                    </a:lnTo>
                    <a:lnTo>
                      <a:pt x="79439" y="122063"/>
                    </a:lnTo>
                    <a:lnTo>
                      <a:pt x="80331" y="141112"/>
                    </a:lnTo>
                    <a:lnTo>
                      <a:pt x="64920" y="160898"/>
                    </a:lnTo>
                    <a:lnTo>
                      <a:pt x="62588" y="166761"/>
                    </a:lnTo>
                    <a:lnTo>
                      <a:pt x="58244" y="172673"/>
                    </a:lnTo>
                    <a:lnTo>
                      <a:pt x="53006" y="175962"/>
                    </a:lnTo>
                    <a:lnTo>
                      <a:pt x="41560" y="178074"/>
                    </a:lnTo>
                    <a:lnTo>
                      <a:pt x="32709" y="178440"/>
                    </a:lnTo>
                    <a:lnTo>
                      <a:pt x="30736" y="177498"/>
                    </a:lnTo>
                    <a:lnTo>
                      <a:pt x="29421" y="175879"/>
                    </a:lnTo>
                    <a:lnTo>
                      <a:pt x="28544" y="173808"/>
                    </a:lnTo>
                    <a:lnTo>
                      <a:pt x="26967" y="172427"/>
                    </a:lnTo>
                    <a:lnTo>
                      <a:pt x="22569" y="170892"/>
                    </a:lnTo>
                    <a:lnTo>
                      <a:pt x="20999" y="169491"/>
                    </a:lnTo>
                    <a:lnTo>
                      <a:pt x="19255" y="165287"/>
                    </a:lnTo>
                    <a:lnTo>
                      <a:pt x="17798" y="163769"/>
                    </a:lnTo>
                    <a:lnTo>
                      <a:pt x="13533" y="162083"/>
                    </a:lnTo>
                    <a:lnTo>
                      <a:pt x="11999" y="160640"/>
                    </a:lnTo>
                    <a:lnTo>
                      <a:pt x="8930" y="151805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29" name="SMARTInkShape-922"/>
              <p:cNvSpPr/>
              <p:nvPr>
                <p:custDataLst>
                  <p:tags r:id="rId37"/>
                </p:custDataLst>
              </p:nvPr>
            </p:nvSpPr>
            <p:spPr>
              <a:xfrm>
                <a:off x="3857637" y="5206010"/>
                <a:ext cx="98183" cy="196449"/>
              </a:xfrm>
              <a:custGeom>
                <a:avLst/>
                <a:gdLst/>
                <a:ahLst/>
                <a:cxnLst/>
                <a:rect l="0" t="0" r="0" b="0"/>
                <a:pathLst>
                  <a:path w="98183" h="196449">
                    <a:moveTo>
                      <a:pt x="89284" y="80365"/>
                    </a:moveTo>
                    <a:lnTo>
                      <a:pt x="89284" y="71435"/>
                    </a:lnTo>
                    <a:lnTo>
                      <a:pt x="89284" y="80255"/>
                    </a:lnTo>
                    <a:lnTo>
                      <a:pt x="96973" y="80355"/>
                    </a:lnTo>
                    <a:lnTo>
                      <a:pt x="97387" y="81351"/>
                    </a:lnTo>
                    <a:lnTo>
                      <a:pt x="98182" y="88926"/>
                    </a:lnTo>
                    <a:lnTo>
                      <a:pt x="89652" y="97846"/>
                    </a:lnTo>
                    <a:lnTo>
                      <a:pt x="89288" y="111782"/>
                    </a:lnTo>
                    <a:lnTo>
                      <a:pt x="88294" y="113217"/>
                    </a:lnTo>
                    <a:lnTo>
                      <a:pt x="86640" y="114172"/>
                    </a:lnTo>
                    <a:lnTo>
                      <a:pt x="84545" y="114809"/>
                    </a:lnTo>
                    <a:lnTo>
                      <a:pt x="83148" y="116225"/>
                    </a:lnTo>
                    <a:lnTo>
                      <a:pt x="80723" y="123660"/>
                    </a:lnTo>
                    <a:lnTo>
                      <a:pt x="77873" y="124412"/>
                    </a:lnTo>
                    <a:lnTo>
                      <a:pt x="72699" y="124894"/>
                    </a:lnTo>
                    <a:lnTo>
                      <a:pt x="63849" y="132691"/>
                    </a:lnTo>
                    <a:lnTo>
                      <a:pt x="58156" y="133572"/>
                    </a:lnTo>
                    <a:lnTo>
                      <a:pt x="50186" y="133833"/>
                    </a:lnTo>
                    <a:lnTo>
                      <a:pt x="44457" y="131249"/>
                    </a:lnTo>
                    <a:lnTo>
                      <a:pt x="38603" y="127784"/>
                    </a:lnTo>
                    <a:lnTo>
                      <a:pt x="26761" y="125561"/>
                    </a:lnTo>
                    <a:lnTo>
                      <a:pt x="23790" y="125378"/>
                    </a:lnTo>
                    <a:lnTo>
                      <a:pt x="21809" y="124265"/>
                    </a:lnTo>
                    <a:lnTo>
                      <a:pt x="20489" y="122530"/>
                    </a:lnTo>
                    <a:lnTo>
                      <a:pt x="18029" y="117957"/>
                    </a:lnTo>
                    <a:lnTo>
                      <a:pt x="3711" y="101104"/>
                    </a:lnTo>
                    <a:lnTo>
                      <a:pt x="1091" y="92242"/>
                    </a:lnTo>
                    <a:lnTo>
                      <a:pt x="0" y="59529"/>
                    </a:lnTo>
                    <a:lnTo>
                      <a:pt x="2639" y="53576"/>
                    </a:lnTo>
                    <a:lnTo>
                      <a:pt x="6127" y="47622"/>
                    </a:lnTo>
                    <a:lnTo>
                      <a:pt x="9083" y="38693"/>
                    </a:lnTo>
                    <a:lnTo>
                      <a:pt x="14810" y="29763"/>
                    </a:lnTo>
                    <a:lnTo>
                      <a:pt x="17939" y="20833"/>
                    </a:lnTo>
                    <a:lnTo>
                      <a:pt x="34346" y="1393"/>
                    </a:lnTo>
                    <a:lnTo>
                      <a:pt x="44233" y="34"/>
                    </a:lnTo>
                    <a:lnTo>
                      <a:pt x="52289" y="0"/>
                    </a:lnTo>
                    <a:lnTo>
                      <a:pt x="74523" y="20988"/>
                    </a:lnTo>
                    <a:lnTo>
                      <a:pt x="77763" y="26855"/>
                    </a:lnTo>
                    <a:lnTo>
                      <a:pt x="80195" y="32770"/>
                    </a:lnTo>
                    <a:lnTo>
                      <a:pt x="86151" y="41679"/>
                    </a:lnTo>
                    <a:lnTo>
                      <a:pt x="96851" y="77911"/>
                    </a:lnTo>
                    <a:lnTo>
                      <a:pt x="98094" y="110205"/>
                    </a:lnTo>
                    <a:lnTo>
                      <a:pt x="95515" y="121078"/>
                    </a:lnTo>
                    <a:lnTo>
                      <a:pt x="92054" y="130210"/>
                    </a:lnTo>
                    <a:lnTo>
                      <a:pt x="86801" y="167146"/>
                    </a:lnTo>
                    <a:lnTo>
                      <a:pt x="83220" y="174497"/>
                    </a:lnTo>
                    <a:lnTo>
                      <a:pt x="81628" y="181071"/>
                    </a:lnTo>
                    <a:lnTo>
                      <a:pt x="80211" y="183222"/>
                    </a:lnTo>
                    <a:lnTo>
                      <a:pt x="78275" y="184655"/>
                    </a:lnTo>
                    <a:lnTo>
                      <a:pt x="75992" y="185610"/>
                    </a:lnTo>
                    <a:lnTo>
                      <a:pt x="74470" y="187239"/>
                    </a:lnTo>
                    <a:lnTo>
                      <a:pt x="71460" y="196327"/>
                    </a:lnTo>
                    <a:lnTo>
                      <a:pt x="62864" y="196448"/>
                    </a:lnTo>
                    <a:lnTo>
                      <a:pt x="62495" y="178592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</p:grpSp>
        <p:grpSp>
          <p:nvGrpSpPr>
            <p:cNvPr id="543" name="SMARTInkShape-Group165"/>
            <p:cNvGrpSpPr/>
            <p:nvPr/>
          </p:nvGrpSpPr>
          <p:grpSpPr>
            <a:xfrm>
              <a:off x="5348892" y="5197127"/>
              <a:ext cx="1955593" cy="321421"/>
              <a:chOff x="5348892" y="5197127"/>
              <a:chExt cx="1955593" cy="321421"/>
            </a:xfrm>
          </p:grpSpPr>
          <p:sp>
            <p:nvSpPr>
              <p:cNvPr id="531" name="SMARTInkShape-923"/>
              <p:cNvSpPr/>
              <p:nvPr>
                <p:custDataLst>
                  <p:tags r:id="rId18"/>
                </p:custDataLst>
              </p:nvPr>
            </p:nvSpPr>
            <p:spPr>
              <a:xfrm>
                <a:off x="7170538" y="5214939"/>
                <a:ext cx="133947" cy="160211"/>
              </a:xfrm>
              <a:custGeom>
                <a:avLst/>
                <a:gdLst/>
                <a:ahLst/>
                <a:cxnLst/>
                <a:rect l="0" t="0" r="0" b="0"/>
                <a:pathLst>
                  <a:path w="133947" h="160211">
                    <a:moveTo>
                      <a:pt x="0" y="26788"/>
                    </a:moveTo>
                    <a:lnTo>
                      <a:pt x="0" y="40089"/>
                    </a:lnTo>
                    <a:lnTo>
                      <a:pt x="2647" y="45267"/>
                    </a:lnTo>
                    <a:lnTo>
                      <a:pt x="14240" y="60604"/>
                    </a:lnTo>
                    <a:lnTo>
                      <a:pt x="19791" y="78520"/>
                    </a:lnTo>
                    <a:lnTo>
                      <a:pt x="22123" y="82111"/>
                    </a:lnTo>
                    <a:lnTo>
                      <a:pt x="35803" y="121771"/>
                    </a:lnTo>
                    <a:lnTo>
                      <a:pt x="41587" y="130888"/>
                    </a:lnTo>
                    <a:lnTo>
                      <a:pt x="43742" y="139874"/>
                    </a:lnTo>
                    <a:lnTo>
                      <a:pt x="44614" y="158967"/>
                    </a:lnTo>
                    <a:lnTo>
                      <a:pt x="45618" y="159556"/>
                    </a:lnTo>
                    <a:lnTo>
                      <a:pt x="49379" y="160210"/>
                    </a:lnTo>
                    <a:lnTo>
                      <a:pt x="50779" y="159392"/>
                    </a:lnTo>
                    <a:lnTo>
                      <a:pt x="51712" y="157854"/>
                    </a:lnTo>
                    <a:lnTo>
                      <a:pt x="52334" y="155837"/>
                    </a:lnTo>
                    <a:lnTo>
                      <a:pt x="53742" y="154493"/>
                    </a:lnTo>
                    <a:lnTo>
                      <a:pt x="57950" y="152998"/>
                    </a:lnTo>
                    <a:lnTo>
                      <a:pt x="63128" y="147042"/>
                    </a:lnTo>
                    <a:lnTo>
                      <a:pt x="76481" y="122402"/>
                    </a:lnTo>
                    <a:lnTo>
                      <a:pt x="89854" y="81639"/>
                    </a:lnTo>
                    <a:lnTo>
                      <a:pt x="107206" y="47405"/>
                    </a:lnTo>
                    <a:lnTo>
                      <a:pt x="110166" y="43509"/>
                    </a:lnTo>
                    <a:lnTo>
                      <a:pt x="113455" y="33888"/>
                    </a:lnTo>
                    <a:lnTo>
                      <a:pt x="115909" y="23989"/>
                    </a:lnTo>
                    <a:lnTo>
                      <a:pt x="124086" y="9389"/>
                    </a:lnTo>
                    <a:lnTo>
                      <a:pt x="125016" y="0"/>
                    </a:lnTo>
                    <a:lnTo>
                      <a:pt x="133946" y="8928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32" name="SMARTInkShape-924"/>
              <p:cNvSpPr/>
              <p:nvPr>
                <p:custDataLst>
                  <p:tags r:id="rId19"/>
                </p:custDataLst>
              </p:nvPr>
            </p:nvSpPr>
            <p:spPr>
              <a:xfrm>
                <a:off x="7045537" y="5313173"/>
                <a:ext cx="116073" cy="98217"/>
              </a:xfrm>
              <a:custGeom>
                <a:avLst/>
                <a:gdLst/>
                <a:ahLst/>
                <a:cxnLst/>
                <a:rect l="0" t="0" r="0" b="0"/>
                <a:pathLst>
                  <a:path w="116073" h="98217">
                    <a:moveTo>
                      <a:pt x="8915" y="53569"/>
                    </a:moveTo>
                    <a:lnTo>
                      <a:pt x="25425" y="53569"/>
                    </a:lnTo>
                    <a:lnTo>
                      <a:pt x="33637" y="47432"/>
                    </a:lnTo>
                    <a:lnTo>
                      <a:pt x="41927" y="44474"/>
                    </a:lnTo>
                    <a:lnTo>
                      <a:pt x="69770" y="19495"/>
                    </a:lnTo>
                    <a:lnTo>
                      <a:pt x="70689" y="15934"/>
                    </a:lnTo>
                    <a:lnTo>
                      <a:pt x="71411" y="4302"/>
                    </a:lnTo>
                    <a:lnTo>
                      <a:pt x="70423" y="2865"/>
                    </a:lnTo>
                    <a:lnTo>
                      <a:pt x="68772" y="1907"/>
                    </a:lnTo>
                    <a:lnTo>
                      <a:pt x="62328" y="243"/>
                    </a:lnTo>
                    <a:lnTo>
                      <a:pt x="41535" y="0"/>
                    </a:lnTo>
                    <a:lnTo>
                      <a:pt x="35650" y="2642"/>
                    </a:lnTo>
                    <a:lnTo>
                      <a:pt x="13627" y="22114"/>
                    </a:lnTo>
                    <a:lnTo>
                      <a:pt x="1641" y="41747"/>
                    </a:lnTo>
                    <a:lnTo>
                      <a:pt x="0" y="75560"/>
                    </a:lnTo>
                    <a:lnTo>
                      <a:pt x="2637" y="80872"/>
                    </a:lnTo>
                    <a:lnTo>
                      <a:pt x="4730" y="83677"/>
                    </a:lnTo>
                    <a:lnTo>
                      <a:pt x="9701" y="86794"/>
                    </a:lnTo>
                    <a:lnTo>
                      <a:pt x="15218" y="89172"/>
                    </a:lnTo>
                    <a:lnTo>
                      <a:pt x="20977" y="93535"/>
                    </a:lnTo>
                    <a:lnTo>
                      <a:pt x="29490" y="96136"/>
                    </a:lnTo>
                    <a:lnTo>
                      <a:pt x="73052" y="98182"/>
                    </a:lnTo>
                    <a:lnTo>
                      <a:pt x="92141" y="98216"/>
                    </a:lnTo>
                    <a:lnTo>
                      <a:pt x="116072" y="89288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33" name="SMARTInkShape-925"/>
              <p:cNvSpPr/>
              <p:nvPr>
                <p:custDataLst>
                  <p:tags r:id="rId20"/>
                </p:custDataLst>
              </p:nvPr>
            </p:nvSpPr>
            <p:spPr>
              <a:xfrm>
                <a:off x="6813351" y="5223878"/>
                <a:ext cx="178595" cy="160689"/>
              </a:xfrm>
              <a:custGeom>
                <a:avLst/>
                <a:gdLst/>
                <a:ahLst/>
                <a:cxnLst/>
                <a:rect l="0" t="0" r="0" b="0"/>
                <a:pathLst>
                  <a:path w="178595" h="160689">
                    <a:moveTo>
                      <a:pt x="0" y="151794"/>
                    </a:moveTo>
                    <a:lnTo>
                      <a:pt x="8821" y="151794"/>
                    </a:lnTo>
                    <a:lnTo>
                      <a:pt x="13638" y="147053"/>
                    </a:lnTo>
                    <a:lnTo>
                      <a:pt x="15983" y="142081"/>
                    </a:lnTo>
                    <a:lnTo>
                      <a:pt x="16609" y="139365"/>
                    </a:lnTo>
                    <a:lnTo>
                      <a:pt x="25438" y="126724"/>
                    </a:lnTo>
                    <a:lnTo>
                      <a:pt x="27514" y="112077"/>
                    </a:lnTo>
                    <a:lnTo>
                      <a:pt x="33805" y="98602"/>
                    </a:lnTo>
                    <a:lnTo>
                      <a:pt x="36459" y="83384"/>
                    </a:lnTo>
                    <a:lnTo>
                      <a:pt x="41781" y="73426"/>
                    </a:lnTo>
                    <a:lnTo>
                      <a:pt x="45389" y="48442"/>
                    </a:lnTo>
                    <a:lnTo>
                      <a:pt x="51667" y="35871"/>
                    </a:lnTo>
                    <a:lnTo>
                      <a:pt x="53578" y="0"/>
                    </a:lnTo>
                    <a:lnTo>
                      <a:pt x="53578" y="12418"/>
                    </a:lnTo>
                    <a:lnTo>
                      <a:pt x="56224" y="18081"/>
                    </a:lnTo>
                    <a:lnTo>
                      <a:pt x="59715" y="23904"/>
                    </a:lnTo>
                    <a:lnTo>
                      <a:pt x="61956" y="35728"/>
                    </a:lnTo>
                    <a:lnTo>
                      <a:pt x="63255" y="42662"/>
                    </a:lnTo>
                    <a:lnTo>
                      <a:pt x="70164" y="64233"/>
                    </a:lnTo>
                    <a:lnTo>
                      <a:pt x="71061" y="74035"/>
                    </a:lnTo>
                    <a:lnTo>
                      <a:pt x="62866" y="118306"/>
                    </a:lnTo>
                    <a:lnTo>
                      <a:pt x="62508" y="151269"/>
                    </a:lnTo>
                    <a:lnTo>
                      <a:pt x="67248" y="151638"/>
                    </a:lnTo>
                    <a:lnTo>
                      <a:pt x="68644" y="150698"/>
                    </a:lnTo>
                    <a:lnTo>
                      <a:pt x="69575" y="149079"/>
                    </a:lnTo>
                    <a:lnTo>
                      <a:pt x="70196" y="147007"/>
                    </a:lnTo>
                    <a:lnTo>
                      <a:pt x="80987" y="133696"/>
                    </a:lnTo>
                    <a:lnTo>
                      <a:pt x="89195" y="124166"/>
                    </a:lnTo>
                    <a:lnTo>
                      <a:pt x="103440" y="100780"/>
                    </a:lnTo>
                    <a:lnTo>
                      <a:pt x="109068" y="82333"/>
                    </a:lnTo>
                    <a:lnTo>
                      <a:pt x="112967" y="75281"/>
                    </a:lnTo>
                    <a:lnTo>
                      <a:pt x="122941" y="50484"/>
                    </a:lnTo>
                    <a:lnTo>
                      <a:pt x="130245" y="39534"/>
                    </a:lnTo>
                    <a:lnTo>
                      <a:pt x="133458" y="28653"/>
                    </a:lnTo>
                    <a:lnTo>
                      <a:pt x="133801" y="22593"/>
                    </a:lnTo>
                    <a:lnTo>
                      <a:pt x="134841" y="21012"/>
                    </a:lnTo>
                    <a:lnTo>
                      <a:pt x="136527" y="19957"/>
                    </a:lnTo>
                    <a:lnTo>
                      <a:pt x="142765" y="17885"/>
                    </a:lnTo>
                    <a:lnTo>
                      <a:pt x="142865" y="30280"/>
                    </a:lnTo>
                    <a:lnTo>
                      <a:pt x="145516" y="35941"/>
                    </a:lnTo>
                    <a:lnTo>
                      <a:pt x="147612" y="38841"/>
                    </a:lnTo>
                    <a:lnTo>
                      <a:pt x="150563" y="52400"/>
                    </a:lnTo>
                    <a:lnTo>
                      <a:pt x="151773" y="90913"/>
                    </a:lnTo>
                    <a:lnTo>
                      <a:pt x="146654" y="110039"/>
                    </a:lnTo>
                    <a:lnTo>
                      <a:pt x="151802" y="153817"/>
                    </a:lnTo>
                    <a:lnTo>
                      <a:pt x="151804" y="159358"/>
                    </a:lnTo>
                    <a:lnTo>
                      <a:pt x="152797" y="159814"/>
                    </a:lnTo>
                    <a:lnTo>
                      <a:pt x="165108" y="160688"/>
                    </a:lnTo>
                    <a:lnTo>
                      <a:pt x="170284" y="158062"/>
                    </a:lnTo>
                    <a:lnTo>
                      <a:pt x="178594" y="151794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34" name="SMARTInkShape-926"/>
              <p:cNvSpPr/>
              <p:nvPr>
                <p:custDataLst>
                  <p:tags r:id="rId21"/>
                </p:custDataLst>
              </p:nvPr>
            </p:nvSpPr>
            <p:spPr>
              <a:xfrm>
                <a:off x="6590514" y="5197127"/>
                <a:ext cx="102618" cy="178546"/>
              </a:xfrm>
              <a:custGeom>
                <a:avLst/>
                <a:gdLst/>
                <a:ahLst/>
                <a:cxnLst/>
                <a:rect l="0" t="0" r="0" b="0"/>
                <a:pathLst>
                  <a:path w="102618" h="178546">
                    <a:moveTo>
                      <a:pt x="71032" y="35670"/>
                    </a:moveTo>
                    <a:lnTo>
                      <a:pt x="71032" y="40410"/>
                    </a:lnTo>
                    <a:lnTo>
                      <a:pt x="70041" y="41806"/>
                    </a:lnTo>
                    <a:lnTo>
                      <a:pt x="68387" y="42737"/>
                    </a:lnTo>
                    <a:lnTo>
                      <a:pt x="66293" y="43358"/>
                    </a:lnTo>
                    <a:lnTo>
                      <a:pt x="64896" y="44764"/>
                    </a:lnTo>
                    <a:lnTo>
                      <a:pt x="61356" y="53621"/>
                    </a:lnTo>
                    <a:lnTo>
                      <a:pt x="54447" y="61099"/>
                    </a:lnTo>
                    <a:lnTo>
                      <a:pt x="53550" y="66797"/>
                    </a:lnTo>
                    <a:lnTo>
                      <a:pt x="52432" y="68328"/>
                    </a:lnTo>
                    <a:lnTo>
                      <a:pt x="50695" y="69348"/>
                    </a:lnTo>
                    <a:lnTo>
                      <a:pt x="19543" y="79915"/>
                    </a:lnTo>
                    <a:lnTo>
                      <a:pt x="9950" y="80283"/>
                    </a:lnTo>
                    <a:lnTo>
                      <a:pt x="962" y="72627"/>
                    </a:lnTo>
                    <a:lnTo>
                      <a:pt x="0" y="62274"/>
                    </a:lnTo>
                    <a:lnTo>
                      <a:pt x="2421" y="54768"/>
                    </a:lnTo>
                    <a:lnTo>
                      <a:pt x="29409" y="16097"/>
                    </a:lnTo>
                    <a:lnTo>
                      <a:pt x="43045" y="6278"/>
                    </a:lnTo>
                    <a:lnTo>
                      <a:pt x="54912" y="1826"/>
                    </a:lnTo>
                    <a:lnTo>
                      <a:pt x="82907" y="0"/>
                    </a:lnTo>
                    <a:lnTo>
                      <a:pt x="88878" y="2619"/>
                    </a:lnTo>
                    <a:lnTo>
                      <a:pt x="91859" y="4705"/>
                    </a:lnTo>
                    <a:lnTo>
                      <a:pt x="95171" y="9671"/>
                    </a:lnTo>
                    <a:lnTo>
                      <a:pt x="97636" y="15185"/>
                    </a:lnTo>
                    <a:lnTo>
                      <a:pt x="102039" y="20943"/>
                    </a:lnTo>
                    <a:lnTo>
                      <a:pt x="102617" y="24860"/>
                    </a:lnTo>
                    <a:lnTo>
                      <a:pt x="95544" y="62697"/>
                    </a:lnTo>
                    <a:lnTo>
                      <a:pt x="90863" y="80388"/>
                    </a:lnTo>
                    <a:lnTo>
                      <a:pt x="86830" y="98198"/>
                    </a:lnTo>
                    <a:lnTo>
                      <a:pt x="67936" y="139851"/>
                    </a:lnTo>
                    <a:lnTo>
                      <a:pt x="63255" y="156533"/>
                    </a:lnTo>
                    <a:lnTo>
                      <a:pt x="62616" y="163140"/>
                    </a:lnTo>
                    <a:lnTo>
                      <a:pt x="61452" y="165298"/>
                    </a:lnTo>
                    <a:lnTo>
                      <a:pt x="59685" y="166737"/>
                    </a:lnTo>
                    <a:lnTo>
                      <a:pt x="57514" y="167697"/>
                    </a:lnTo>
                    <a:lnTo>
                      <a:pt x="56067" y="169328"/>
                    </a:lnTo>
                    <a:lnTo>
                      <a:pt x="53173" y="178545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35" name="SMARTInkShape-927"/>
              <p:cNvSpPr/>
              <p:nvPr>
                <p:custDataLst>
                  <p:tags r:id="rId22"/>
                </p:custDataLst>
              </p:nvPr>
            </p:nvSpPr>
            <p:spPr>
              <a:xfrm>
                <a:off x="6429389" y="5197449"/>
                <a:ext cx="112185" cy="174342"/>
              </a:xfrm>
              <a:custGeom>
                <a:avLst/>
                <a:gdLst/>
                <a:ahLst/>
                <a:cxnLst/>
                <a:rect l="0" t="0" r="0" b="0"/>
                <a:pathLst>
                  <a:path w="112185" h="174342">
                    <a:moveTo>
                      <a:pt x="53564" y="17489"/>
                    </a:moveTo>
                    <a:lnTo>
                      <a:pt x="53564" y="3850"/>
                    </a:lnTo>
                    <a:lnTo>
                      <a:pt x="52572" y="2443"/>
                    </a:lnTo>
                    <a:lnTo>
                      <a:pt x="50918" y="1505"/>
                    </a:lnTo>
                    <a:lnTo>
                      <a:pt x="41135" y="0"/>
                    </a:lnTo>
                    <a:lnTo>
                      <a:pt x="39325" y="868"/>
                    </a:lnTo>
                    <a:lnTo>
                      <a:pt x="38119" y="2439"/>
                    </a:lnTo>
                    <a:lnTo>
                      <a:pt x="37314" y="4479"/>
                    </a:lnTo>
                    <a:lnTo>
                      <a:pt x="35785" y="5838"/>
                    </a:lnTo>
                    <a:lnTo>
                      <a:pt x="31441" y="7350"/>
                    </a:lnTo>
                    <a:lnTo>
                      <a:pt x="23417" y="8201"/>
                    </a:lnTo>
                    <a:lnTo>
                      <a:pt x="21560" y="9312"/>
                    </a:lnTo>
                    <a:lnTo>
                      <a:pt x="20321" y="11044"/>
                    </a:lnTo>
                    <a:lnTo>
                      <a:pt x="19496" y="13193"/>
                    </a:lnTo>
                    <a:lnTo>
                      <a:pt x="17954" y="14625"/>
                    </a:lnTo>
                    <a:lnTo>
                      <a:pt x="8348" y="19569"/>
                    </a:lnTo>
                    <a:lnTo>
                      <a:pt x="475" y="26017"/>
                    </a:lnTo>
                    <a:lnTo>
                      <a:pt x="0" y="42658"/>
                    </a:lnTo>
                    <a:lnTo>
                      <a:pt x="4730" y="48538"/>
                    </a:lnTo>
                    <a:lnTo>
                      <a:pt x="9701" y="51132"/>
                    </a:lnTo>
                    <a:lnTo>
                      <a:pt x="12415" y="51823"/>
                    </a:lnTo>
                    <a:lnTo>
                      <a:pt x="14225" y="53277"/>
                    </a:lnTo>
                    <a:lnTo>
                      <a:pt x="16237" y="57537"/>
                    </a:lnTo>
                    <a:lnTo>
                      <a:pt x="17765" y="59069"/>
                    </a:lnTo>
                    <a:lnTo>
                      <a:pt x="62164" y="84249"/>
                    </a:lnTo>
                    <a:lnTo>
                      <a:pt x="65249" y="86800"/>
                    </a:lnTo>
                    <a:lnTo>
                      <a:pt x="70586" y="94139"/>
                    </a:lnTo>
                    <a:lnTo>
                      <a:pt x="89408" y="104706"/>
                    </a:lnTo>
                    <a:lnTo>
                      <a:pt x="92342" y="105399"/>
                    </a:lnTo>
                    <a:lnTo>
                      <a:pt x="94299" y="106854"/>
                    </a:lnTo>
                    <a:lnTo>
                      <a:pt x="95603" y="108815"/>
                    </a:lnTo>
                    <a:lnTo>
                      <a:pt x="98045" y="113640"/>
                    </a:lnTo>
                    <a:lnTo>
                      <a:pt x="105748" y="123000"/>
                    </a:lnTo>
                    <a:lnTo>
                      <a:pt x="106728" y="128897"/>
                    </a:lnTo>
                    <a:lnTo>
                      <a:pt x="107019" y="136929"/>
                    </a:lnTo>
                    <a:lnTo>
                      <a:pt x="104441" y="142672"/>
                    </a:lnTo>
                    <a:lnTo>
                      <a:pt x="92318" y="158220"/>
                    </a:lnTo>
                    <a:lnTo>
                      <a:pt x="90632" y="163711"/>
                    </a:lnTo>
                    <a:lnTo>
                      <a:pt x="89190" y="165571"/>
                    </a:lnTo>
                    <a:lnTo>
                      <a:pt x="84942" y="167639"/>
                    </a:lnTo>
                    <a:lnTo>
                      <a:pt x="76972" y="168802"/>
                    </a:lnTo>
                    <a:lnTo>
                      <a:pt x="75122" y="169959"/>
                    </a:lnTo>
                    <a:lnTo>
                      <a:pt x="73889" y="171721"/>
                    </a:lnTo>
                    <a:lnTo>
                      <a:pt x="73067" y="173888"/>
                    </a:lnTo>
                    <a:lnTo>
                      <a:pt x="72520" y="174341"/>
                    </a:lnTo>
                    <a:lnTo>
                      <a:pt x="72154" y="173651"/>
                    </a:lnTo>
                    <a:lnTo>
                      <a:pt x="71911" y="172197"/>
                    </a:lnTo>
                    <a:lnTo>
                      <a:pt x="70755" y="171229"/>
                    </a:lnTo>
                    <a:lnTo>
                      <a:pt x="62874" y="169368"/>
                    </a:lnTo>
                    <a:lnTo>
                      <a:pt x="57866" y="169315"/>
                    </a:lnTo>
                    <a:lnTo>
                      <a:pt x="56432" y="168315"/>
                    </a:lnTo>
                    <a:lnTo>
                      <a:pt x="55476" y="166657"/>
                    </a:lnTo>
                    <a:lnTo>
                      <a:pt x="53676" y="160731"/>
                    </a:lnTo>
                    <a:lnTo>
                      <a:pt x="58337" y="160472"/>
                    </a:lnTo>
                    <a:lnTo>
                      <a:pt x="59722" y="159444"/>
                    </a:lnTo>
                    <a:lnTo>
                      <a:pt x="66869" y="147944"/>
                    </a:lnTo>
                    <a:lnTo>
                      <a:pt x="72045" y="144921"/>
                    </a:lnTo>
                    <a:lnTo>
                      <a:pt x="77653" y="142587"/>
                    </a:lnTo>
                    <a:lnTo>
                      <a:pt x="83452" y="138241"/>
                    </a:lnTo>
                    <a:lnTo>
                      <a:pt x="105380" y="108883"/>
                    </a:lnTo>
                    <a:lnTo>
                      <a:pt x="107786" y="93932"/>
                    </a:lnTo>
                    <a:lnTo>
                      <a:pt x="111728" y="86852"/>
                    </a:lnTo>
                    <a:lnTo>
                      <a:pt x="112184" y="84567"/>
                    </a:lnTo>
                    <a:lnTo>
                      <a:pt x="111495" y="83043"/>
                    </a:lnTo>
                    <a:lnTo>
                      <a:pt x="103260" y="75857"/>
                    </a:lnTo>
                    <a:lnTo>
                      <a:pt x="100456" y="70550"/>
                    </a:lnTo>
                    <a:lnTo>
                      <a:pt x="99709" y="67745"/>
                    </a:lnTo>
                    <a:lnTo>
                      <a:pt x="93586" y="61983"/>
                    </a:lnTo>
                    <a:lnTo>
                      <a:pt x="85242" y="57108"/>
                    </a:lnTo>
                    <a:lnTo>
                      <a:pt x="73438" y="53721"/>
                    </a:lnTo>
                    <a:lnTo>
                      <a:pt x="64692" y="47172"/>
                    </a:lnTo>
                    <a:lnTo>
                      <a:pt x="54056" y="44390"/>
                    </a:lnTo>
                    <a:lnTo>
                      <a:pt x="44634" y="53207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36" name="SMARTInkShape-928"/>
              <p:cNvSpPr/>
              <p:nvPr>
                <p:custDataLst>
                  <p:tags r:id="rId23"/>
                </p:custDataLst>
              </p:nvPr>
            </p:nvSpPr>
            <p:spPr>
              <a:xfrm>
                <a:off x="6223992" y="5223867"/>
                <a:ext cx="98227" cy="178561"/>
              </a:xfrm>
              <a:custGeom>
                <a:avLst/>
                <a:gdLst/>
                <a:ahLst/>
                <a:cxnLst/>
                <a:rect l="0" t="0" r="0" b="0"/>
                <a:pathLst>
                  <a:path w="98227" h="178561">
                    <a:moveTo>
                      <a:pt x="89297" y="8930"/>
                    </a:moveTo>
                    <a:lnTo>
                      <a:pt x="89297" y="368"/>
                    </a:lnTo>
                    <a:lnTo>
                      <a:pt x="98225" y="0"/>
                    </a:lnTo>
                    <a:lnTo>
                      <a:pt x="98226" y="5144"/>
                    </a:lnTo>
                    <a:lnTo>
                      <a:pt x="98226" y="2948"/>
                    </a:lnTo>
                    <a:lnTo>
                      <a:pt x="98226" y="8930"/>
                    </a:lnTo>
                    <a:lnTo>
                      <a:pt x="72714" y="8930"/>
                    </a:lnTo>
                    <a:lnTo>
                      <a:pt x="64562" y="2793"/>
                    </a:lnTo>
                    <a:lnTo>
                      <a:pt x="59121" y="1242"/>
                    </a:lnTo>
                    <a:lnTo>
                      <a:pt x="57273" y="1820"/>
                    </a:lnTo>
                    <a:lnTo>
                      <a:pt x="56041" y="3198"/>
                    </a:lnTo>
                    <a:lnTo>
                      <a:pt x="55220" y="5108"/>
                    </a:lnTo>
                    <a:lnTo>
                      <a:pt x="53681" y="6382"/>
                    </a:lnTo>
                    <a:lnTo>
                      <a:pt x="46033" y="8595"/>
                    </a:lnTo>
                    <a:lnTo>
                      <a:pt x="17895" y="8930"/>
                    </a:lnTo>
                    <a:lnTo>
                      <a:pt x="17859" y="2"/>
                    </a:lnTo>
                    <a:lnTo>
                      <a:pt x="9298" y="8562"/>
                    </a:lnTo>
                    <a:lnTo>
                      <a:pt x="8962" y="21326"/>
                    </a:lnTo>
                    <a:lnTo>
                      <a:pt x="6298" y="27007"/>
                    </a:lnTo>
                    <a:lnTo>
                      <a:pt x="2799" y="32839"/>
                    </a:lnTo>
                    <a:lnTo>
                      <a:pt x="368" y="42898"/>
                    </a:lnTo>
                    <a:lnTo>
                      <a:pt x="0" y="79082"/>
                    </a:lnTo>
                    <a:lnTo>
                      <a:pt x="992" y="79510"/>
                    </a:lnTo>
                    <a:lnTo>
                      <a:pt x="41696" y="81359"/>
                    </a:lnTo>
                    <a:lnTo>
                      <a:pt x="53583" y="87435"/>
                    </a:lnTo>
                    <a:lnTo>
                      <a:pt x="56557" y="88055"/>
                    </a:lnTo>
                    <a:lnTo>
                      <a:pt x="65485" y="93669"/>
                    </a:lnTo>
                    <a:lnTo>
                      <a:pt x="68792" y="98846"/>
                    </a:lnTo>
                    <a:lnTo>
                      <a:pt x="71253" y="104455"/>
                    </a:lnTo>
                    <a:lnTo>
                      <a:pt x="77225" y="113191"/>
                    </a:lnTo>
                    <a:lnTo>
                      <a:pt x="80428" y="122063"/>
                    </a:lnTo>
                    <a:lnTo>
                      <a:pt x="86228" y="130975"/>
                    </a:lnTo>
                    <a:lnTo>
                      <a:pt x="88892" y="141112"/>
                    </a:lnTo>
                    <a:lnTo>
                      <a:pt x="89261" y="155149"/>
                    </a:lnTo>
                    <a:lnTo>
                      <a:pt x="86635" y="160898"/>
                    </a:lnTo>
                    <a:lnTo>
                      <a:pt x="81605" y="167933"/>
                    </a:lnTo>
                    <a:lnTo>
                      <a:pt x="78271" y="168894"/>
                    </a:lnTo>
                    <a:lnTo>
                      <a:pt x="75994" y="169151"/>
                    </a:lnTo>
                    <a:lnTo>
                      <a:pt x="70816" y="172082"/>
                    </a:lnTo>
                    <a:lnTo>
                      <a:pt x="65209" y="175700"/>
                    </a:lnTo>
                    <a:lnTo>
                      <a:pt x="56472" y="177737"/>
                    </a:lnTo>
                    <a:lnTo>
                      <a:pt x="37480" y="178560"/>
                    </a:lnTo>
                    <a:lnTo>
                      <a:pt x="28938" y="172450"/>
                    </a:lnTo>
                    <a:lnTo>
                      <a:pt x="23444" y="170903"/>
                    </a:lnTo>
                    <a:lnTo>
                      <a:pt x="21582" y="169497"/>
                    </a:lnTo>
                    <a:lnTo>
                      <a:pt x="17971" y="163772"/>
                    </a:lnTo>
                    <a:lnTo>
                      <a:pt x="13609" y="162084"/>
                    </a:lnTo>
                    <a:lnTo>
                      <a:pt x="12049" y="160642"/>
                    </a:lnTo>
                    <a:lnTo>
                      <a:pt x="8929" y="151805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37" name="SMARTInkShape-929"/>
              <p:cNvSpPr/>
              <p:nvPr>
                <p:custDataLst>
                  <p:tags r:id="rId24"/>
                </p:custDataLst>
              </p:nvPr>
            </p:nvSpPr>
            <p:spPr>
              <a:xfrm>
                <a:off x="6081117" y="5438180"/>
                <a:ext cx="17860" cy="80368"/>
              </a:xfrm>
              <a:custGeom>
                <a:avLst/>
                <a:gdLst/>
                <a:ahLst/>
                <a:cxnLst/>
                <a:rect l="0" t="0" r="0" b="0"/>
                <a:pathLst>
                  <a:path w="17860" h="80368">
                    <a:moveTo>
                      <a:pt x="17859" y="0"/>
                    </a:moveTo>
                    <a:lnTo>
                      <a:pt x="17859" y="38709"/>
                    </a:lnTo>
                    <a:lnTo>
                      <a:pt x="15214" y="44654"/>
                    </a:lnTo>
                    <a:lnTo>
                      <a:pt x="11722" y="50603"/>
                    </a:lnTo>
                    <a:lnTo>
                      <a:pt x="9481" y="62508"/>
                    </a:lnTo>
                    <a:lnTo>
                      <a:pt x="9298" y="65484"/>
                    </a:lnTo>
                    <a:lnTo>
                      <a:pt x="6447" y="71437"/>
                    </a:lnTo>
                    <a:lnTo>
                      <a:pt x="0" y="80367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38" name="SMARTInkShape-930"/>
              <p:cNvSpPr/>
              <p:nvPr>
                <p:custDataLst>
                  <p:tags r:id="rId25"/>
                </p:custDataLst>
              </p:nvPr>
            </p:nvSpPr>
            <p:spPr>
              <a:xfrm>
                <a:off x="5857885" y="5348883"/>
                <a:ext cx="178584" cy="25548"/>
              </a:xfrm>
              <a:custGeom>
                <a:avLst/>
                <a:gdLst/>
                <a:ahLst/>
                <a:cxnLst/>
                <a:rect l="0" t="0" r="0" b="0"/>
                <a:pathLst>
                  <a:path w="178584" h="25548">
                    <a:moveTo>
                      <a:pt x="17849" y="17859"/>
                    </a:moveTo>
                    <a:lnTo>
                      <a:pt x="4547" y="17859"/>
                    </a:lnTo>
                    <a:lnTo>
                      <a:pt x="3027" y="18851"/>
                    </a:lnTo>
                    <a:lnTo>
                      <a:pt x="2016" y="20504"/>
                    </a:lnTo>
                    <a:lnTo>
                      <a:pt x="390" y="25547"/>
                    </a:lnTo>
                    <a:lnTo>
                      <a:pt x="0" y="18194"/>
                    </a:lnTo>
                    <a:lnTo>
                      <a:pt x="7679" y="17888"/>
                    </a:lnTo>
                    <a:lnTo>
                      <a:pt x="28182" y="10796"/>
                    </a:lnTo>
                    <a:lnTo>
                      <a:pt x="72493" y="2865"/>
                    </a:lnTo>
                    <a:lnTo>
                      <a:pt x="115964" y="167"/>
                    </a:lnTo>
                    <a:lnTo>
                      <a:pt x="159937" y="4"/>
                    </a:lnTo>
                    <a:lnTo>
                      <a:pt x="167734" y="0"/>
                    </a:lnTo>
                    <a:lnTo>
                      <a:pt x="177174" y="7688"/>
                    </a:lnTo>
                    <a:lnTo>
                      <a:pt x="177957" y="11024"/>
                    </a:lnTo>
                    <a:lnTo>
                      <a:pt x="178583" y="17859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39" name="SMARTInkShape-931"/>
              <p:cNvSpPr/>
              <p:nvPr>
                <p:custDataLst>
                  <p:tags r:id="rId26"/>
                </p:custDataLst>
              </p:nvPr>
            </p:nvSpPr>
            <p:spPr>
              <a:xfrm>
                <a:off x="5805538" y="5198586"/>
                <a:ext cx="186159" cy="239581"/>
              </a:xfrm>
              <a:custGeom>
                <a:avLst/>
                <a:gdLst/>
                <a:ahLst/>
                <a:cxnLst/>
                <a:rect l="0" t="0" r="0" b="0"/>
                <a:pathLst>
                  <a:path w="186159" h="239581">
                    <a:moveTo>
                      <a:pt x="7688" y="114578"/>
                    </a:moveTo>
                    <a:lnTo>
                      <a:pt x="7688" y="119318"/>
                    </a:lnTo>
                    <a:lnTo>
                      <a:pt x="6695" y="120714"/>
                    </a:lnTo>
                    <a:lnTo>
                      <a:pt x="5043" y="121645"/>
                    </a:lnTo>
                    <a:lnTo>
                      <a:pt x="0" y="123140"/>
                    </a:lnTo>
                    <a:lnTo>
                      <a:pt x="1957" y="125990"/>
                    </a:lnTo>
                    <a:lnTo>
                      <a:pt x="7588" y="132325"/>
                    </a:lnTo>
                    <a:lnTo>
                      <a:pt x="12400" y="132404"/>
                    </a:lnTo>
                    <a:lnTo>
                      <a:pt x="17389" y="129777"/>
                    </a:lnTo>
                    <a:lnTo>
                      <a:pt x="56498" y="99664"/>
                    </a:lnTo>
                    <a:lnTo>
                      <a:pt x="72532" y="89764"/>
                    </a:lnTo>
                    <a:lnTo>
                      <a:pt x="85991" y="75696"/>
                    </a:lnTo>
                    <a:lnTo>
                      <a:pt x="105965" y="63811"/>
                    </a:lnTo>
                    <a:lnTo>
                      <a:pt x="130714" y="41514"/>
                    </a:lnTo>
                    <a:lnTo>
                      <a:pt x="152742" y="27532"/>
                    </a:lnTo>
                    <a:lnTo>
                      <a:pt x="164329" y="14262"/>
                    </a:lnTo>
                    <a:lnTo>
                      <a:pt x="173053" y="8456"/>
                    </a:lnTo>
                    <a:lnTo>
                      <a:pt x="177070" y="1885"/>
                    </a:lnTo>
                    <a:lnTo>
                      <a:pt x="181527" y="0"/>
                    </a:lnTo>
                    <a:lnTo>
                      <a:pt x="183112" y="489"/>
                    </a:lnTo>
                    <a:lnTo>
                      <a:pt x="184169" y="1808"/>
                    </a:lnTo>
                    <a:lnTo>
                      <a:pt x="185864" y="6313"/>
                    </a:lnTo>
                    <a:lnTo>
                      <a:pt x="186158" y="16574"/>
                    </a:lnTo>
                    <a:lnTo>
                      <a:pt x="183581" y="24057"/>
                    </a:lnTo>
                    <a:lnTo>
                      <a:pt x="181503" y="27441"/>
                    </a:lnTo>
                    <a:lnTo>
                      <a:pt x="170466" y="70413"/>
                    </a:lnTo>
                    <a:lnTo>
                      <a:pt x="153458" y="114542"/>
                    </a:lnTo>
                    <a:lnTo>
                      <a:pt x="136666" y="154001"/>
                    </a:lnTo>
                    <a:lnTo>
                      <a:pt x="130840" y="181456"/>
                    </a:lnTo>
                    <a:lnTo>
                      <a:pt x="126914" y="190934"/>
                    </a:lnTo>
                    <a:lnTo>
                      <a:pt x="123810" y="224945"/>
                    </a:lnTo>
                    <a:lnTo>
                      <a:pt x="126436" y="230768"/>
                    </a:lnTo>
                    <a:lnTo>
                      <a:pt x="132596" y="239440"/>
                    </a:lnTo>
                    <a:lnTo>
                      <a:pt x="145122" y="239580"/>
                    </a:lnTo>
                    <a:lnTo>
                      <a:pt x="146936" y="238593"/>
                    </a:lnTo>
                    <a:lnTo>
                      <a:pt x="148145" y="236942"/>
                    </a:lnTo>
                    <a:lnTo>
                      <a:pt x="150563" y="230664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40" name="SMARTInkShape-932"/>
              <p:cNvSpPr/>
              <p:nvPr>
                <p:custDataLst>
                  <p:tags r:id="rId27"/>
                </p:custDataLst>
              </p:nvPr>
            </p:nvSpPr>
            <p:spPr>
              <a:xfrm>
                <a:off x="5697139" y="5241760"/>
                <a:ext cx="26791" cy="241032"/>
              </a:xfrm>
              <a:custGeom>
                <a:avLst/>
                <a:gdLst/>
                <a:ahLst/>
                <a:cxnLst/>
                <a:rect l="0" t="0" r="0" b="0"/>
                <a:pathLst>
                  <a:path w="26791" h="241032">
                    <a:moveTo>
                      <a:pt x="17861" y="26756"/>
                    </a:moveTo>
                    <a:lnTo>
                      <a:pt x="10173" y="19067"/>
                    </a:lnTo>
                    <a:lnTo>
                      <a:pt x="9040" y="10247"/>
                    </a:lnTo>
                    <a:lnTo>
                      <a:pt x="8012" y="9795"/>
                    </a:lnTo>
                    <a:lnTo>
                      <a:pt x="4223" y="9296"/>
                    </a:lnTo>
                    <a:lnTo>
                      <a:pt x="2815" y="8171"/>
                    </a:lnTo>
                    <a:lnTo>
                      <a:pt x="34" y="79"/>
                    </a:lnTo>
                    <a:lnTo>
                      <a:pt x="11" y="0"/>
                    </a:lnTo>
                    <a:lnTo>
                      <a:pt x="4" y="4718"/>
                    </a:lnTo>
                    <a:lnTo>
                      <a:pt x="995" y="6110"/>
                    </a:lnTo>
                    <a:lnTo>
                      <a:pt x="2648" y="7039"/>
                    </a:lnTo>
                    <a:lnTo>
                      <a:pt x="4742" y="7658"/>
                    </a:lnTo>
                    <a:lnTo>
                      <a:pt x="5146" y="10055"/>
                    </a:lnTo>
                    <a:lnTo>
                      <a:pt x="874" y="28905"/>
                    </a:lnTo>
                    <a:lnTo>
                      <a:pt x="8414" y="71604"/>
                    </a:lnTo>
                    <a:lnTo>
                      <a:pt x="7709" y="84391"/>
                    </a:lnTo>
                    <a:lnTo>
                      <a:pt x="3718" y="107332"/>
                    </a:lnTo>
                    <a:lnTo>
                      <a:pt x="5954" y="127139"/>
                    </a:lnTo>
                    <a:lnTo>
                      <a:pt x="3198" y="145575"/>
                    </a:lnTo>
                    <a:lnTo>
                      <a:pt x="5800" y="164598"/>
                    </a:lnTo>
                    <a:lnTo>
                      <a:pt x="428" y="206655"/>
                    </a:lnTo>
                    <a:lnTo>
                      <a:pt x="0" y="240942"/>
                    </a:lnTo>
                    <a:lnTo>
                      <a:pt x="4741" y="241031"/>
                    </a:lnTo>
                    <a:lnTo>
                      <a:pt x="6139" y="240051"/>
                    </a:lnTo>
                    <a:lnTo>
                      <a:pt x="7069" y="238406"/>
                    </a:lnTo>
                    <a:lnTo>
                      <a:pt x="7690" y="236316"/>
                    </a:lnTo>
                    <a:lnTo>
                      <a:pt x="18481" y="222975"/>
                    </a:lnTo>
                    <a:lnTo>
                      <a:pt x="23098" y="217152"/>
                    </a:lnTo>
                    <a:lnTo>
                      <a:pt x="26790" y="205349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41" name="SMARTInkShape-933"/>
              <p:cNvSpPr/>
              <p:nvPr>
                <p:custDataLst>
                  <p:tags r:id="rId28"/>
                </p:custDataLst>
              </p:nvPr>
            </p:nvSpPr>
            <p:spPr>
              <a:xfrm>
                <a:off x="5366742" y="5393531"/>
                <a:ext cx="80368" cy="17861"/>
              </a:xfrm>
              <a:custGeom>
                <a:avLst/>
                <a:gdLst/>
                <a:ahLst/>
                <a:cxnLst/>
                <a:rect l="0" t="0" r="0" b="0"/>
                <a:pathLst>
                  <a:path w="80368" h="17861">
                    <a:moveTo>
                      <a:pt x="17860" y="0"/>
                    </a:moveTo>
                    <a:lnTo>
                      <a:pt x="13119" y="0"/>
                    </a:lnTo>
                    <a:lnTo>
                      <a:pt x="11722" y="992"/>
                    </a:lnTo>
                    <a:lnTo>
                      <a:pt x="10792" y="2645"/>
                    </a:lnTo>
                    <a:lnTo>
                      <a:pt x="10171" y="4740"/>
                    </a:lnTo>
                    <a:lnTo>
                      <a:pt x="8764" y="6136"/>
                    </a:lnTo>
                    <a:lnTo>
                      <a:pt x="8" y="8928"/>
                    </a:lnTo>
                    <a:lnTo>
                      <a:pt x="0" y="8930"/>
                    </a:lnTo>
                    <a:lnTo>
                      <a:pt x="21250" y="8930"/>
                    </a:lnTo>
                    <a:lnTo>
                      <a:pt x="26972" y="11575"/>
                    </a:lnTo>
                    <a:lnTo>
                      <a:pt x="33991" y="16618"/>
                    </a:lnTo>
                    <a:lnTo>
                      <a:pt x="42506" y="17614"/>
                    </a:lnTo>
                    <a:lnTo>
                      <a:pt x="80367" y="1786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42" name="SMARTInkShape-934"/>
              <p:cNvSpPr/>
              <p:nvPr>
                <p:custDataLst>
                  <p:tags r:id="rId29"/>
                </p:custDataLst>
              </p:nvPr>
            </p:nvSpPr>
            <p:spPr>
              <a:xfrm>
                <a:off x="5348892" y="5350124"/>
                <a:ext cx="98218" cy="7690"/>
              </a:xfrm>
              <a:custGeom>
                <a:avLst/>
                <a:gdLst/>
                <a:ahLst/>
                <a:cxnLst/>
                <a:rect l="0" t="0" r="0" b="0"/>
                <a:pathLst>
                  <a:path w="98218" h="7690">
                    <a:moveTo>
                      <a:pt x="8921" y="7689"/>
                    </a:moveTo>
                    <a:lnTo>
                      <a:pt x="0" y="7689"/>
                    </a:lnTo>
                    <a:lnTo>
                      <a:pt x="44595" y="7689"/>
                    </a:lnTo>
                    <a:lnTo>
                      <a:pt x="55651" y="7689"/>
                    </a:lnTo>
                    <a:lnTo>
                      <a:pt x="62100" y="5043"/>
                    </a:lnTo>
                    <a:lnTo>
                      <a:pt x="68275" y="1551"/>
                    </a:lnTo>
                    <a:lnTo>
                      <a:pt x="74326" y="0"/>
                    </a:lnTo>
                    <a:lnTo>
                      <a:pt x="77329" y="578"/>
                    </a:lnTo>
                    <a:lnTo>
                      <a:pt x="89100" y="6934"/>
                    </a:lnTo>
                    <a:lnTo>
                      <a:pt x="98217" y="7689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</p:grpSp>
        <p:grpSp>
          <p:nvGrpSpPr>
            <p:cNvPr id="546" name="SMARTInkShape-Group166"/>
            <p:cNvGrpSpPr/>
            <p:nvPr/>
          </p:nvGrpSpPr>
          <p:grpSpPr>
            <a:xfrm>
              <a:off x="5366751" y="5750718"/>
              <a:ext cx="214304" cy="192343"/>
              <a:chOff x="5366751" y="5750718"/>
              <a:chExt cx="214304" cy="192343"/>
            </a:xfrm>
          </p:grpSpPr>
          <p:sp>
            <p:nvSpPr>
              <p:cNvPr id="544" name="SMARTInkShape-935"/>
              <p:cNvSpPr/>
              <p:nvPr>
                <p:custDataLst>
                  <p:tags r:id="rId16"/>
                </p:custDataLst>
              </p:nvPr>
            </p:nvSpPr>
            <p:spPr>
              <a:xfrm>
                <a:off x="5393563" y="5893593"/>
                <a:ext cx="187492" cy="49468"/>
              </a:xfrm>
              <a:custGeom>
                <a:avLst/>
                <a:gdLst/>
                <a:ahLst/>
                <a:cxnLst/>
                <a:rect l="0" t="0" r="0" b="0"/>
                <a:pathLst>
                  <a:path w="187492" h="49468">
                    <a:moveTo>
                      <a:pt x="8898" y="44649"/>
                    </a:moveTo>
                    <a:lnTo>
                      <a:pt x="4158" y="44649"/>
                    </a:lnTo>
                    <a:lnTo>
                      <a:pt x="2761" y="43657"/>
                    </a:lnTo>
                    <a:lnTo>
                      <a:pt x="1830" y="42003"/>
                    </a:lnTo>
                    <a:lnTo>
                      <a:pt x="78" y="36087"/>
                    </a:lnTo>
                    <a:lnTo>
                      <a:pt x="0" y="31088"/>
                    </a:lnTo>
                    <a:lnTo>
                      <a:pt x="2628" y="26055"/>
                    </a:lnTo>
                    <a:lnTo>
                      <a:pt x="6112" y="20510"/>
                    </a:lnTo>
                    <a:lnTo>
                      <a:pt x="7660" y="14738"/>
                    </a:lnTo>
                    <a:lnTo>
                      <a:pt x="9064" y="12802"/>
                    </a:lnTo>
                    <a:lnTo>
                      <a:pt x="10993" y="11512"/>
                    </a:lnTo>
                    <a:lnTo>
                      <a:pt x="16478" y="9440"/>
                    </a:lnTo>
                    <a:lnTo>
                      <a:pt x="25397" y="8975"/>
                    </a:lnTo>
                    <a:lnTo>
                      <a:pt x="31095" y="4204"/>
                    </a:lnTo>
                    <a:lnTo>
                      <a:pt x="33618" y="3794"/>
                    </a:lnTo>
                    <a:lnTo>
                      <a:pt x="36292" y="4514"/>
                    </a:lnTo>
                    <a:lnTo>
                      <a:pt x="44512" y="9341"/>
                    </a:lnTo>
                    <a:lnTo>
                      <a:pt x="48869" y="13412"/>
                    </a:lnTo>
                    <a:lnTo>
                      <a:pt x="51468" y="18529"/>
                    </a:lnTo>
                    <a:lnTo>
                      <a:pt x="52160" y="21282"/>
                    </a:lnTo>
                    <a:lnTo>
                      <a:pt x="53615" y="23118"/>
                    </a:lnTo>
                    <a:lnTo>
                      <a:pt x="57876" y="25158"/>
                    </a:lnTo>
                    <a:lnTo>
                      <a:pt x="59410" y="26695"/>
                    </a:lnTo>
                    <a:lnTo>
                      <a:pt x="70046" y="42998"/>
                    </a:lnTo>
                    <a:lnTo>
                      <a:pt x="75742" y="48900"/>
                    </a:lnTo>
                    <a:lnTo>
                      <a:pt x="78266" y="49467"/>
                    </a:lnTo>
                    <a:lnTo>
                      <a:pt x="80940" y="48854"/>
                    </a:lnTo>
                    <a:lnTo>
                      <a:pt x="86557" y="46518"/>
                    </a:lnTo>
                    <a:lnTo>
                      <a:pt x="113084" y="43705"/>
                    </a:lnTo>
                    <a:lnTo>
                      <a:pt x="124984" y="37591"/>
                    </a:lnTo>
                    <a:lnTo>
                      <a:pt x="127961" y="36967"/>
                    </a:lnTo>
                    <a:lnTo>
                      <a:pt x="172608" y="13521"/>
                    </a:lnTo>
                    <a:lnTo>
                      <a:pt x="187491" y="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45" name="SMARTInkShape-936"/>
              <p:cNvSpPr/>
              <p:nvPr>
                <p:custDataLst>
                  <p:tags r:id="rId17"/>
                </p:custDataLst>
              </p:nvPr>
            </p:nvSpPr>
            <p:spPr>
              <a:xfrm>
                <a:off x="5366751" y="5750718"/>
                <a:ext cx="169656" cy="71439"/>
              </a:xfrm>
              <a:custGeom>
                <a:avLst/>
                <a:gdLst/>
                <a:ahLst/>
                <a:cxnLst/>
                <a:rect l="0" t="0" r="0" b="0"/>
                <a:pathLst>
                  <a:path w="169656" h="71439">
                    <a:moveTo>
                      <a:pt x="35710" y="62508"/>
                    </a:moveTo>
                    <a:lnTo>
                      <a:pt x="19124" y="62508"/>
                    </a:lnTo>
                    <a:lnTo>
                      <a:pt x="9040" y="71329"/>
                    </a:lnTo>
                    <a:lnTo>
                      <a:pt x="0" y="71438"/>
                    </a:lnTo>
                    <a:lnTo>
                      <a:pt x="4735" y="71438"/>
                    </a:lnTo>
                    <a:lnTo>
                      <a:pt x="9706" y="68792"/>
                    </a:lnTo>
                    <a:lnTo>
                      <a:pt x="20982" y="59010"/>
                    </a:lnTo>
                    <a:lnTo>
                      <a:pt x="24203" y="53346"/>
                    </a:lnTo>
                    <a:lnTo>
                      <a:pt x="26627" y="47522"/>
                    </a:lnTo>
                    <a:lnTo>
                      <a:pt x="31011" y="41627"/>
                    </a:lnTo>
                    <a:lnTo>
                      <a:pt x="36268" y="38344"/>
                    </a:lnTo>
                    <a:lnTo>
                      <a:pt x="41911" y="35894"/>
                    </a:lnTo>
                    <a:lnTo>
                      <a:pt x="50666" y="29928"/>
                    </a:lnTo>
                    <a:lnTo>
                      <a:pt x="59543" y="26728"/>
                    </a:lnTo>
                    <a:lnTo>
                      <a:pt x="80360" y="11397"/>
                    </a:lnTo>
                    <a:lnTo>
                      <a:pt x="91150" y="9146"/>
                    </a:lnTo>
                    <a:lnTo>
                      <a:pt x="96822" y="8973"/>
                    </a:lnTo>
                    <a:lnTo>
                      <a:pt x="105783" y="16622"/>
                    </a:lnTo>
                    <a:lnTo>
                      <a:pt x="106541" y="19955"/>
                    </a:lnTo>
                    <a:lnTo>
                      <a:pt x="107027" y="25440"/>
                    </a:lnTo>
                    <a:lnTo>
                      <a:pt x="114825" y="34360"/>
                    </a:lnTo>
                    <a:lnTo>
                      <a:pt x="115706" y="40058"/>
                    </a:lnTo>
                    <a:lnTo>
                      <a:pt x="116822" y="41588"/>
                    </a:lnTo>
                    <a:lnTo>
                      <a:pt x="118559" y="42608"/>
                    </a:lnTo>
                    <a:lnTo>
                      <a:pt x="124895" y="44614"/>
                    </a:lnTo>
                    <a:lnTo>
                      <a:pt x="129715" y="44639"/>
                    </a:lnTo>
                    <a:lnTo>
                      <a:pt x="131122" y="43650"/>
                    </a:lnTo>
                    <a:lnTo>
                      <a:pt x="132059" y="41998"/>
                    </a:lnTo>
                    <a:lnTo>
                      <a:pt x="132685" y="39905"/>
                    </a:lnTo>
                    <a:lnTo>
                      <a:pt x="134095" y="38510"/>
                    </a:lnTo>
                    <a:lnTo>
                      <a:pt x="143485" y="33625"/>
                    </a:lnTo>
                    <a:lnTo>
                      <a:pt x="156050" y="22449"/>
                    </a:lnTo>
                    <a:lnTo>
                      <a:pt x="158648" y="17254"/>
                    </a:lnTo>
                    <a:lnTo>
                      <a:pt x="159340" y="14479"/>
                    </a:lnTo>
                    <a:lnTo>
                      <a:pt x="160794" y="12629"/>
                    </a:lnTo>
                    <a:lnTo>
                      <a:pt x="168292" y="9418"/>
                    </a:lnTo>
                    <a:lnTo>
                      <a:pt x="169049" y="6501"/>
                    </a:lnTo>
                    <a:lnTo>
                      <a:pt x="169655" y="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</p:grpSp>
        <p:sp>
          <p:nvSpPr>
            <p:cNvPr id="547" name="SMARTInkShape-937"/>
            <p:cNvSpPr/>
            <p:nvPr>
              <p:custDataLst>
                <p:tags r:id="rId5"/>
              </p:custDataLst>
            </p:nvPr>
          </p:nvSpPr>
          <p:spPr>
            <a:xfrm>
              <a:off x="5808106" y="5652492"/>
              <a:ext cx="58699" cy="285638"/>
            </a:xfrm>
            <a:custGeom>
              <a:avLst/>
              <a:gdLst/>
              <a:ahLst/>
              <a:cxnLst/>
              <a:rect l="0" t="0" r="0" b="0"/>
              <a:pathLst>
                <a:path w="58699" h="285638">
                  <a:moveTo>
                    <a:pt x="58698" y="17859"/>
                  </a:moveTo>
                  <a:lnTo>
                    <a:pt x="58698" y="8962"/>
                  </a:lnTo>
                  <a:lnTo>
                    <a:pt x="49801" y="8929"/>
                  </a:lnTo>
                  <a:lnTo>
                    <a:pt x="49769" y="0"/>
                  </a:lnTo>
                  <a:lnTo>
                    <a:pt x="49769" y="7688"/>
                  </a:lnTo>
                  <a:lnTo>
                    <a:pt x="48777" y="8102"/>
                  </a:lnTo>
                  <a:lnTo>
                    <a:pt x="40849" y="8929"/>
                  </a:lnTo>
                  <a:lnTo>
                    <a:pt x="40839" y="16618"/>
                  </a:lnTo>
                  <a:lnTo>
                    <a:pt x="46975" y="24743"/>
                  </a:lnTo>
                  <a:lnTo>
                    <a:pt x="48941" y="33017"/>
                  </a:lnTo>
                  <a:lnTo>
                    <a:pt x="49759" y="70228"/>
                  </a:lnTo>
                  <a:lnTo>
                    <a:pt x="44622" y="91630"/>
                  </a:lnTo>
                  <a:lnTo>
                    <a:pt x="46811" y="104100"/>
                  </a:lnTo>
                  <a:lnTo>
                    <a:pt x="39667" y="125587"/>
                  </a:lnTo>
                  <a:lnTo>
                    <a:pt x="35357" y="137175"/>
                  </a:lnTo>
                  <a:lnTo>
                    <a:pt x="29465" y="175962"/>
                  </a:lnTo>
                  <a:lnTo>
                    <a:pt x="17697" y="200259"/>
                  </a:lnTo>
                  <a:lnTo>
                    <a:pt x="14138" y="216542"/>
                  </a:lnTo>
                  <a:lnTo>
                    <a:pt x="7195" y="231437"/>
                  </a:lnTo>
                  <a:lnTo>
                    <a:pt x="4209" y="263065"/>
                  </a:lnTo>
                  <a:lnTo>
                    <a:pt x="2527" y="264674"/>
                  </a:lnTo>
                  <a:lnTo>
                    <a:pt x="415" y="265746"/>
                  </a:lnTo>
                  <a:lnTo>
                    <a:pt x="0" y="267452"/>
                  </a:lnTo>
                  <a:lnTo>
                    <a:pt x="4862" y="276397"/>
                  </a:lnTo>
                  <a:lnTo>
                    <a:pt x="5119" y="285637"/>
                  </a:lnTo>
                  <a:lnTo>
                    <a:pt x="5120" y="26789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grpSp>
          <p:nvGrpSpPr>
            <p:cNvPr id="558" name="SMARTInkShape-Group168"/>
            <p:cNvGrpSpPr/>
            <p:nvPr/>
          </p:nvGrpSpPr>
          <p:grpSpPr>
            <a:xfrm>
              <a:off x="5661831" y="5670351"/>
              <a:ext cx="1517638" cy="544712"/>
              <a:chOff x="5661831" y="5670351"/>
              <a:chExt cx="1517638" cy="544712"/>
            </a:xfrm>
          </p:grpSpPr>
          <p:sp>
            <p:nvSpPr>
              <p:cNvPr id="548" name="SMARTInkShape-938"/>
              <p:cNvSpPr/>
              <p:nvPr>
                <p:custDataLst>
                  <p:tags r:id="rId6"/>
                </p:custDataLst>
              </p:nvPr>
            </p:nvSpPr>
            <p:spPr>
              <a:xfrm>
                <a:off x="5661831" y="6134695"/>
                <a:ext cx="1410482" cy="80368"/>
              </a:xfrm>
              <a:custGeom>
                <a:avLst/>
                <a:gdLst/>
                <a:ahLst/>
                <a:cxnLst/>
                <a:rect l="0" t="0" r="0" b="0"/>
                <a:pathLst>
                  <a:path w="1410482" h="80368">
                    <a:moveTo>
                      <a:pt x="26380" y="80367"/>
                    </a:moveTo>
                    <a:lnTo>
                      <a:pt x="21640" y="75627"/>
                    </a:lnTo>
                    <a:lnTo>
                      <a:pt x="16667" y="73300"/>
                    </a:lnTo>
                    <a:lnTo>
                      <a:pt x="10130" y="71806"/>
                    </a:lnTo>
                    <a:lnTo>
                      <a:pt x="973" y="63781"/>
                    </a:lnTo>
                    <a:lnTo>
                      <a:pt x="205" y="60428"/>
                    </a:lnTo>
                    <a:lnTo>
                      <a:pt x="0" y="58144"/>
                    </a:lnTo>
                    <a:lnTo>
                      <a:pt x="856" y="56622"/>
                    </a:lnTo>
                    <a:lnTo>
                      <a:pt x="2417" y="55608"/>
                    </a:lnTo>
                    <a:lnTo>
                      <a:pt x="4451" y="54931"/>
                    </a:lnTo>
                    <a:lnTo>
                      <a:pt x="5808" y="53489"/>
                    </a:lnTo>
                    <a:lnTo>
                      <a:pt x="7315" y="49239"/>
                    </a:lnTo>
                    <a:lnTo>
                      <a:pt x="13276" y="44043"/>
                    </a:lnTo>
                    <a:lnTo>
                      <a:pt x="32775" y="30678"/>
                    </a:lnTo>
                    <a:lnTo>
                      <a:pt x="51197" y="24912"/>
                    </a:lnTo>
                    <a:lnTo>
                      <a:pt x="54832" y="22561"/>
                    </a:lnTo>
                    <a:lnTo>
                      <a:pt x="94006" y="13531"/>
                    </a:lnTo>
                    <a:lnTo>
                      <a:pt x="134209" y="9536"/>
                    </a:lnTo>
                    <a:lnTo>
                      <a:pt x="174129" y="4309"/>
                    </a:lnTo>
                    <a:lnTo>
                      <a:pt x="214094" y="851"/>
                    </a:lnTo>
                    <a:lnTo>
                      <a:pt x="247584" y="253"/>
                    </a:lnTo>
                    <a:lnTo>
                      <a:pt x="283634" y="75"/>
                    </a:lnTo>
                    <a:lnTo>
                      <a:pt x="324302" y="22"/>
                    </a:lnTo>
                    <a:lnTo>
                      <a:pt x="362921" y="8"/>
                    </a:lnTo>
                    <a:lnTo>
                      <a:pt x="405341" y="1"/>
                    </a:lnTo>
                    <a:lnTo>
                      <a:pt x="449330" y="0"/>
                    </a:lnTo>
                    <a:lnTo>
                      <a:pt x="493783" y="0"/>
                    </a:lnTo>
                    <a:lnTo>
                      <a:pt x="523503" y="0"/>
                    </a:lnTo>
                    <a:lnTo>
                      <a:pt x="555893" y="2645"/>
                    </a:lnTo>
                    <a:lnTo>
                      <a:pt x="589141" y="6136"/>
                    </a:lnTo>
                    <a:lnTo>
                      <a:pt x="620455" y="7688"/>
                    </a:lnTo>
                    <a:lnTo>
                      <a:pt x="650908" y="8378"/>
                    </a:lnTo>
                    <a:lnTo>
                      <a:pt x="681971" y="9676"/>
                    </a:lnTo>
                    <a:lnTo>
                      <a:pt x="715620" y="13561"/>
                    </a:lnTo>
                    <a:lnTo>
                      <a:pt x="750419" y="15949"/>
                    </a:lnTo>
                    <a:lnTo>
                      <a:pt x="785730" y="17010"/>
                    </a:lnTo>
                    <a:lnTo>
                      <a:pt x="821267" y="17483"/>
                    </a:lnTo>
                    <a:lnTo>
                      <a:pt x="854259" y="20337"/>
                    </a:lnTo>
                    <a:lnTo>
                      <a:pt x="886451" y="23921"/>
                    </a:lnTo>
                    <a:lnTo>
                      <a:pt x="920604" y="25515"/>
                    </a:lnTo>
                    <a:lnTo>
                      <a:pt x="955625" y="26222"/>
                    </a:lnTo>
                    <a:lnTo>
                      <a:pt x="991033" y="26538"/>
                    </a:lnTo>
                    <a:lnTo>
                      <a:pt x="1026614" y="26677"/>
                    </a:lnTo>
                    <a:lnTo>
                      <a:pt x="1062273" y="26739"/>
                    </a:lnTo>
                    <a:lnTo>
                      <a:pt x="1097964" y="26767"/>
                    </a:lnTo>
                    <a:lnTo>
                      <a:pt x="1133670" y="26779"/>
                    </a:lnTo>
                    <a:lnTo>
                      <a:pt x="1166738" y="26785"/>
                    </a:lnTo>
                    <a:lnTo>
                      <a:pt x="1197971" y="26788"/>
                    </a:lnTo>
                    <a:lnTo>
                      <a:pt x="1228390" y="26789"/>
                    </a:lnTo>
                    <a:lnTo>
                      <a:pt x="1258444" y="26789"/>
                    </a:lnTo>
                    <a:lnTo>
                      <a:pt x="1288339" y="26789"/>
                    </a:lnTo>
                    <a:lnTo>
                      <a:pt x="1331075" y="26789"/>
                    </a:lnTo>
                    <a:lnTo>
                      <a:pt x="1364464" y="26789"/>
                    </a:lnTo>
                    <a:lnTo>
                      <a:pt x="1410481" y="26789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49" name="SMARTInkShape-939"/>
              <p:cNvSpPr/>
              <p:nvPr>
                <p:custDataLst>
                  <p:tags r:id="rId7"/>
                </p:custDataLst>
              </p:nvPr>
            </p:nvSpPr>
            <p:spPr>
              <a:xfrm>
                <a:off x="5688213" y="6045398"/>
                <a:ext cx="1375170" cy="44649"/>
              </a:xfrm>
              <a:custGeom>
                <a:avLst/>
                <a:gdLst/>
                <a:ahLst/>
                <a:cxnLst/>
                <a:rect l="0" t="0" r="0" b="0"/>
                <a:pathLst>
                  <a:path w="1375170" h="44649">
                    <a:moveTo>
                      <a:pt x="26787" y="44648"/>
                    </a:moveTo>
                    <a:lnTo>
                      <a:pt x="407" y="18269"/>
                    </a:lnTo>
                    <a:lnTo>
                      <a:pt x="0" y="9042"/>
                    </a:lnTo>
                    <a:lnTo>
                      <a:pt x="4740" y="4223"/>
                    </a:lnTo>
                    <a:lnTo>
                      <a:pt x="9712" y="1876"/>
                    </a:lnTo>
                    <a:lnTo>
                      <a:pt x="46395" y="33"/>
                    </a:lnTo>
                    <a:lnTo>
                      <a:pt x="85492" y="2"/>
                    </a:lnTo>
                    <a:lnTo>
                      <a:pt x="126705" y="0"/>
                    </a:lnTo>
                    <a:lnTo>
                      <a:pt x="171051" y="0"/>
                    </a:lnTo>
                    <a:lnTo>
                      <a:pt x="215674" y="0"/>
                    </a:lnTo>
                    <a:lnTo>
                      <a:pt x="259139" y="0"/>
                    </a:lnTo>
                    <a:lnTo>
                      <a:pt x="302639" y="991"/>
                    </a:lnTo>
                    <a:lnTo>
                      <a:pt x="345311" y="7688"/>
                    </a:lnTo>
                    <a:lnTo>
                      <a:pt x="383393" y="14822"/>
                    </a:lnTo>
                    <a:lnTo>
                      <a:pt x="419578" y="17259"/>
                    </a:lnTo>
                    <a:lnTo>
                      <a:pt x="460130" y="22481"/>
                    </a:lnTo>
                    <a:lnTo>
                      <a:pt x="500220" y="26930"/>
                    </a:lnTo>
                    <a:lnTo>
                      <a:pt x="533732" y="32674"/>
                    </a:lnTo>
                    <a:lnTo>
                      <a:pt x="568796" y="35808"/>
                    </a:lnTo>
                    <a:lnTo>
                      <a:pt x="604322" y="41587"/>
                    </a:lnTo>
                    <a:lnTo>
                      <a:pt x="638990" y="43742"/>
                    </a:lnTo>
                    <a:lnTo>
                      <a:pt x="683166" y="44469"/>
                    </a:lnTo>
                    <a:lnTo>
                      <a:pt x="721993" y="44596"/>
                    </a:lnTo>
                    <a:lnTo>
                      <a:pt x="761280" y="44632"/>
                    </a:lnTo>
                    <a:lnTo>
                      <a:pt x="801692" y="44644"/>
                    </a:lnTo>
                    <a:lnTo>
                      <a:pt x="841448" y="44648"/>
                    </a:lnTo>
                    <a:lnTo>
                      <a:pt x="884647" y="44648"/>
                    </a:lnTo>
                    <a:lnTo>
                      <a:pt x="926220" y="44648"/>
                    </a:lnTo>
                    <a:lnTo>
                      <a:pt x="966320" y="42003"/>
                    </a:lnTo>
                    <a:lnTo>
                      <a:pt x="1009619" y="37581"/>
                    </a:lnTo>
                    <a:lnTo>
                      <a:pt x="1053868" y="36270"/>
                    </a:lnTo>
                    <a:lnTo>
                      <a:pt x="1098400" y="33236"/>
                    </a:lnTo>
                    <a:lnTo>
                      <a:pt x="1140366" y="28698"/>
                    </a:lnTo>
                    <a:lnTo>
                      <a:pt x="1177937" y="24709"/>
                    </a:lnTo>
                    <a:lnTo>
                      <a:pt x="1214204" y="19889"/>
                    </a:lnTo>
                    <a:lnTo>
                      <a:pt x="1257274" y="18260"/>
                    </a:lnTo>
                    <a:lnTo>
                      <a:pt x="1300848" y="10844"/>
                    </a:lnTo>
                    <a:lnTo>
                      <a:pt x="1345234" y="9042"/>
                    </a:lnTo>
                    <a:lnTo>
                      <a:pt x="1375169" y="893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50" name="SMARTInkShape-940"/>
              <p:cNvSpPr/>
              <p:nvPr>
                <p:custDataLst>
                  <p:tags r:id="rId8"/>
                </p:custDataLst>
              </p:nvPr>
            </p:nvSpPr>
            <p:spPr>
              <a:xfrm>
                <a:off x="6965155" y="5670351"/>
                <a:ext cx="214314" cy="258544"/>
              </a:xfrm>
              <a:custGeom>
                <a:avLst/>
                <a:gdLst/>
                <a:ahLst/>
                <a:cxnLst/>
                <a:rect l="0" t="0" r="0" b="0"/>
                <a:pathLst>
                  <a:path w="214314" h="258544">
                    <a:moveTo>
                      <a:pt x="0" y="53578"/>
                    </a:moveTo>
                    <a:lnTo>
                      <a:pt x="0" y="45017"/>
                    </a:lnTo>
                    <a:lnTo>
                      <a:pt x="0" y="52369"/>
                    </a:lnTo>
                    <a:lnTo>
                      <a:pt x="7689" y="61161"/>
                    </a:lnTo>
                    <a:lnTo>
                      <a:pt x="11563" y="100762"/>
                    </a:lnTo>
                    <a:lnTo>
                      <a:pt x="13662" y="105870"/>
                    </a:lnTo>
                    <a:lnTo>
                      <a:pt x="13348" y="116837"/>
                    </a:lnTo>
                    <a:lnTo>
                      <a:pt x="11876" y="122540"/>
                    </a:lnTo>
                    <a:lnTo>
                      <a:pt x="12886" y="134169"/>
                    </a:lnTo>
                    <a:lnTo>
                      <a:pt x="17205" y="163741"/>
                    </a:lnTo>
                    <a:lnTo>
                      <a:pt x="17834" y="203649"/>
                    </a:lnTo>
                    <a:lnTo>
                      <a:pt x="17860" y="248122"/>
                    </a:lnTo>
                    <a:lnTo>
                      <a:pt x="17860" y="257553"/>
                    </a:lnTo>
                    <a:lnTo>
                      <a:pt x="18852" y="258022"/>
                    </a:lnTo>
                    <a:lnTo>
                      <a:pt x="22601" y="258543"/>
                    </a:lnTo>
                    <a:lnTo>
                      <a:pt x="23997" y="257691"/>
                    </a:lnTo>
                    <a:lnTo>
                      <a:pt x="24928" y="256130"/>
                    </a:lnTo>
                    <a:lnTo>
                      <a:pt x="39110" y="225531"/>
                    </a:lnTo>
                    <a:lnTo>
                      <a:pt x="69021" y="185700"/>
                    </a:lnTo>
                    <a:lnTo>
                      <a:pt x="91233" y="142635"/>
                    </a:lnTo>
                    <a:lnTo>
                      <a:pt x="119319" y="98195"/>
                    </a:lnTo>
                    <a:lnTo>
                      <a:pt x="144122" y="58314"/>
                    </a:lnTo>
                    <a:lnTo>
                      <a:pt x="158409" y="34082"/>
                    </a:lnTo>
                    <a:lnTo>
                      <a:pt x="182698" y="12286"/>
                    </a:lnTo>
                    <a:lnTo>
                      <a:pt x="187087" y="4081"/>
                    </a:lnTo>
                    <a:lnTo>
                      <a:pt x="191630" y="1814"/>
                    </a:lnTo>
                    <a:lnTo>
                      <a:pt x="214313" y="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51" name="SMARTInkShape-941"/>
              <p:cNvSpPr/>
              <p:nvPr>
                <p:custDataLst>
                  <p:tags r:id="rId9"/>
                </p:custDataLst>
              </p:nvPr>
            </p:nvSpPr>
            <p:spPr>
              <a:xfrm>
                <a:off x="6770367" y="5831208"/>
                <a:ext cx="123352" cy="124620"/>
              </a:xfrm>
              <a:custGeom>
                <a:avLst/>
                <a:gdLst/>
                <a:ahLst/>
                <a:cxnLst/>
                <a:rect l="0" t="0" r="0" b="0"/>
                <a:pathLst>
                  <a:path w="123352" h="124620">
                    <a:moveTo>
                      <a:pt x="51913" y="98104"/>
                    </a:moveTo>
                    <a:lnTo>
                      <a:pt x="56654" y="98104"/>
                    </a:lnTo>
                    <a:lnTo>
                      <a:pt x="58050" y="97111"/>
                    </a:lnTo>
                    <a:lnTo>
                      <a:pt x="58981" y="95459"/>
                    </a:lnTo>
                    <a:lnTo>
                      <a:pt x="59602" y="93364"/>
                    </a:lnTo>
                    <a:lnTo>
                      <a:pt x="61008" y="91967"/>
                    </a:lnTo>
                    <a:lnTo>
                      <a:pt x="70393" y="87081"/>
                    </a:lnTo>
                    <a:lnTo>
                      <a:pt x="82958" y="75903"/>
                    </a:lnTo>
                    <a:lnTo>
                      <a:pt x="85555" y="70709"/>
                    </a:lnTo>
                    <a:lnTo>
                      <a:pt x="86248" y="67934"/>
                    </a:lnTo>
                    <a:lnTo>
                      <a:pt x="91963" y="59289"/>
                    </a:lnTo>
                    <a:lnTo>
                      <a:pt x="103847" y="46279"/>
                    </a:lnTo>
                    <a:lnTo>
                      <a:pt x="104761" y="42660"/>
                    </a:lnTo>
                    <a:lnTo>
                      <a:pt x="105004" y="40305"/>
                    </a:lnTo>
                    <a:lnTo>
                      <a:pt x="107921" y="35044"/>
                    </a:lnTo>
                    <a:lnTo>
                      <a:pt x="111532" y="29397"/>
                    </a:lnTo>
                    <a:lnTo>
                      <a:pt x="113566" y="20641"/>
                    </a:lnTo>
                    <a:lnTo>
                      <a:pt x="114310" y="10561"/>
                    </a:lnTo>
                    <a:lnTo>
                      <a:pt x="106723" y="1273"/>
                    </a:lnTo>
                    <a:lnTo>
                      <a:pt x="103393" y="498"/>
                    </a:lnTo>
                    <a:lnTo>
                      <a:pt x="97912" y="0"/>
                    </a:lnTo>
                    <a:lnTo>
                      <a:pt x="83563" y="7031"/>
                    </a:lnTo>
                    <a:lnTo>
                      <a:pt x="73308" y="14124"/>
                    </a:lnTo>
                    <a:lnTo>
                      <a:pt x="67044" y="16132"/>
                    </a:lnTo>
                    <a:lnTo>
                      <a:pt x="60955" y="22315"/>
                    </a:lnTo>
                    <a:lnTo>
                      <a:pt x="48959" y="37713"/>
                    </a:lnTo>
                    <a:lnTo>
                      <a:pt x="20992" y="59359"/>
                    </a:lnTo>
                    <a:lnTo>
                      <a:pt x="0" y="95973"/>
                    </a:lnTo>
                    <a:lnTo>
                      <a:pt x="438" y="97675"/>
                    </a:lnTo>
                    <a:lnTo>
                      <a:pt x="4802" y="104812"/>
                    </a:lnTo>
                    <a:lnTo>
                      <a:pt x="6941" y="114299"/>
                    </a:lnTo>
                    <a:lnTo>
                      <a:pt x="11910" y="120211"/>
                    </a:lnTo>
                    <a:lnTo>
                      <a:pt x="16936" y="122812"/>
                    </a:lnTo>
                    <a:lnTo>
                      <a:pt x="32167" y="124619"/>
                    </a:lnTo>
                    <a:lnTo>
                      <a:pt x="63185" y="123878"/>
                    </a:lnTo>
                    <a:lnTo>
                      <a:pt x="80635" y="117821"/>
                    </a:lnTo>
                    <a:lnTo>
                      <a:pt x="97136" y="113868"/>
                    </a:lnTo>
                    <a:lnTo>
                      <a:pt x="111945" y="106413"/>
                    </a:lnTo>
                    <a:lnTo>
                      <a:pt x="123351" y="98104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52" name="SMARTInkShape-942"/>
              <p:cNvSpPr/>
              <p:nvPr>
                <p:custDataLst>
                  <p:tags r:id="rId10"/>
                </p:custDataLst>
              </p:nvPr>
            </p:nvSpPr>
            <p:spPr>
              <a:xfrm>
                <a:off x="6518671" y="5670390"/>
                <a:ext cx="250030" cy="267853"/>
              </a:xfrm>
              <a:custGeom>
                <a:avLst/>
                <a:gdLst/>
                <a:ahLst/>
                <a:cxnLst/>
                <a:rect l="0" t="0" r="0" b="0"/>
                <a:pathLst>
                  <a:path w="250030" h="267853">
                    <a:moveTo>
                      <a:pt x="0" y="267852"/>
                    </a:moveTo>
                    <a:lnTo>
                      <a:pt x="41697" y="225164"/>
                    </a:lnTo>
                    <a:lnTo>
                      <a:pt x="49617" y="211106"/>
                    </a:lnTo>
                    <a:lnTo>
                      <a:pt x="54389" y="199224"/>
                    </a:lnTo>
                    <a:lnTo>
                      <a:pt x="67482" y="180580"/>
                    </a:lnTo>
                    <a:lnTo>
                      <a:pt x="80378" y="139590"/>
                    </a:lnTo>
                    <a:lnTo>
                      <a:pt x="91334" y="98171"/>
                    </a:lnTo>
                    <a:lnTo>
                      <a:pt x="98831" y="82970"/>
                    </a:lnTo>
                    <a:lnTo>
                      <a:pt x="101606" y="79112"/>
                    </a:lnTo>
                    <a:lnTo>
                      <a:pt x="104690" y="69534"/>
                    </a:lnTo>
                    <a:lnTo>
                      <a:pt x="109073" y="52987"/>
                    </a:lnTo>
                    <a:lnTo>
                      <a:pt x="124108" y="9999"/>
                    </a:lnTo>
                    <a:lnTo>
                      <a:pt x="125013" y="0"/>
                    </a:lnTo>
                    <a:lnTo>
                      <a:pt x="125016" y="12393"/>
                    </a:lnTo>
                    <a:lnTo>
                      <a:pt x="122371" y="18054"/>
                    </a:lnTo>
                    <a:lnTo>
                      <a:pt x="118880" y="23878"/>
                    </a:lnTo>
                    <a:lnTo>
                      <a:pt x="116914" y="33727"/>
                    </a:lnTo>
                    <a:lnTo>
                      <a:pt x="116109" y="77272"/>
                    </a:lnTo>
                    <a:lnTo>
                      <a:pt x="115096" y="110349"/>
                    </a:lnTo>
                    <a:lnTo>
                      <a:pt x="107984" y="145835"/>
                    </a:lnTo>
                    <a:lnTo>
                      <a:pt x="106410" y="163680"/>
                    </a:lnTo>
                    <a:lnTo>
                      <a:pt x="99076" y="193254"/>
                    </a:lnTo>
                    <a:lnTo>
                      <a:pt x="97486" y="208157"/>
                    </a:lnTo>
                    <a:lnTo>
                      <a:pt x="93598" y="215854"/>
                    </a:lnTo>
                    <a:lnTo>
                      <a:pt x="93157" y="219297"/>
                    </a:lnTo>
                    <a:lnTo>
                      <a:pt x="98220" y="249836"/>
                    </a:lnTo>
                    <a:lnTo>
                      <a:pt x="102966" y="245206"/>
                    </a:lnTo>
                    <a:lnTo>
                      <a:pt x="105294" y="240259"/>
                    </a:lnTo>
                    <a:lnTo>
                      <a:pt x="105915" y="237550"/>
                    </a:lnTo>
                    <a:lnTo>
                      <a:pt x="111897" y="231895"/>
                    </a:lnTo>
                    <a:lnTo>
                      <a:pt x="116270" y="228998"/>
                    </a:lnTo>
                    <a:lnTo>
                      <a:pt x="119185" y="225082"/>
                    </a:lnTo>
                    <a:lnTo>
                      <a:pt x="129157" y="204539"/>
                    </a:lnTo>
                    <a:lnTo>
                      <a:pt x="154502" y="163626"/>
                    </a:lnTo>
                    <a:lnTo>
                      <a:pt x="176594" y="121999"/>
                    </a:lnTo>
                    <a:lnTo>
                      <a:pt x="204831" y="80328"/>
                    </a:lnTo>
                    <a:lnTo>
                      <a:pt x="229174" y="39832"/>
                    </a:lnTo>
                    <a:lnTo>
                      <a:pt x="249618" y="18238"/>
                    </a:lnTo>
                    <a:lnTo>
                      <a:pt x="250029" y="52375"/>
                    </a:lnTo>
                    <a:lnTo>
                      <a:pt x="241654" y="93836"/>
                    </a:lnTo>
                    <a:lnTo>
                      <a:pt x="240354" y="108161"/>
                    </a:lnTo>
                    <a:lnTo>
                      <a:pt x="223024" y="151653"/>
                    </a:lnTo>
                    <a:lnTo>
                      <a:pt x="218184" y="163623"/>
                    </a:lnTo>
                    <a:lnTo>
                      <a:pt x="204826" y="205341"/>
                    </a:lnTo>
                    <a:lnTo>
                      <a:pt x="198934" y="220556"/>
                    </a:lnTo>
                    <a:lnTo>
                      <a:pt x="196453" y="249992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53" name="SMARTInkShape-943"/>
              <p:cNvSpPr/>
              <p:nvPr>
                <p:custDataLst>
                  <p:tags r:id="rId11"/>
                </p:custDataLst>
              </p:nvPr>
            </p:nvSpPr>
            <p:spPr>
              <a:xfrm>
                <a:off x="6349007" y="5706070"/>
                <a:ext cx="116087" cy="214267"/>
              </a:xfrm>
              <a:custGeom>
                <a:avLst/>
                <a:gdLst/>
                <a:ahLst/>
                <a:cxnLst/>
                <a:rect l="0" t="0" r="0" b="0"/>
                <a:pathLst>
                  <a:path w="116087" h="214267">
                    <a:moveTo>
                      <a:pt x="116086" y="0"/>
                    </a:moveTo>
                    <a:lnTo>
                      <a:pt x="108398" y="0"/>
                    </a:lnTo>
                    <a:lnTo>
                      <a:pt x="107985" y="992"/>
                    </a:lnTo>
                    <a:lnTo>
                      <a:pt x="107525" y="4740"/>
                    </a:lnTo>
                    <a:lnTo>
                      <a:pt x="104674" y="9713"/>
                    </a:lnTo>
                    <a:lnTo>
                      <a:pt x="66997" y="51722"/>
                    </a:lnTo>
                    <a:lnTo>
                      <a:pt x="62519" y="59699"/>
                    </a:lnTo>
                    <a:lnTo>
                      <a:pt x="33033" y="99562"/>
                    </a:lnTo>
                    <a:lnTo>
                      <a:pt x="21887" y="125059"/>
                    </a:lnTo>
                    <a:lnTo>
                      <a:pt x="9862" y="166699"/>
                    </a:lnTo>
                    <a:lnTo>
                      <a:pt x="8940" y="208239"/>
                    </a:lnTo>
                    <a:lnTo>
                      <a:pt x="9929" y="210263"/>
                    </a:lnTo>
                    <a:lnTo>
                      <a:pt x="11580" y="211613"/>
                    </a:lnTo>
                    <a:lnTo>
                      <a:pt x="16620" y="213779"/>
                    </a:lnTo>
                    <a:lnTo>
                      <a:pt x="37868" y="214266"/>
                    </a:lnTo>
                    <a:lnTo>
                      <a:pt x="44281" y="211645"/>
                    </a:lnTo>
                    <a:lnTo>
                      <a:pt x="83343" y="175603"/>
                    </a:lnTo>
                    <a:lnTo>
                      <a:pt x="86650" y="169657"/>
                    </a:lnTo>
                    <a:lnTo>
                      <a:pt x="89143" y="161257"/>
                    </a:lnTo>
                    <a:lnTo>
                      <a:pt x="84512" y="156148"/>
                    </a:lnTo>
                    <a:lnTo>
                      <a:pt x="79563" y="153735"/>
                    </a:lnTo>
                    <a:lnTo>
                      <a:pt x="47055" y="151918"/>
                    </a:lnTo>
                    <a:lnTo>
                      <a:pt x="0" y="151805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54" name="SMARTInkShape-944"/>
              <p:cNvSpPr/>
              <p:nvPr>
                <p:custDataLst>
                  <p:tags r:id="rId12"/>
                </p:custDataLst>
              </p:nvPr>
            </p:nvSpPr>
            <p:spPr>
              <a:xfrm>
                <a:off x="6161484" y="5929312"/>
                <a:ext cx="44640" cy="107157"/>
              </a:xfrm>
              <a:custGeom>
                <a:avLst/>
                <a:gdLst/>
                <a:ahLst/>
                <a:cxnLst/>
                <a:rect l="0" t="0" r="0" b="0"/>
                <a:pathLst>
                  <a:path w="44640" h="107157">
                    <a:moveTo>
                      <a:pt x="35719" y="0"/>
                    </a:moveTo>
                    <a:lnTo>
                      <a:pt x="43407" y="7688"/>
                    </a:lnTo>
                    <a:lnTo>
                      <a:pt x="44280" y="13302"/>
                    </a:lnTo>
                    <a:lnTo>
                      <a:pt x="44639" y="43472"/>
                    </a:lnTo>
                    <a:lnTo>
                      <a:pt x="41998" y="51733"/>
                    </a:lnTo>
                    <a:lnTo>
                      <a:pt x="29203" y="71276"/>
                    </a:lnTo>
                    <a:lnTo>
                      <a:pt x="26869" y="77319"/>
                    </a:lnTo>
                    <a:lnTo>
                      <a:pt x="20970" y="86299"/>
                    </a:lnTo>
                    <a:lnTo>
                      <a:pt x="19241" y="92263"/>
                    </a:lnTo>
                    <a:lnTo>
                      <a:pt x="17789" y="94251"/>
                    </a:lnTo>
                    <a:lnTo>
                      <a:pt x="15828" y="95576"/>
                    </a:lnTo>
                    <a:lnTo>
                      <a:pt x="10293" y="97703"/>
                    </a:lnTo>
                    <a:lnTo>
                      <a:pt x="0" y="107156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55" name="SMARTInkShape-945"/>
              <p:cNvSpPr/>
              <p:nvPr>
                <p:custDataLst>
                  <p:tags r:id="rId13"/>
                </p:custDataLst>
              </p:nvPr>
            </p:nvSpPr>
            <p:spPr>
              <a:xfrm>
                <a:off x="6018611" y="5813226"/>
                <a:ext cx="151804" cy="26789"/>
              </a:xfrm>
              <a:custGeom>
                <a:avLst/>
                <a:gdLst/>
                <a:ahLst/>
                <a:cxnLst/>
                <a:rect l="0" t="0" r="0" b="0"/>
                <a:pathLst>
                  <a:path w="151804" h="26789">
                    <a:moveTo>
                      <a:pt x="17857" y="8930"/>
                    </a:moveTo>
                    <a:lnTo>
                      <a:pt x="13117" y="8930"/>
                    </a:lnTo>
                    <a:lnTo>
                      <a:pt x="11721" y="7938"/>
                    </a:lnTo>
                    <a:lnTo>
                      <a:pt x="10790" y="6284"/>
                    </a:lnTo>
                    <a:lnTo>
                      <a:pt x="10169" y="4190"/>
                    </a:lnTo>
                    <a:lnTo>
                      <a:pt x="8763" y="2793"/>
                    </a:lnTo>
                    <a:lnTo>
                      <a:pt x="6" y="2"/>
                    </a:lnTo>
                    <a:lnTo>
                      <a:pt x="0" y="1"/>
                    </a:lnTo>
                    <a:lnTo>
                      <a:pt x="39951" y="0"/>
                    </a:lnTo>
                    <a:lnTo>
                      <a:pt x="84202" y="0"/>
                    </a:lnTo>
                    <a:lnTo>
                      <a:pt x="101456" y="992"/>
                    </a:lnTo>
                    <a:lnTo>
                      <a:pt x="139554" y="9676"/>
                    </a:lnTo>
                    <a:lnTo>
                      <a:pt x="149994" y="16586"/>
                    </a:lnTo>
                    <a:lnTo>
                      <a:pt x="150999" y="19939"/>
                    </a:lnTo>
                    <a:lnTo>
                      <a:pt x="151803" y="26788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56" name="SMARTInkShape-946"/>
              <p:cNvSpPr/>
              <p:nvPr>
                <p:custDataLst>
                  <p:tags r:id="rId14"/>
                </p:custDataLst>
              </p:nvPr>
            </p:nvSpPr>
            <p:spPr>
              <a:xfrm>
                <a:off x="5991820" y="5670461"/>
                <a:ext cx="133936" cy="258852"/>
              </a:xfrm>
              <a:custGeom>
                <a:avLst/>
                <a:gdLst/>
                <a:ahLst/>
                <a:cxnLst/>
                <a:rect l="0" t="0" r="0" b="0"/>
                <a:pathLst>
                  <a:path w="133936" h="258852">
                    <a:moveTo>
                      <a:pt x="0" y="35609"/>
                    </a:moveTo>
                    <a:lnTo>
                      <a:pt x="0" y="43297"/>
                    </a:lnTo>
                    <a:lnTo>
                      <a:pt x="0" y="39149"/>
                    </a:lnTo>
                    <a:lnTo>
                      <a:pt x="0" y="44515"/>
                    </a:lnTo>
                    <a:lnTo>
                      <a:pt x="4740" y="44532"/>
                    </a:lnTo>
                    <a:lnTo>
                      <a:pt x="6136" y="43543"/>
                    </a:lnTo>
                    <a:lnTo>
                      <a:pt x="7068" y="41890"/>
                    </a:lnTo>
                    <a:lnTo>
                      <a:pt x="7688" y="39795"/>
                    </a:lnTo>
                    <a:lnTo>
                      <a:pt x="9094" y="38400"/>
                    </a:lnTo>
                    <a:lnTo>
                      <a:pt x="16509" y="35976"/>
                    </a:lnTo>
                    <a:lnTo>
                      <a:pt x="39148" y="34638"/>
                    </a:lnTo>
                    <a:lnTo>
                      <a:pt x="51482" y="27924"/>
                    </a:lnTo>
                    <a:lnTo>
                      <a:pt x="60293" y="20788"/>
                    </a:lnTo>
                    <a:lnTo>
                      <a:pt x="88305" y="9727"/>
                    </a:lnTo>
                    <a:lnTo>
                      <a:pt x="101464" y="8940"/>
                    </a:lnTo>
                    <a:lnTo>
                      <a:pt x="103361" y="7908"/>
                    </a:lnTo>
                    <a:lnTo>
                      <a:pt x="104626" y="6227"/>
                    </a:lnTo>
                    <a:lnTo>
                      <a:pt x="105469" y="4115"/>
                    </a:lnTo>
                    <a:lnTo>
                      <a:pt x="107024" y="2707"/>
                    </a:lnTo>
                    <a:lnTo>
                      <a:pt x="114697" y="261"/>
                    </a:lnTo>
                    <a:lnTo>
                      <a:pt x="120415" y="0"/>
                    </a:lnTo>
                    <a:lnTo>
                      <a:pt x="121948" y="956"/>
                    </a:lnTo>
                    <a:lnTo>
                      <a:pt x="122970" y="2585"/>
                    </a:lnTo>
                    <a:lnTo>
                      <a:pt x="124611" y="7588"/>
                    </a:lnTo>
                    <a:lnTo>
                      <a:pt x="132668" y="16400"/>
                    </a:lnTo>
                    <a:lnTo>
                      <a:pt x="133566" y="22090"/>
                    </a:lnTo>
                    <a:lnTo>
                      <a:pt x="133935" y="52292"/>
                    </a:lnTo>
                    <a:lnTo>
                      <a:pt x="131295" y="60552"/>
                    </a:lnTo>
                    <a:lnTo>
                      <a:pt x="127806" y="68523"/>
                    </a:lnTo>
                    <a:lnTo>
                      <a:pt x="117436" y="113122"/>
                    </a:lnTo>
                    <a:lnTo>
                      <a:pt x="111394" y="124960"/>
                    </a:lnTo>
                    <a:lnTo>
                      <a:pt x="107006" y="130895"/>
                    </a:lnTo>
                    <a:lnTo>
                      <a:pt x="102129" y="145427"/>
                    </a:lnTo>
                    <a:lnTo>
                      <a:pt x="94257" y="174269"/>
                    </a:lnTo>
                    <a:lnTo>
                      <a:pt x="68435" y="215751"/>
                    </a:lnTo>
                    <a:lnTo>
                      <a:pt x="65142" y="222497"/>
                    </a:lnTo>
                    <a:lnTo>
                      <a:pt x="62854" y="237931"/>
                    </a:lnTo>
                    <a:lnTo>
                      <a:pt x="62553" y="248146"/>
                    </a:lnTo>
                    <a:lnTo>
                      <a:pt x="53947" y="258437"/>
                    </a:lnTo>
                    <a:lnTo>
                      <a:pt x="62508" y="258851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57" name="SMARTInkShape-947"/>
              <p:cNvSpPr/>
              <p:nvPr>
                <p:custDataLst>
                  <p:tags r:id="rId15"/>
                </p:custDataLst>
              </p:nvPr>
            </p:nvSpPr>
            <p:spPr>
              <a:xfrm>
                <a:off x="5991820" y="5706070"/>
                <a:ext cx="8931" cy="1"/>
              </a:xfrm>
              <a:custGeom>
                <a:avLst/>
                <a:gdLst/>
                <a:ahLst/>
                <a:cxnLst/>
                <a:rect l="0" t="0" r="0" b="0"/>
                <a:pathLst>
                  <a:path w="8931" h="1">
                    <a:moveTo>
                      <a:pt x="8930" y="0"/>
                    </a:moveTo>
                    <a:lnTo>
                      <a:pt x="0" y="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55211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60649"/>
            <a:ext cx="8229600" cy="1656184"/>
          </a:xfrm>
        </p:spPr>
        <p:txBody>
          <a:bodyPr/>
          <a:lstStyle/>
          <a:p>
            <a:pPr marL="342900" lvl="1" indent="-342900">
              <a:buFont typeface="Arial" pitchFamily="34" charset="0"/>
              <a:buChar char="•"/>
            </a:pPr>
            <a:r>
              <a:rPr lang="sv-FI" dirty="0"/>
              <a:t>I traditionella kärnkraftverk </a:t>
            </a:r>
            <a:r>
              <a:rPr lang="sv-FI" dirty="0" err="1"/>
              <a:t>spjälker</a:t>
            </a:r>
            <a:r>
              <a:rPr lang="sv-FI" dirty="0"/>
              <a:t> man </a:t>
            </a:r>
            <a:r>
              <a:rPr lang="sv-FI" baseline="30000" dirty="0" smtClean="0"/>
              <a:t>235</a:t>
            </a:r>
            <a:r>
              <a:rPr lang="sv-FI" dirty="0" smtClean="0"/>
              <a:t>U + n </a:t>
            </a:r>
            <a:r>
              <a:rPr lang="sv-FI" dirty="0"/>
              <a:t>till två mindre bitar och några neutroner. Om resultatet är </a:t>
            </a:r>
            <a:r>
              <a:rPr lang="sv-FI" baseline="30000" dirty="0"/>
              <a:t>141</a:t>
            </a:r>
            <a:r>
              <a:rPr lang="sv-FI" dirty="0"/>
              <a:t>Ba + </a:t>
            </a:r>
            <a:r>
              <a:rPr lang="sv-FI" baseline="30000" dirty="0"/>
              <a:t>92</a:t>
            </a:r>
            <a:r>
              <a:rPr lang="sv-FI" dirty="0"/>
              <a:t>Kr + 3n, hur mycket energi vinner man?</a:t>
            </a:r>
          </a:p>
          <a:p>
            <a:endParaRPr lang="sv-FI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178">
            <p14:nvContentPartPr>
              <p14:cNvPr id="132" name="Ink 131"/>
              <p14:cNvContentPartPr/>
              <p14:nvPr/>
            </p14:nvContentPartPr>
            <p14:xfrm>
              <a:off x="7393680" y="571320"/>
              <a:ext cx="360" cy="360"/>
            </p14:xfrm>
          </p:contentPart>
        </mc:Choice>
        <mc:Fallback>
          <p:pic>
            <p:nvPicPr>
              <p:cNvPr id="132" name="Ink 131"/>
              <p:cNvPicPr/>
              <p:nvPr/>
            </p:nvPicPr>
            <p:blipFill>
              <a:blip r:embed="rId179"/>
              <a:stretch>
                <a:fillRect/>
              </a:stretch>
            </p:blipFill>
            <p:spPr>
              <a:xfrm>
                <a:off x="7384320" y="561960"/>
                <a:ext cx="19080" cy="19080"/>
              </a:xfrm>
              <a:prstGeom prst="rect">
                <a:avLst/>
              </a:prstGeom>
            </p:spPr>
          </p:pic>
        </mc:Fallback>
      </mc:AlternateContent>
      <p:grpSp>
        <p:nvGrpSpPr>
          <p:cNvPr id="733" name="Group 732"/>
          <p:cNvGrpSpPr/>
          <p:nvPr/>
        </p:nvGrpSpPr>
        <p:grpSpPr>
          <a:xfrm>
            <a:off x="683306" y="1835175"/>
            <a:ext cx="7830968" cy="4482327"/>
            <a:chOff x="1205876" y="1821666"/>
            <a:chExt cx="7830968" cy="4482327"/>
          </a:xfrm>
        </p:grpSpPr>
        <p:grpSp>
          <p:nvGrpSpPr>
            <p:cNvPr id="558" name="SMARTInkShape-Group169"/>
            <p:cNvGrpSpPr/>
            <p:nvPr/>
          </p:nvGrpSpPr>
          <p:grpSpPr>
            <a:xfrm>
              <a:off x="3786187" y="4536281"/>
              <a:ext cx="3303985" cy="500027"/>
              <a:chOff x="3786187" y="4536281"/>
              <a:chExt cx="3303985" cy="500027"/>
            </a:xfrm>
          </p:grpSpPr>
          <p:sp>
            <p:nvSpPr>
              <p:cNvPr id="533" name="SMARTInkShape-948"/>
              <p:cNvSpPr/>
              <p:nvPr>
                <p:custDataLst>
                  <p:tags r:id="rId152"/>
                </p:custDataLst>
              </p:nvPr>
            </p:nvSpPr>
            <p:spPr>
              <a:xfrm>
                <a:off x="3786187" y="4536281"/>
                <a:ext cx="151806" cy="446486"/>
              </a:xfrm>
              <a:custGeom>
                <a:avLst/>
                <a:gdLst/>
                <a:ahLst/>
                <a:cxnLst/>
                <a:rect l="0" t="0" r="0" b="0"/>
                <a:pathLst>
                  <a:path w="151806" h="446486">
                    <a:moveTo>
                      <a:pt x="98227" y="0"/>
                    </a:moveTo>
                    <a:lnTo>
                      <a:pt x="90539" y="0"/>
                    </a:lnTo>
                    <a:lnTo>
                      <a:pt x="90125" y="992"/>
                    </a:lnTo>
                    <a:lnTo>
                      <a:pt x="89665" y="4741"/>
                    </a:lnTo>
                    <a:lnTo>
                      <a:pt x="88551" y="6137"/>
                    </a:lnTo>
                    <a:lnTo>
                      <a:pt x="84665" y="7688"/>
                    </a:lnTo>
                    <a:lnTo>
                      <a:pt x="83233" y="9094"/>
                    </a:lnTo>
                    <a:lnTo>
                      <a:pt x="81641" y="13302"/>
                    </a:lnTo>
                    <a:lnTo>
                      <a:pt x="80224" y="14821"/>
                    </a:lnTo>
                    <a:lnTo>
                      <a:pt x="76005" y="16509"/>
                    </a:lnTo>
                    <a:lnTo>
                      <a:pt x="74482" y="17951"/>
                    </a:lnTo>
                    <a:lnTo>
                      <a:pt x="72791" y="22200"/>
                    </a:lnTo>
                    <a:lnTo>
                      <a:pt x="71348" y="23730"/>
                    </a:lnTo>
                    <a:lnTo>
                      <a:pt x="67098" y="25429"/>
                    </a:lnTo>
                    <a:lnTo>
                      <a:pt x="65568" y="26875"/>
                    </a:lnTo>
                    <a:lnTo>
                      <a:pt x="61785" y="35804"/>
                    </a:lnTo>
                    <a:lnTo>
                      <a:pt x="54855" y="43288"/>
                    </a:lnTo>
                    <a:lnTo>
                      <a:pt x="53957" y="48985"/>
                    </a:lnTo>
                    <a:lnTo>
                      <a:pt x="52839" y="50516"/>
                    </a:lnTo>
                    <a:lnTo>
                      <a:pt x="51101" y="51537"/>
                    </a:lnTo>
                    <a:lnTo>
                      <a:pt x="48950" y="52217"/>
                    </a:lnTo>
                    <a:lnTo>
                      <a:pt x="47517" y="53663"/>
                    </a:lnTo>
                    <a:lnTo>
                      <a:pt x="42570" y="63112"/>
                    </a:lnTo>
                    <a:lnTo>
                      <a:pt x="37072" y="69793"/>
                    </a:lnTo>
                    <a:lnTo>
                      <a:pt x="34994" y="78242"/>
                    </a:lnTo>
                    <a:lnTo>
                      <a:pt x="29661" y="86573"/>
                    </a:lnTo>
                    <a:lnTo>
                      <a:pt x="27357" y="98277"/>
                    </a:lnTo>
                    <a:lnTo>
                      <a:pt x="27168" y="101236"/>
                    </a:lnTo>
                    <a:lnTo>
                      <a:pt x="24312" y="107172"/>
                    </a:lnTo>
                    <a:lnTo>
                      <a:pt x="20728" y="113116"/>
                    </a:lnTo>
                    <a:lnTo>
                      <a:pt x="18426" y="125017"/>
                    </a:lnTo>
                    <a:lnTo>
                      <a:pt x="17971" y="136922"/>
                    </a:lnTo>
                    <a:lnTo>
                      <a:pt x="15264" y="142875"/>
                    </a:lnTo>
                    <a:lnTo>
                      <a:pt x="10181" y="150041"/>
                    </a:lnTo>
                    <a:lnTo>
                      <a:pt x="8185" y="164722"/>
                    </a:lnTo>
                    <a:lnTo>
                      <a:pt x="1911" y="178205"/>
                    </a:lnTo>
                    <a:lnTo>
                      <a:pt x="7" y="220264"/>
                    </a:lnTo>
                    <a:lnTo>
                      <a:pt x="0" y="261055"/>
                    </a:lnTo>
                    <a:lnTo>
                      <a:pt x="0" y="288326"/>
                    </a:lnTo>
                    <a:lnTo>
                      <a:pt x="9095" y="317641"/>
                    </a:lnTo>
                    <a:lnTo>
                      <a:pt x="21126" y="332876"/>
                    </a:lnTo>
                    <a:lnTo>
                      <a:pt x="53431" y="368595"/>
                    </a:lnTo>
                    <a:lnTo>
                      <a:pt x="74406" y="395505"/>
                    </a:lnTo>
                    <a:lnTo>
                      <a:pt x="114322" y="435790"/>
                    </a:lnTo>
                    <a:lnTo>
                      <a:pt x="117948" y="436770"/>
                    </a:lnTo>
                    <a:lnTo>
                      <a:pt x="120304" y="437032"/>
                    </a:lnTo>
                    <a:lnTo>
                      <a:pt x="121875" y="438198"/>
                    </a:lnTo>
                    <a:lnTo>
                      <a:pt x="123620" y="442140"/>
                    </a:lnTo>
                    <a:lnTo>
                      <a:pt x="125077" y="443588"/>
                    </a:lnTo>
                    <a:lnTo>
                      <a:pt x="129343" y="445197"/>
                    </a:lnTo>
                    <a:lnTo>
                      <a:pt x="151805" y="446485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34" name="SMARTInkShape-949"/>
              <p:cNvSpPr/>
              <p:nvPr>
                <p:custDataLst>
                  <p:tags r:id="rId153"/>
                </p:custDataLst>
              </p:nvPr>
            </p:nvSpPr>
            <p:spPr>
              <a:xfrm>
                <a:off x="3955851" y="4679156"/>
                <a:ext cx="187525" cy="125016"/>
              </a:xfrm>
              <a:custGeom>
                <a:avLst/>
                <a:gdLst/>
                <a:ahLst/>
                <a:cxnLst/>
                <a:rect l="0" t="0" r="0" b="0"/>
                <a:pathLst>
                  <a:path w="187525" h="125016">
                    <a:moveTo>
                      <a:pt x="8930" y="26789"/>
                    </a:moveTo>
                    <a:lnTo>
                      <a:pt x="368" y="18227"/>
                    </a:lnTo>
                    <a:lnTo>
                      <a:pt x="0" y="0"/>
                    </a:lnTo>
                    <a:lnTo>
                      <a:pt x="0" y="29888"/>
                    </a:lnTo>
                    <a:lnTo>
                      <a:pt x="993" y="31832"/>
                    </a:lnTo>
                    <a:lnTo>
                      <a:pt x="2646" y="33127"/>
                    </a:lnTo>
                    <a:lnTo>
                      <a:pt x="4741" y="33991"/>
                    </a:lnTo>
                    <a:lnTo>
                      <a:pt x="5145" y="36552"/>
                    </a:lnTo>
                    <a:lnTo>
                      <a:pt x="2958" y="48643"/>
                    </a:lnTo>
                    <a:lnTo>
                      <a:pt x="8639" y="74338"/>
                    </a:lnTo>
                    <a:lnTo>
                      <a:pt x="6155" y="80333"/>
                    </a:lnTo>
                    <a:lnTo>
                      <a:pt x="2736" y="86305"/>
                    </a:lnTo>
                    <a:lnTo>
                      <a:pt x="540" y="98224"/>
                    </a:lnTo>
                    <a:lnTo>
                      <a:pt x="0" y="116085"/>
                    </a:lnTo>
                    <a:lnTo>
                      <a:pt x="0" y="102784"/>
                    </a:lnTo>
                    <a:lnTo>
                      <a:pt x="2646" y="97606"/>
                    </a:lnTo>
                    <a:lnTo>
                      <a:pt x="7689" y="90938"/>
                    </a:lnTo>
                    <a:lnTo>
                      <a:pt x="8821" y="81752"/>
                    </a:lnTo>
                    <a:lnTo>
                      <a:pt x="8898" y="76037"/>
                    </a:lnTo>
                    <a:lnTo>
                      <a:pt x="11561" y="70836"/>
                    </a:lnTo>
                    <a:lnTo>
                      <a:pt x="15060" y="65217"/>
                    </a:lnTo>
                    <a:lnTo>
                      <a:pt x="18022" y="56475"/>
                    </a:lnTo>
                    <a:lnTo>
                      <a:pt x="23751" y="47602"/>
                    </a:lnTo>
                    <a:lnTo>
                      <a:pt x="25439" y="41662"/>
                    </a:lnTo>
                    <a:lnTo>
                      <a:pt x="26881" y="39680"/>
                    </a:lnTo>
                    <a:lnTo>
                      <a:pt x="28835" y="38360"/>
                    </a:lnTo>
                    <a:lnTo>
                      <a:pt x="33652" y="35900"/>
                    </a:lnTo>
                    <a:lnTo>
                      <a:pt x="39100" y="31500"/>
                    </a:lnTo>
                    <a:lnTo>
                      <a:pt x="42182" y="26237"/>
                    </a:lnTo>
                    <a:lnTo>
                      <a:pt x="43005" y="23444"/>
                    </a:lnTo>
                    <a:lnTo>
                      <a:pt x="44545" y="21582"/>
                    </a:lnTo>
                    <a:lnTo>
                      <a:pt x="48902" y="19514"/>
                    </a:lnTo>
                    <a:lnTo>
                      <a:pt x="50461" y="17971"/>
                    </a:lnTo>
                    <a:lnTo>
                      <a:pt x="53457" y="9341"/>
                    </a:lnTo>
                    <a:lnTo>
                      <a:pt x="70164" y="8930"/>
                    </a:lnTo>
                    <a:lnTo>
                      <a:pt x="84989" y="22491"/>
                    </a:lnTo>
                    <a:lnTo>
                      <a:pt x="87382" y="27525"/>
                    </a:lnTo>
                    <a:lnTo>
                      <a:pt x="89264" y="56567"/>
                    </a:lnTo>
                    <a:lnTo>
                      <a:pt x="89287" y="65488"/>
                    </a:lnTo>
                    <a:lnTo>
                      <a:pt x="86647" y="71440"/>
                    </a:lnTo>
                    <a:lnTo>
                      <a:pt x="83158" y="77391"/>
                    </a:lnTo>
                    <a:lnTo>
                      <a:pt x="80202" y="86321"/>
                    </a:lnTo>
                    <a:lnTo>
                      <a:pt x="72788" y="96463"/>
                    </a:lnTo>
                    <a:lnTo>
                      <a:pt x="71441" y="107120"/>
                    </a:lnTo>
                    <a:lnTo>
                      <a:pt x="76179" y="102405"/>
                    </a:lnTo>
                    <a:lnTo>
                      <a:pt x="78506" y="97438"/>
                    </a:lnTo>
                    <a:lnTo>
                      <a:pt x="80000" y="90905"/>
                    </a:lnTo>
                    <a:lnTo>
                      <a:pt x="94585" y="74160"/>
                    </a:lnTo>
                    <a:lnTo>
                      <a:pt x="96608" y="68348"/>
                    </a:lnTo>
                    <a:lnTo>
                      <a:pt x="98140" y="66401"/>
                    </a:lnTo>
                    <a:lnTo>
                      <a:pt x="104044" y="62669"/>
                    </a:lnTo>
                    <a:lnTo>
                      <a:pt x="105773" y="58280"/>
                    </a:lnTo>
                    <a:lnTo>
                      <a:pt x="107226" y="56713"/>
                    </a:lnTo>
                    <a:lnTo>
                      <a:pt x="111487" y="54972"/>
                    </a:lnTo>
                    <a:lnTo>
                      <a:pt x="113020" y="53514"/>
                    </a:lnTo>
                    <a:lnTo>
                      <a:pt x="115683" y="46012"/>
                    </a:lnTo>
                    <a:lnTo>
                      <a:pt x="118553" y="45254"/>
                    </a:lnTo>
                    <a:lnTo>
                      <a:pt x="129378" y="44684"/>
                    </a:lnTo>
                    <a:lnTo>
                      <a:pt x="130901" y="43680"/>
                    </a:lnTo>
                    <a:lnTo>
                      <a:pt x="131916" y="42018"/>
                    </a:lnTo>
                    <a:lnTo>
                      <a:pt x="132592" y="39918"/>
                    </a:lnTo>
                    <a:lnTo>
                      <a:pt x="134036" y="38518"/>
                    </a:lnTo>
                    <a:lnTo>
                      <a:pt x="138285" y="36963"/>
                    </a:lnTo>
                    <a:lnTo>
                      <a:pt x="139815" y="37540"/>
                    </a:lnTo>
                    <a:lnTo>
                      <a:pt x="140835" y="38918"/>
                    </a:lnTo>
                    <a:lnTo>
                      <a:pt x="141515" y="40828"/>
                    </a:lnTo>
                    <a:lnTo>
                      <a:pt x="142961" y="42102"/>
                    </a:lnTo>
                    <a:lnTo>
                      <a:pt x="147213" y="43517"/>
                    </a:lnTo>
                    <a:lnTo>
                      <a:pt x="163830" y="44548"/>
                    </a:lnTo>
                    <a:lnTo>
                      <a:pt x="165775" y="45575"/>
                    </a:lnTo>
                    <a:lnTo>
                      <a:pt x="167071" y="47250"/>
                    </a:lnTo>
                    <a:lnTo>
                      <a:pt x="167936" y="49360"/>
                    </a:lnTo>
                    <a:lnTo>
                      <a:pt x="169504" y="50766"/>
                    </a:lnTo>
                    <a:lnTo>
                      <a:pt x="173893" y="52328"/>
                    </a:lnTo>
                    <a:lnTo>
                      <a:pt x="175460" y="53738"/>
                    </a:lnTo>
                    <a:lnTo>
                      <a:pt x="186615" y="71336"/>
                    </a:lnTo>
                    <a:lnTo>
                      <a:pt x="187404" y="83722"/>
                    </a:lnTo>
                    <a:lnTo>
                      <a:pt x="184824" y="89465"/>
                    </a:lnTo>
                    <a:lnTo>
                      <a:pt x="181363" y="95325"/>
                    </a:lnTo>
                    <a:lnTo>
                      <a:pt x="179141" y="107172"/>
                    </a:lnTo>
                    <a:lnTo>
                      <a:pt x="178626" y="115564"/>
                    </a:lnTo>
                    <a:lnTo>
                      <a:pt x="170908" y="123729"/>
                    </a:lnTo>
                    <a:lnTo>
                      <a:pt x="171486" y="124158"/>
                    </a:lnTo>
                    <a:lnTo>
                      <a:pt x="187524" y="125015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35" name="SMARTInkShape-950"/>
              <p:cNvSpPr/>
              <p:nvPr>
                <p:custDataLst>
                  <p:tags r:id="rId154"/>
                </p:custDataLst>
              </p:nvPr>
            </p:nvSpPr>
            <p:spPr>
              <a:xfrm>
                <a:off x="4214823" y="4795242"/>
                <a:ext cx="17849" cy="89295"/>
              </a:xfrm>
              <a:custGeom>
                <a:avLst/>
                <a:gdLst/>
                <a:ahLst/>
                <a:cxnLst/>
                <a:rect l="0" t="0" r="0" b="0"/>
                <a:pathLst>
                  <a:path w="17849" h="89295">
                    <a:moveTo>
                      <a:pt x="8919" y="0"/>
                    </a:moveTo>
                    <a:lnTo>
                      <a:pt x="8919" y="4740"/>
                    </a:lnTo>
                    <a:lnTo>
                      <a:pt x="11564" y="9713"/>
                    </a:lnTo>
                    <a:lnTo>
                      <a:pt x="13659" y="12429"/>
                    </a:lnTo>
                    <a:lnTo>
                      <a:pt x="14063" y="15231"/>
                    </a:lnTo>
                    <a:lnTo>
                      <a:pt x="11867" y="20991"/>
                    </a:lnTo>
                    <a:lnTo>
                      <a:pt x="11877" y="23915"/>
                    </a:lnTo>
                    <a:lnTo>
                      <a:pt x="14533" y="29811"/>
                    </a:lnTo>
                    <a:lnTo>
                      <a:pt x="14646" y="32773"/>
                    </a:lnTo>
                    <a:lnTo>
                      <a:pt x="578" y="77170"/>
                    </a:lnTo>
                    <a:lnTo>
                      <a:pt x="0" y="88873"/>
                    </a:lnTo>
                    <a:lnTo>
                      <a:pt x="13551" y="89294"/>
                    </a:lnTo>
                    <a:lnTo>
                      <a:pt x="14983" y="88303"/>
                    </a:lnTo>
                    <a:lnTo>
                      <a:pt x="15938" y="86650"/>
                    </a:lnTo>
                    <a:lnTo>
                      <a:pt x="17848" y="80367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36" name="SMARTInkShape-951"/>
              <p:cNvSpPr/>
              <p:nvPr>
                <p:custDataLst>
                  <p:tags r:id="rId155"/>
                </p:custDataLst>
              </p:nvPr>
            </p:nvSpPr>
            <p:spPr>
              <a:xfrm>
                <a:off x="4286250" y="4786312"/>
                <a:ext cx="53579" cy="71439"/>
              </a:xfrm>
              <a:custGeom>
                <a:avLst/>
                <a:gdLst/>
                <a:ahLst/>
                <a:cxnLst/>
                <a:rect l="0" t="0" r="0" b="0"/>
                <a:pathLst>
                  <a:path w="53579" h="71439">
                    <a:moveTo>
                      <a:pt x="26789" y="0"/>
                    </a:moveTo>
                    <a:lnTo>
                      <a:pt x="17862" y="0"/>
                    </a:lnTo>
                    <a:lnTo>
                      <a:pt x="26421" y="8562"/>
                    </a:lnTo>
                    <a:lnTo>
                      <a:pt x="26680" y="13561"/>
                    </a:lnTo>
                    <a:lnTo>
                      <a:pt x="25724" y="14995"/>
                    </a:lnTo>
                    <a:lnTo>
                      <a:pt x="24095" y="15950"/>
                    </a:lnTo>
                    <a:lnTo>
                      <a:pt x="22016" y="16586"/>
                    </a:lnTo>
                    <a:lnTo>
                      <a:pt x="20631" y="18003"/>
                    </a:lnTo>
                    <a:lnTo>
                      <a:pt x="19091" y="22224"/>
                    </a:lnTo>
                    <a:lnTo>
                      <a:pt x="18224" y="30177"/>
                    </a:lnTo>
                    <a:lnTo>
                      <a:pt x="17110" y="32025"/>
                    </a:lnTo>
                    <a:lnTo>
                      <a:pt x="15375" y="33256"/>
                    </a:lnTo>
                    <a:lnTo>
                      <a:pt x="13227" y="34077"/>
                    </a:lnTo>
                    <a:lnTo>
                      <a:pt x="11794" y="35617"/>
                    </a:lnTo>
                    <a:lnTo>
                      <a:pt x="6850" y="45218"/>
                    </a:lnTo>
                    <a:lnTo>
                      <a:pt x="1353" y="51926"/>
                    </a:lnTo>
                    <a:lnTo>
                      <a:pt x="118" y="61122"/>
                    </a:lnTo>
                    <a:lnTo>
                      <a:pt x="0" y="71428"/>
                    </a:lnTo>
                    <a:lnTo>
                      <a:pt x="25429" y="71438"/>
                    </a:lnTo>
                    <a:lnTo>
                      <a:pt x="35316" y="62876"/>
                    </a:lnTo>
                    <a:lnTo>
                      <a:pt x="53177" y="62509"/>
                    </a:lnTo>
                    <a:lnTo>
                      <a:pt x="53578" y="53577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37" name="SMARTInkShape-952"/>
              <p:cNvSpPr/>
              <p:nvPr>
                <p:custDataLst>
                  <p:tags r:id="rId156"/>
                </p:custDataLst>
              </p:nvPr>
            </p:nvSpPr>
            <p:spPr>
              <a:xfrm>
                <a:off x="4339940" y="4795242"/>
                <a:ext cx="26678" cy="89294"/>
              </a:xfrm>
              <a:custGeom>
                <a:avLst/>
                <a:gdLst/>
                <a:ahLst/>
                <a:cxnLst/>
                <a:rect l="0" t="0" r="0" b="0"/>
                <a:pathLst>
                  <a:path w="26678" h="89294">
                    <a:moveTo>
                      <a:pt x="26677" y="0"/>
                    </a:moveTo>
                    <a:lnTo>
                      <a:pt x="26677" y="4740"/>
                    </a:lnTo>
                    <a:lnTo>
                      <a:pt x="24031" y="9713"/>
                    </a:lnTo>
                    <a:lnTo>
                      <a:pt x="20540" y="15231"/>
                    </a:lnTo>
                    <a:lnTo>
                      <a:pt x="9666" y="50022"/>
                    </a:lnTo>
                    <a:lnTo>
                      <a:pt x="9195" y="56296"/>
                    </a:lnTo>
                    <a:lnTo>
                      <a:pt x="6340" y="62393"/>
                    </a:lnTo>
                    <a:lnTo>
                      <a:pt x="1162" y="69651"/>
                    </a:lnTo>
                    <a:lnTo>
                      <a:pt x="140" y="78214"/>
                    </a:lnTo>
                    <a:lnTo>
                      <a:pt x="0" y="83710"/>
                    </a:lnTo>
                    <a:lnTo>
                      <a:pt x="955" y="85572"/>
                    </a:lnTo>
                    <a:lnTo>
                      <a:pt x="2584" y="86813"/>
                    </a:lnTo>
                    <a:lnTo>
                      <a:pt x="8710" y="89254"/>
                    </a:lnTo>
                    <a:lnTo>
                      <a:pt x="21237" y="89293"/>
                    </a:lnTo>
                    <a:lnTo>
                      <a:pt x="23050" y="88302"/>
                    </a:lnTo>
                    <a:lnTo>
                      <a:pt x="24259" y="86649"/>
                    </a:lnTo>
                    <a:lnTo>
                      <a:pt x="26677" y="80367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38" name="SMARTInkShape-953"/>
              <p:cNvSpPr/>
              <p:nvPr>
                <p:custDataLst>
                  <p:tags r:id="rId157"/>
                </p:custDataLst>
              </p:nvPr>
            </p:nvSpPr>
            <p:spPr>
              <a:xfrm>
                <a:off x="4411276" y="4804171"/>
                <a:ext cx="26779" cy="107158"/>
              </a:xfrm>
              <a:custGeom>
                <a:avLst/>
                <a:gdLst/>
                <a:ahLst/>
                <a:cxnLst/>
                <a:rect l="0" t="0" r="0" b="0"/>
                <a:pathLst>
                  <a:path w="26779" h="107158">
                    <a:moveTo>
                      <a:pt x="26778" y="0"/>
                    </a:moveTo>
                    <a:lnTo>
                      <a:pt x="26778" y="4741"/>
                    </a:lnTo>
                    <a:lnTo>
                      <a:pt x="25787" y="6137"/>
                    </a:lnTo>
                    <a:lnTo>
                      <a:pt x="24133" y="7068"/>
                    </a:lnTo>
                    <a:lnTo>
                      <a:pt x="22038" y="7689"/>
                    </a:lnTo>
                    <a:lnTo>
                      <a:pt x="20641" y="9095"/>
                    </a:lnTo>
                    <a:lnTo>
                      <a:pt x="19090" y="13304"/>
                    </a:lnTo>
                    <a:lnTo>
                      <a:pt x="15217" y="47311"/>
                    </a:lnTo>
                    <a:lnTo>
                      <a:pt x="6826" y="70888"/>
                    </a:lnTo>
                    <a:lnTo>
                      <a:pt x="3028" y="77148"/>
                    </a:lnTo>
                    <a:lnTo>
                      <a:pt x="590" y="89249"/>
                    </a:lnTo>
                    <a:lnTo>
                      <a:pt x="0" y="102812"/>
                    </a:lnTo>
                    <a:lnTo>
                      <a:pt x="988" y="104261"/>
                    </a:lnTo>
                    <a:lnTo>
                      <a:pt x="2639" y="105226"/>
                    </a:lnTo>
                    <a:lnTo>
                      <a:pt x="8919" y="107157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39" name="SMARTInkShape-954"/>
              <p:cNvSpPr/>
              <p:nvPr>
                <p:custDataLst>
                  <p:tags r:id="rId158"/>
                </p:custDataLst>
              </p:nvPr>
            </p:nvSpPr>
            <p:spPr>
              <a:xfrm>
                <a:off x="4491633" y="4893479"/>
                <a:ext cx="80332" cy="133925"/>
              </a:xfrm>
              <a:custGeom>
                <a:avLst/>
                <a:gdLst/>
                <a:ahLst/>
                <a:cxnLst/>
                <a:rect l="0" t="0" r="0" b="0"/>
                <a:pathLst>
                  <a:path w="80332" h="133925">
                    <a:moveTo>
                      <a:pt x="8929" y="17849"/>
                    </a:moveTo>
                    <a:lnTo>
                      <a:pt x="4189" y="17849"/>
                    </a:lnTo>
                    <a:lnTo>
                      <a:pt x="2792" y="16857"/>
                    </a:lnTo>
                    <a:lnTo>
                      <a:pt x="1862" y="15203"/>
                    </a:lnTo>
                    <a:lnTo>
                      <a:pt x="10" y="8952"/>
                    </a:lnTo>
                    <a:lnTo>
                      <a:pt x="3" y="13669"/>
                    </a:lnTo>
                    <a:lnTo>
                      <a:pt x="994" y="15063"/>
                    </a:lnTo>
                    <a:lnTo>
                      <a:pt x="2647" y="15992"/>
                    </a:lnTo>
                    <a:lnTo>
                      <a:pt x="4741" y="16611"/>
                    </a:lnTo>
                    <a:lnTo>
                      <a:pt x="6137" y="18015"/>
                    </a:lnTo>
                    <a:lnTo>
                      <a:pt x="8562" y="25429"/>
                    </a:lnTo>
                    <a:lnTo>
                      <a:pt x="8928" y="65159"/>
                    </a:lnTo>
                    <a:lnTo>
                      <a:pt x="8929" y="91896"/>
                    </a:lnTo>
                    <a:lnTo>
                      <a:pt x="7937" y="94003"/>
                    </a:lnTo>
                    <a:lnTo>
                      <a:pt x="6284" y="95407"/>
                    </a:lnTo>
                    <a:lnTo>
                      <a:pt x="4189" y="96343"/>
                    </a:lnTo>
                    <a:lnTo>
                      <a:pt x="2792" y="98952"/>
                    </a:lnTo>
                    <a:lnTo>
                      <a:pt x="73" y="116545"/>
                    </a:lnTo>
                    <a:lnTo>
                      <a:pt x="32" y="120584"/>
                    </a:lnTo>
                    <a:lnTo>
                      <a:pt x="1013" y="122058"/>
                    </a:lnTo>
                    <a:lnTo>
                      <a:pt x="2660" y="123041"/>
                    </a:lnTo>
                    <a:lnTo>
                      <a:pt x="7691" y="124617"/>
                    </a:lnTo>
                    <a:lnTo>
                      <a:pt x="3822" y="124889"/>
                    </a:lnTo>
                    <a:lnTo>
                      <a:pt x="2548" y="123936"/>
                    </a:lnTo>
                    <a:lnTo>
                      <a:pt x="99" y="116440"/>
                    </a:lnTo>
                    <a:lnTo>
                      <a:pt x="0" y="78319"/>
                    </a:lnTo>
                    <a:lnTo>
                      <a:pt x="2646" y="71845"/>
                    </a:lnTo>
                    <a:lnTo>
                      <a:pt x="4739" y="68729"/>
                    </a:lnTo>
                    <a:lnTo>
                      <a:pt x="7688" y="54863"/>
                    </a:lnTo>
                    <a:lnTo>
                      <a:pt x="9676" y="39528"/>
                    </a:lnTo>
                    <a:lnTo>
                      <a:pt x="15949" y="26945"/>
                    </a:lnTo>
                    <a:lnTo>
                      <a:pt x="17481" y="14905"/>
                    </a:lnTo>
                    <a:lnTo>
                      <a:pt x="18600" y="12910"/>
                    </a:lnTo>
                    <a:lnTo>
                      <a:pt x="20337" y="11580"/>
                    </a:lnTo>
                    <a:lnTo>
                      <a:pt x="22488" y="10693"/>
                    </a:lnTo>
                    <a:lnTo>
                      <a:pt x="23922" y="9110"/>
                    </a:lnTo>
                    <a:lnTo>
                      <a:pt x="25514" y="4705"/>
                    </a:lnTo>
                    <a:lnTo>
                      <a:pt x="26932" y="3133"/>
                    </a:lnTo>
                    <a:lnTo>
                      <a:pt x="35600" y="26"/>
                    </a:lnTo>
                    <a:lnTo>
                      <a:pt x="40424" y="0"/>
                    </a:lnTo>
                    <a:lnTo>
                      <a:pt x="41831" y="989"/>
                    </a:lnTo>
                    <a:lnTo>
                      <a:pt x="42770" y="2640"/>
                    </a:lnTo>
                    <a:lnTo>
                      <a:pt x="44277" y="7679"/>
                    </a:lnTo>
                    <a:lnTo>
                      <a:pt x="52304" y="16499"/>
                    </a:lnTo>
                    <a:lnTo>
                      <a:pt x="53200" y="22190"/>
                    </a:lnTo>
                    <a:lnTo>
                      <a:pt x="53544" y="34064"/>
                    </a:lnTo>
                    <a:lnTo>
                      <a:pt x="47434" y="42513"/>
                    </a:lnTo>
                    <a:lnTo>
                      <a:pt x="44481" y="50844"/>
                    </a:lnTo>
                    <a:lnTo>
                      <a:pt x="40274" y="56656"/>
                    </a:lnTo>
                    <a:lnTo>
                      <a:pt x="35098" y="59901"/>
                    </a:lnTo>
                    <a:lnTo>
                      <a:pt x="28430" y="61984"/>
                    </a:lnTo>
                    <a:lnTo>
                      <a:pt x="27883" y="63148"/>
                    </a:lnTo>
                    <a:lnTo>
                      <a:pt x="26933" y="70142"/>
                    </a:lnTo>
                    <a:lnTo>
                      <a:pt x="26790" y="62596"/>
                    </a:lnTo>
                    <a:lnTo>
                      <a:pt x="40092" y="62500"/>
                    </a:lnTo>
                    <a:lnTo>
                      <a:pt x="45268" y="59854"/>
                    </a:lnTo>
                    <a:lnTo>
                      <a:pt x="51937" y="54809"/>
                    </a:lnTo>
                    <a:lnTo>
                      <a:pt x="52483" y="55388"/>
                    </a:lnTo>
                    <a:lnTo>
                      <a:pt x="53091" y="58676"/>
                    </a:lnTo>
                    <a:lnTo>
                      <a:pt x="54246" y="59950"/>
                    </a:lnTo>
                    <a:lnTo>
                      <a:pt x="62644" y="63265"/>
                    </a:lnTo>
                    <a:lnTo>
                      <a:pt x="75776" y="75791"/>
                    </a:lnTo>
                    <a:lnTo>
                      <a:pt x="78327" y="80974"/>
                    </a:lnTo>
                    <a:lnTo>
                      <a:pt x="80331" y="105393"/>
                    </a:lnTo>
                    <a:lnTo>
                      <a:pt x="62588" y="124894"/>
                    </a:lnTo>
                    <a:lnTo>
                      <a:pt x="58243" y="129255"/>
                    </a:lnTo>
                    <a:lnTo>
                      <a:pt x="53005" y="131855"/>
                    </a:lnTo>
                    <a:lnTo>
                      <a:pt x="40396" y="133813"/>
                    </a:lnTo>
                    <a:lnTo>
                      <a:pt x="28440" y="133924"/>
                    </a:lnTo>
                    <a:lnTo>
                      <a:pt x="27890" y="132936"/>
                    </a:lnTo>
                    <a:lnTo>
                      <a:pt x="26788" y="116076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40" name="SMARTInkShape-955"/>
              <p:cNvSpPr/>
              <p:nvPr>
                <p:custDataLst>
                  <p:tags r:id="rId159"/>
                </p:custDataLst>
              </p:nvPr>
            </p:nvSpPr>
            <p:spPr>
              <a:xfrm>
                <a:off x="4616651" y="4955977"/>
                <a:ext cx="89295" cy="62475"/>
              </a:xfrm>
              <a:custGeom>
                <a:avLst/>
                <a:gdLst/>
                <a:ahLst/>
                <a:cxnLst/>
                <a:rect l="0" t="0" r="0" b="0"/>
                <a:pathLst>
                  <a:path w="89295" h="62475">
                    <a:moveTo>
                      <a:pt x="62505" y="0"/>
                    </a:moveTo>
                    <a:lnTo>
                      <a:pt x="36958" y="0"/>
                    </a:lnTo>
                    <a:lnTo>
                      <a:pt x="36544" y="991"/>
                    </a:lnTo>
                    <a:lnTo>
                      <a:pt x="35748" y="8561"/>
                    </a:lnTo>
                    <a:lnTo>
                      <a:pt x="27155" y="8920"/>
                    </a:lnTo>
                    <a:lnTo>
                      <a:pt x="17968" y="17749"/>
                    </a:lnTo>
                    <a:lnTo>
                      <a:pt x="17890" y="22567"/>
                    </a:lnTo>
                    <a:lnTo>
                      <a:pt x="16887" y="23974"/>
                    </a:lnTo>
                    <a:lnTo>
                      <a:pt x="13126" y="25538"/>
                    </a:lnTo>
                    <a:lnTo>
                      <a:pt x="11726" y="26947"/>
                    </a:lnTo>
                    <a:lnTo>
                      <a:pt x="8180" y="35810"/>
                    </a:lnTo>
                    <a:lnTo>
                      <a:pt x="2862" y="42581"/>
                    </a:lnTo>
                    <a:lnTo>
                      <a:pt x="846" y="50870"/>
                    </a:lnTo>
                    <a:lnTo>
                      <a:pt x="0" y="62462"/>
                    </a:lnTo>
                    <a:lnTo>
                      <a:pt x="4738" y="57754"/>
                    </a:lnTo>
                    <a:lnTo>
                      <a:pt x="9711" y="55433"/>
                    </a:lnTo>
                    <a:lnTo>
                      <a:pt x="12427" y="54815"/>
                    </a:lnTo>
                    <a:lnTo>
                      <a:pt x="20988" y="49204"/>
                    </a:lnTo>
                    <a:lnTo>
                      <a:pt x="41677" y="30676"/>
                    </a:lnTo>
                    <a:lnTo>
                      <a:pt x="53421" y="26833"/>
                    </a:lnTo>
                    <a:lnTo>
                      <a:pt x="58270" y="31542"/>
                    </a:lnTo>
                    <a:lnTo>
                      <a:pt x="60623" y="36509"/>
                    </a:lnTo>
                    <a:lnTo>
                      <a:pt x="62495" y="53168"/>
                    </a:lnTo>
                    <a:lnTo>
                      <a:pt x="62502" y="58196"/>
                    </a:lnTo>
                    <a:lnTo>
                      <a:pt x="63495" y="59634"/>
                    </a:lnTo>
                    <a:lnTo>
                      <a:pt x="65150" y="60591"/>
                    </a:lnTo>
                    <a:lnTo>
                      <a:pt x="71599" y="62255"/>
                    </a:lnTo>
                    <a:lnTo>
                      <a:pt x="79014" y="62474"/>
                    </a:lnTo>
                    <a:lnTo>
                      <a:pt x="89294" y="53578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41" name="SMARTInkShape-956"/>
              <p:cNvSpPr/>
              <p:nvPr>
                <p:custDataLst>
                  <p:tags r:id="rId160"/>
                </p:custDataLst>
              </p:nvPr>
            </p:nvSpPr>
            <p:spPr>
              <a:xfrm>
                <a:off x="4723805" y="4723804"/>
                <a:ext cx="142875" cy="31419"/>
              </a:xfrm>
              <a:custGeom>
                <a:avLst/>
                <a:gdLst/>
                <a:ahLst/>
                <a:cxnLst/>
                <a:rect l="0" t="0" r="0" b="0"/>
                <a:pathLst>
                  <a:path w="142875" h="31419">
                    <a:moveTo>
                      <a:pt x="8929" y="0"/>
                    </a:moveTo>
                    <a:lnTo>
                      <a:pt x="4189" y="0"/>
                    </a:lnTo>
                    <a:lnTo>
                      <a:pt x="2793" y="992"/>
                    </a:lnTo>
                    <a:lnTo>
                      <a:pt x="1862" y="2646"/>
                    </a:lnTo>
                    <a:lnTo>
                      <a:pt x="9" y="8898"/>
                    </a:lnTo>
                    <a:lnTo>
                      <a:pt x="0" y="16616"/>
                    </a:lnTo>
                    <a:lnTo>
                      <a:pt x="992" y="17030"/>
                    </a:lnTo>
                    <a:lnTo>
                      <a:pt x="4740" y="17491"/>
                    </a:lnTo>
                    <a:lnTo>
                      <a:pt x="6137" y="18606"/>
                    </a:lnTo>
                    <a:lnTo>
                      <a:pt x="7688" y="22491"/>
                    </a:lnTo>
                    <a:lnTo>
                      <a:pt x="9094" y="23924"/>
                    </a:lnTo>
                    <a:lnTo>
                      <a:pt x="13302" y="25517"/>
                    </a:lnTo>
                    <a:lnTo>
                      <a:pt x="29618" y="29268"/>
                    </a:lnTo>
                    <a:lnTo>
                      <a:pt x="34628" y="31418"/>
                    </a:lnTo>
                    <a:lnTo>
                      <a:pt x="45486" y="31162"/>
                    </a:lnTo>
                    <a:lnTo>
                      <a:pt x="73941" y="27045"/>
                    </a:lnTo>
                    <a:lnTo>
                      <a:pt x="116001" y="26792"/>
                    </a:lnTo>
                    <a:lnTo>
                      <a:pt x="122345" y="26790"/>
                    </a:lnTo>
                    <a:lnTo>
                      <a:pt x="133953" y="18688"/>
                    </a:lnTo>
                    <a:lnTo>
                      <a:pt x="142874" y="1786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42" name="SMARTInkShape-957"/>
              <p:cNvSpPr/>
              <p:nvPr>
                <p:custDataLst>
                  <p:tags r:id="rId161"/>
                </p:custDataLst>
              </p:nvPr>
            </p:nvSpPr>
            <p:spPr>
              <a:xfrm>
                <a:off x="4777418" y="4697014"/>
                <a:ext cx="26754" cy="160737"/>
              </a:xfrm>
              <a:custGeom>
                <a:avLst/>
                <a:gdLst/>
                <a:ahLst/>
                <a:cxnLst/>
                <a:rect l="0" t="0" r="0" b="0"/>
                <a:pathLst>
                  <a:path w="26754" h="160737">
                    <a:moveTo>
                      <a:pt x="26753" y="0"/>
                    </a:moveTo>
                    <a:lnTo>
                      <a:pt x="26753" y="25991"/>
                    </a:lnTo>
                    <a:lnTo>
                      <a:pt x="24108" y="34042"/>
                    </a:lnTo>
                    <a:lnTo>
                      <a:pt x="20617" y="41920"/>
                    </a:lnTo>
                    <a:lnTo>
                      <a:pt x="8802" y="86222"/>
                    </a:lnTo>
                    <a:lnTo>
                      <a:pt x="1324" y="108749"/>
                    </a:lnTo>
                    <a:lnTo>
                      <a:pt x="0" y="136888"/>
                    </a:lnTo>
                    <a:lnTo>
                      <a:pt x="2627" y="142861"/>
                    </a:lnTo>
                    <a:lnTo>
                      <a:pt x="17824" y="160736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43" name="SMARTInkShape-958"/>
              <p:cNvSpPr/>
              <p:nvPr>
                <p:custDataLst>
                  <p:tags r:id="rId162"/>
                </p:custDataLst>
              </p:nvPr>
            </p:nvSpPr>
            <p:spPr>
              <a:xfrm>
                <a:off x="4982766" y="4679157"/>
                <a:ext cx="178594" cy="125015"/>
              </a:xfrm>
              <a:custGeom>
                <a:avLst/>
                <a:gdLst/>
                <a:ahLst/>
                <a:cxnLst/>
                <a:rect l="0" t="0" r="0" b="0"/>
                <a:pathLst>
                  <a:path w="178594" h="125015">
                    <a:moveTo>
                      <a:pt x="17859" y="26788"/>
                    </a:moveTo>
                    <a:lnTo>
                      <a:pt x="17859" y="19100"/>
                    </a:lnTo>
                    <a:lnTo>
                      <a:pt x="16867" y="18686"/>
                    </a:lnTo>
                    <a:lnTo>
                      <a:pt x="9297" y="17891"/>
                    </a:lnTo>
                    <a:lnTo>
                      <a:pt x="8929" y="0"/>
                    </a:lnTo>
                    <a:lnTo>
                      <a:pt x="8929" y="4740"/>
                    </a:lnTo>
                    <a:lnTo>
                      <a:pt x="7937" y="6136"/>
                    </a:lnTo>
                    <a:lnTo>
                      <a:pt x="6283" y="7067"/>
                    </a:lnTo>
                    <a:lnTo>
                      <a:pt x="367" y="8819"/>
                    </a:lnTo>
                    <a:lnTo>
                      <a:pt x="6209" y="16036"/>
                    </a:lnTo>
                    <a:lnTo>
                      <a:pt x="8123" y="24153"/>
                    </a:lnTo>
                    <a:lnTo>
                      <a:pt x="8571" y="29917"/>
                    </a:lnTo>
                    <a:lnTo>
                      <a:pt x="7698" y="31850"/>
                    </a:lnTo>
                    <a:lnTo>
                      <a:pt x="6124" y="33140"/>
                    </a:lnTo>
                    <a:lnTo>
                      <a:pt x="4083" y="33999"/>
                    </a:lnTo>
                    <a:lnTo>
                      <a:pt x="3714" y="35565"/>
                    </a:lnTo>
                    <a:lnTo>
                      <a:pt x="8046" y="47995"/>
                    </a:lnTo>
                    <a:lnTo>
                      <a:pt x="8922" y="92167"/>
                    </a:lnTo>
                    <a:lnTo>
                      <a:pt x="8927" y="101171"/>
                    </a:lnTo>
                    <a:lnTo>
                      <a:pt x="6283" y="107142"/>
                    </a:lnTo>
                    <a:lnTo>
                      <a:pt x="1240" y="114318"/>
                    </a:lnTo>
                    <a:lnTo>
                      <a:pt x="0" y="125004"/>
                    </a:lnTo>
                    <a:lnTo>
                      <a:pt x="0" y="125014"/>
                    </a:lnTo>
                    <a:lnTo>
                      <a:pt x="0" y="120274"/>
                    </a:lnTo>
                    <a:lnTo>
                      <a:pt x="991" y="118878"/>
                    </a:lnTo>
                    <a:lnTo>
                      <a:pt x="2645" y="117947"/>
                    </a:lnTo>
                    <a:lnTo>
                      <a:pt x="4739" y="117327"/>
                    </a:lnTo>
                    <a:lnTo>
                      <a:pt x="6137" y="115920"/>
                    </a:lnTo>
                    <a:lnTo>
                      <a:pt x="11023" y="106534"/>
                    </a:lnTo>
                    <a:lnTo>
                      <a:pt x="14821" y="100927"/>
                    </a:lnTo>
                    <a:lnTo>
                      <a:pt x="16959" y="92191"/>
                    </a:lnTo>
                    <a:lnTo>
                      <a:pt x="17459" y="86284"/>
                    </a:lnTo>
                    <a:lnTo>
                      <a:pt x="20327" y="80351"/>
                    </a:lnTo>
                    <a:lnTo>
                      <a:pt x="23916" y="74406"/>
                    </a:lnTo>
                    <a:lnTo>
                      <a:pt x="26929" y="65482"/>
                    </a:lnTo>
                    <a:lnTo>
                      <a:pt x="60030" y="26624"/>
                    </a:lnTo>
                    <a:lnTo>
                      <a:pt x="62362" y="18371"/>
                    </a:lnTo>
                    <a:lnTo>
                      <a:pt x="62495" y="10215"/>
                    </a:lnTo>
                    <a:lnTo>
                      <a:pt x="63491" y="9786"/>
                    </a:lnTo>
                    <a:lnTo>
                      <a:pt x="71427" y="8929"/>
                    </a:lnTo>
                    <a:lnTo>
                      <a:pt x="71434" y="13669"/>
                    </a:lnTo>
                    <a:lnTo>
                      <a:pt x="72427" y="15066"/>
                    </a:lnTo>
                    <a:lnTo>
                      <a:pt x="74081" y="15997"/>
                    </a:lnTo>
                    <a:lnTo>
                      <a:pt x="76176" y="16617"/>
                    </a:lnTo>
                    <a:lnTo>
                      <a:pt x="77573" y="18023"/>
                    </a:lnTo>
                    <a:lnTo>
                      <a:pt x="79999" y="25438"/>
                    </a:lnTo>
                    <a:lnTo>
                      <a:pt x="80367" y="66735"/>
                    </a:lnTo>
                    <a:lnTo>
                      <a:pt x="77721" y="71993"/>
                    </a:lnTo>
                    <a:lnTo>
                      <a:pt x="75626" y="74784"/>
                    </a:lnTo>
                    <a:lnTo>
                      <a:pt x="75222" y="76645"/>
                    </a:lnTo>
                    <a:lnTo>
                      <a:pt x="75945" y="77885"/>
                    </a:lnTo>
                    <a:lnTo>
                      <a:pt x="80359" y="80362"/>
                    </a:lnTo>
                    <a:lnTo>
                      <a:pt x="93669" y="67064"/>
                    </a:lnTo>
                    <a:lnTo>
                      <a:pt x="96200" y="61886"/>
                    </a:lnTo>
                    <a:lnTo>
                      <a:pt x="96875" y="59117"/>
                    </a:lnTo>
                    <a:lnTo>
                      <a:pt x="98318" y="57270"/>
                    </a:lnTo>
                    <a:lnTo>
                      <a:pt x="102567" y="55219"/>
                    </a:lnTo>
                    <a:lnTo>
                      <a:pt x="104096" y="53679"/>
                    </a:lnTo>
                    <a:lnTo>
                      <a:pt x="111494" y="41292"/>
                    </a:lnTo>
                    <a:lnTo>
                      <a:pt x="116690" y="38195"/>
                    </a:lnTo>
                    <a:lnTo>
                      <a:pt x="119464" y="37369"/>
                    </a:lnTo>
                    <a:lnTo>
                      <a:pt x="121315" y="35827"/>
                    </a:lnTo>
                    <a:lnTo>
                      <a:pt x="123370" y="31467"/>
                    </a:lnTo>
                    <a:lnTo>
                      <a:pt x="124911" y="29908"/>
                    </a:lnTo>
                    <a:lnTo>
                      <a:pt x="129268" y="28174"/>
                    </a:lnTo>
                    <a:lnTo>
                      <a:pt x="137299" y="27199"/>
                    </a:lnTo>
                    <a:lnTo>
                      <a:pt x="139158" y="26070"/>
                    </a:lnTo>
                    <a:lnTo>
                      <a:pt x="140397" y="24325"/>
                    </a:lnTo>
                    <a:lnTo>
                      <a:pt x="141222" y="22170"/>
                    </a:lnTo>
                    <a:lnTo>
                      <a:pt x="142765" y="20732"/>
                    </a:lnTo>
                    <a:lnTo>
                      <a:pt x="147126" y="19136"/>
                    </a:lnTo>
                    <a:lnTo>
                      <a:pt x="149676" y="19702"/>
                    </a:lnTo>
                    <a:lnTo>
                      <a:pt x="160244" y="26453"/>
                    </a:lnTo>
                    <a:lnTo>
                      <a:pt x="165329" y="31430"/>
                    </a:lnTo>
                    <a:lnTo>
                      <a:pt x="167737" y="36457"/>
                    </a:lnTo>
                    <a:lnTo>
                      <a:pt x="169630" y="57808"/>
                    </a:lnTo>
                    <a:lnTo>
                      <a:pt x="169654" y="65855"/>
                    </a:lnTo>
                    <a:lnTo>
                      <a:pt x="167013" y="71601"/>
                    </a:lnTo>
                    <a:lnTo>
                      <a:pt x="161973" y="78635"/>
                    </a:lnTo>
                    <a:lnTo>
                      <a:pt x="160736" y="89259"/>
                    </a:lnTo>
                    <a:lnTo>
                      <a:pt x="178593" y="89296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44" name="SMARTInkShape-959"/>
              <p:cNvSpPr/>
              <p:nvPr>
                <p:custDataLst>
                  <p:tags r:id="rId163"/>
                </p:custDataLst>
              </p:nvPr>
            </p:nvSpPr>
            <p:spPr>
              <a:xfrm>
                <a:off x="5209794" y="4786312"/>
                <a:ext cx="40863" cy="125017"/>
              </a:xfrm>
              <a:custGeom>
                <a:avLst/>
                <a:gdLst/>
                <a:ahLst/>
                <a:cxnLst/>
                <a:rect l="0" t="0" r="0" b="0"/>
                <a:pathLst>
                  <a:path w="40863" h="125017">
                    <a:moveTo>
                      <a:pt x="23003" y="0"/>
                    </a:moveTo>
                    <a:lnTo>
                      <a:pt x="23003" y="8920"/>
                    </a:lnTo>
                    <a:lnTo>
                      <a:pt x="30691" y="8929"/>
                    </a:lnTo>
                    <a:lnTo>
                      <a:pt x="31104" y="9922"/>
                    </a:lnTo>
                    <a:lnTo>
                      <a:pt x="31929" y="22568"/>
                    </a:lnTo>
                    <a:lnTo>
                      <a:pt x="29285" y="27559"/>
                    </a:lnTo>
                    <a:lnTo>
                      <a:pt x="24243" y="34107"/>
                    </a:lnTo>
                    <a:lnTo>
                      <a:pt x="20908" y="35003"/>
                    </a:lnTo>
                    <a:lnTo>
                      <a:pt x="18629" y="35242"/>
                    </a:lnTo>
                    <a:lnTo>
                      <a:pt x="17111" y="36392"/>
                    </a:lnTo>
                    <a:lnTo>
                      <a:pt x="14473" y="43366"/>
                    </a:lnTo>
                    <a:lnTo>
                      <a:pt x="11605" y="44078"/>
                    </a:lnTo>
                    <a:lnTo>
                      <a:pt x="5521" y="44615"/>
                    </a:lnTo>
                    <a:lnTo>
                      <a:pt x="5153" y="36086"/>
                    </a:lnTo>
                    <a:lnTo>
                      <a:pt x="407" y="31087"/>
                    </a:lnTo>
                    <a:lnTo>
                      <a:pt x="0" y="29655"/>
                    </a:lnTo>
                    <a:lnTo>
                      <a:pt x="722" y="28700"/>
                    </a:lnTo>
                    <a:lnTo>
                      <a:pt x="2196" y="28063"/>
                    </a:lnTo>
                    <a:lnTo>
                      <a:pt x="3179" y="26647"/>
                    </a:lnTo>
                    <a:lnTo>
                      <a:pt x="4884" y="19213"/>
                    </a:lnTo>
                    <a:lnTo>
                      <a:pt x="14040" y="8965"/>
                    </a:lnTo>
                    <a:lnTo>
                      <a:pt x="21758" y="8933"/>
                    </a:lnTo>
                    <a:lnTo>
                      <a:pt x="22173" y="9924"/>
                    </a:lnTo>
                    <a:lnTo>
                      <a:pt x="22893" y="16618"/>
                    </a:lnTo>
                    <a:lnTo>
                      <a:pt x="25600" y="17308"/>
                    </a:lnTo>
                    <a:lnTo>
                      <a:pt x="31562" y="17828"/>
                    </a:lnTo>
                    <a:lnTo>
                      <a:pt x="31822" y="22590"/>
                    </a:lnTo>
                    <a:lnTo>
                      <a:pt x="32851" y="23990"/>
                    </a:lnTo>
                    <a:lnTo>
                      <a:pt x="36640" y="25545"/>
                    </a:lnTo>
                    <a:lnTo>
                      <a:pt x="38047" y="26952"/>
                    </a:lnTo>
                    <a:lnTo>
                      <a:pt x="40491" y="34369"/>
                    </a:lnTo>
                    <a:lnTo>
                      <a:pt x="40862" y="74425"/>
                    </a:lnTo>
                    <a:lnTo>
                      <a:pt x="38216" y="80372"/>
                    </a:lnTo>
                    <a:lnTo>
                      <a:pt x="34725" y="86322"/>
                    </a:lnTo>
                    <a:lnTo>
                      <a:pt x="32483" y="98227"/>
                    </a:lnTo>
                    <a:lnTo>
                      <a:pt x="32041" y="105393"/>
                    </a:lnTo>
                    <a:lnTo>
                      <a:pt x="23113" y="115964"/>
                    </a:lnTo>
                    <a:lnTo>
                      <a:pt x="23003" y="125016"/>
                    </a:lnTo>
                    <a:lnTo>
                      <a:pt x="23003" y="116086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45" name="SMARTInkShape-960"/>
              <p:cNvSpPr/>
              <p:nvPr>
                <p:custDataLst>
                  <p:tags r:id="rId164"/>
                </p:custDataLst>
              </p:nvPr>
            </p:nvSpPr>
            <p:spPr>
              <a:xfrm>
                <a:off x="5313200" y="4795253"/>
                <a:ext cx="89262" cy="116076"/>
              </a:xfrm>
              <a:custGeom>
                <a:avLst/>
                <a:gdLst/>
                <a:ahLst/>
                <a:cxnLst/>
                <a:rect l="0" t="0" r="0" b="0"/>
                <a:pathLst>
                  <a:path w="89262" h="116076">
                    <a:moveTo>
                      <a:pt x="17823" y="26778"/>
                    </a:moveTo>
                    <a:lnTo>
                      <a:pt x="26753" y="26778"/>
                    </a:lnTo>
                    <a:lnTo>
                      <a:pt x="19065" y="26778"/>
                    </a:lnTo>
                    <a:lnTo>
                      <a:pt x="13450" y="31518"/>
                    </a:lnTo>
                    <a:lnTo>
                      <a:pt x="11931" y="31923"/>
                    </a:lnTo>
                    <a:lnTo>
                      <a:pt x="10918" y="31200"/>
                    </a:lnTo>
                    <a:lnTo>
                      <a:pt x="9013" y="27037"/>
                    </a:lnTo>
                    <a:lnTo>
                      <a:pt x="1216" y="26800"/>
                    </a:lnTo>
                    <a:lnTo>
                      <a:pt x="798" y="25800"/>
                    </a:lnTo>
                    <a:lnTo>
                      <a:pt x="335" y="22045"/>
                    </a:lnTo>
                    <a:lnTo>
                      <a:pt x="1203" y="20646"/>
                    </a:lnTo>
                    <a:lnTo>
                      <a:pt x="2774" y="19713"/>
                    </a:lnTo>
                    <a:lnTo>
                      <a:pt x="4815" y="19092"/>
                    </a:lnTo>
                    <a:lnTo>
                      <a:pt x="6173" y="17685"/>
                    </a:lnTo>
                    <a:lnTo>
                      <a:pt x="7685" y="13476"/>
                    </a:lnTo>
                    <a:lnTo>
                      <a:pt x="9079" y="11957"/>
                    </a:lnTo>
                    <a:lnTo>
                      <a:pt x="13275" y="10269"/>
                    </a:lnTo>
                    <a:lnTo>
                      <a:pt x="14791" y="8826"/>
                    </a:lnTo>
                    <a:lnTo>
                      <a:pt x="17424" y="1349"/>
                    </a:lnTo>
                    <a:lnTo>
                      <a:pt x="20292" y="593"/>
                    </a:lnTo>
                    <a:lnTo>
                      <a:pt x="31381" y="0"/>
                    </a:lnTo>
                    <a:lnTo>
                      <a:pt x="32816" y="988"/>
                    </a:lnTo>
                    <a:lnTo>
                      <a:pt x="33771" y="2639"/>
                    </a:lnTo>
                    <a:lnTo>
                      <a:pt x="35305" y="7677"/>
                    </a:lnTo>
                    <a:lnTo>
                      <a:pt x="41744" y="15803"/>
                    </a:lnTo>
                    <a:lnTo>
                      <a:pt x="43763" y="24076"/>
                    </a:lnTo>
                    <a:lnTo>
                      <a:pt x="44609" y="65474"/>
                    </a:lnTo>
                    <a:lnTo>
                      <a:pt x="41965" y="71426"/>
                    </a:lnTo>
                    <a:lnTo>
                      <a:pt x="378" y="115661"/>
                    </a:lnTo>
                    <a:lnTo>
                      <a:pt x="0" y="108350"/>
                    </a:lnTo>
                    <a:lnTo>
                      <a:pt x="980" y="107947"/>
                    </a:lnTo>
                    <a:lnTo>
                      <a:pt x="44666" y="107145"/>
                    </a:lnTo>
                    <a:lnTo>
                      <a:pt x="56529" y="107145"/>
                    </a:lnTo>
                    <a:lnTo>
                      <a:pt x="62476" y="109791"/>
                    </a:lnTo>
                    <a:lnTo>
                      <a:pt x="68427" y="113281"/>
                    </a:lnTo>
                    <a:lnTo>
                      <a:pt x="79808" y="115965"/>
                    </a:lnTo>
                    <a:lnTo>
                      <a:pt x="89261" y="116075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46" name="SMARTInkShape-961"/>
              <p:cNvSpPr/>
              <p:nvPr>
                <p:custDataLst>
                  <p:tags r:id="rId165"/>
                </p:custDataLst>
              </p:nvPr>
            </p:nvSpPr>
            <p:spPr>
              <a:xfrm>
                <a:off x="5447109" y="4893469"/>
                <a:ext cx="35720" cy="133946"/>
              </a:xfrm>
              <a:custGeom>
                <a:avLst/>
                <a:gdLst/>
                <a:ahLst/>
                <a:cxnLst/>
                <a:rect l="0" t="0" r="0" b="0"/>
                <a:pathLst>
                  <a:path w="35720" h="133946">
                    <a:moveTo>
                      <a:pt x="35719" y="17859"/>
                    </a:moveTo>
                    <a:lnTo>
                      <a:pt x="35719" y="8929"/>
                    </a:lnTo>
                    <a:lnTo>
                      <a:pt x="27157" y="8929"/>
                    </a:lnTo>
                    <a:lnTo>
                      <a:pt x="26789" y="0"/>
                    </a:lnTo>
                    <a:lnTo>
                      <a:pt x="26789" y="41695"/>
                    </a:lnTo>
                    <a:lnTo>
                      <a:pt x="26789" y="47635"/>
                    </a:lnTo>
                    <a:lnTo>
                      <a:pt x="24143" y="53582"/>
                    </a:lnTo>
                    <a:lnTo>
                      <a:pt x="20652" y="59533"/>
                    </a:lnTo>
                    <a:lnTo>
                      <a:pt x="18688" y="69453"/>
                    </a:lnTo>
                    <a:lnTo>
                      <a:pt x="17114" y="83526"/>
                    </a:lnTo>
                    <a:lnTo>
                      <a:pt x="6850" y="106992"/>
                    </a:lnTo>
                    <a:lnTo>
                      <a:pt x="3044" y="113036"/>
                    </a:lnTo>
                    <a:lnTo>
                      <a:pt x="402" y="123242"/>
                    </a:lnTo>
                    <a:lnTo>
                      <a:pt x="0" y="133945"/>
                    </a:lnTo>
                    <a:lnTo>
                      <a:pt x="4740" y="129205"/>
                    </a:lnTo>
                    <a:lnTo>
                      <a:pt x="7068" y="124231"/>
                    </a:lnTo>
                    <a:lnTo>
                      <a:pt x="7688" y="121516"/>
                    </a:lnTo>
                    <a:lnTo>
                      <a:pt x="9094" y="119706"/>
                    </a:lnTo>
                    <a:lnTo>
                      <a:pt x="13302" y="117695"/>
                    </a:lnTo>
                    <a:lnTo>
                      <a:pt x="14822" y="116166"/>
                    </a:lnTo>
                    <a:lnTo>
                      <a:pt x="17860" y="107156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47" name="SMARTInkShape-962"/>
              <p:cNvSpPr/>
              <p:nvPr>
                <p:custDataLst>
                  <p:tags r:id="rId166"/>
                </p:custDataLst>
              </p:nvPr>
            </p:nvSpPr>
            <p:spPr>
              <a:xfrm>
                <a:off x="5464971" y="4920290"/>
                <a:ext cx="98225" cy="98195"/>
              </a:xfrm>
              <a:custGeom>
                <a:avLst/>
                <a:gdLst/>
                <a:ahLst/>
                <a:cxnLst/>
                <a:rect l="0" t="0" r="0" b="0"/>
                <a:pathLst>
                  <a:path w="98225" h="98195">
                    <a:moveTo>
                      <a:pt x="98224" y="8898"/>
                    </a:moveTo>
                    <a:lnTo>
                      <a:pt x="98224" y="0"/>
                    </a:lnTo>
                    <a:lnTo>
                      <a:pt x="98224" y="8788"/>
                    </a:lnTo>
                    <a:lnTo>
                      <a:pt x="93484" y="8865"/>
                    </a:lnTo>
                    <a:lnTo>
                      <a:pt x="88510" y="11529"/>
                    </a:lnTo>
                    <a:lnTo>
                      <a:pt x="82993" y="15029"/>
                    </a:lnTo>
                    <a:lnTo>
                      <a:pt x="77232" y="16582"/>
                    </a:lnTo>
                    <a:lnTo>
                      <a:pt x="75300" y="17990"/>
                    </a:lnTo>
                    <a:lnTo>
                      <a:pt x="74012" y="19920"/>
                    </a:lnTo>
                    <a:lnTo>
                      <a:pt x="71588" y="24710"/>
                    </a:lnTo>
                    <a:lnTo>
                      <a:pt x="67204" y="30147"/>
                    </a:lnTo>
                    <a:lnTo>
                      <a:pt x="59301" y="33225"/>
                    </a:lnTo>
                    <a:lnTo>
                      <a:pt x="38089" y="36583"/>
                    </a:lnTo>
                    <a:lnTo>
                      <a:pt x="29585" y="41794"/>
                    </a:lnTo>
                    <a:lnTo>
                      <a:pt x="23730" y="43362"/>
                    </a:lnTo>
                    <a:lnTo>
                      <a:pt x="21773" y="44772"/>
                    </a:lnTo>
                    <a:lnTo>
                      <a:pt x="20467" y="46704"/>
                    </a:lnTo>
                    <a:lnTo>
                      <a:pt x="19597" y="48985"/>
                    </a:lnTo>
                    <a:lnTo>
                      <a:pt x="18025" y="50505"/>
                    </a:lnTo>
                    <a:lnTo>
                      <a:pt x="8864" y="54271"/>
                    </a:lnTo>
                    <a:lnTo>
                      <a:pt x="0" y="62474"/>
                    </a:lnTo>
                    <a:lnTo>
                      <a:pt x="4740" y="67215"/>
                    </a:lnTo>
                    <a:lnTo>
                      <a:pt x="9712" y="69543"/>
                    </a:lnTo>
                    <a:lnTo>
                      <a:pt x="38707" y="71373"/>
                    </a:lnTo>
                    <a:lnTo>
                      <a:pt x="40687" y="72376"/>
                    </a:lnTo>
                    <a:lnTo>
                      <a:pt x="42006" y="74037"/>
                    </a:lnTo>
                    <a:lnTo>
                      <a:pt x="42887" y="76136"/>
                    </a:lnTo>
                    <a:lnTo>
                      <a:pt x="44465" y="77536"/>
                    </a:lnTo>
                    <a:lnTo>
                      <a:pt x="52181" y="79966"/>
                    </a:lnTo>
                    <a:lnTo>
                      <a:pt x="57902" y="80225"/>
                    </a:lnTo>
                    <a:lnTo>
                      <a:pt x="59436" y="81254"/>
                    </a:lnTo>
                    <a:lnTo>
                      <a:pt x="60459" y="82932"/>
                    </a:lnTo>
                    <a:lnTo>
                      <a:pt x="61140" y="85043"/>
                    </a:lnTo>
                    <a:lnTo>
                      <a:pt x="62588" y="86451"/>
                    </a:lnTo>
                    <a:lnTo>
                      <a:pt x="71315" y="89232"/>
                    </a:lnTo>
                    <a:lnTo>
                      <a:pt x="79113" y="89263"/>
                    </a:lnTo>
                    <a:lnTo>
                      <a:pt x="79530" y="90255"/>
                    </a:lnTo>
                    <a:lnTo>
                      <a:pt x="80365" y="98194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48" name="SMARTInkShape-963"/>
              <p:cNvSpPr/>
              <p:nvPr>
                <p:custDataLst>
                  <p:tags r:id="rId167"/>
                </p:custDataLst>
              </p:nvPr>
            </p:nvSpPr>
            <p:spPr>
              <a:xfrm>
                <a:off x="5625703" y="4964906"/>
                <a:ext cx="35719" cy="71402"/>
              </a:xfrm>
              <a:custGeom>
                <a:avLst/>
                <a:gdLst/>
                <a:ahLst/>
                <a:cxnLst/>
                <a:rect l="0" t="0" r="0" b="0"/>
                <a:pathLst>
                  <a:path w="35719" h="71402">
                    <a:moveTo>
                      <a:pt x="0" y="8930"/>
                    </a:moveTo>
                    <a:lnTo>
                      <a:pt x="0" y="0"/>
                    </a:lnTo>
                    <a:lnTo>
                      <a:pt x="0" y="42523"/>
                    </a:lnTo>
                    <a:lnTo>
                      <a:pt x="0" y="71401"/>
                    </a:lnTo>
                    <a:lnTo>
                      <a:pt x="0" y="66686"/>
                    </a:lnTo>
                    <a:lnTo>
                      <a:pt x="2645" y="61719"/>
                    </a:lnTo>
                    <a:lnTo>
                      <a:pt x="6136" y="56203"/>
                    </a:lnTo>
                    <a:lnTo>
                      <a:pt x="8820" y="45157"/>
                    </a:lnTo>
                    <a:lnTo>
                      <a:pt x="17489" y="36100"/>
                    </a:lnTo>
                    <a:lnTo>
                      <a:pt x="26779" y="35719"/>
                    </a:lnTo>
                    <a:lnTo>
                      <a:pt x="26786" y="40459"/>
                    </a:lnTo>
                    <a:lnTo>
                      <a:pt x="27779" y="41855"/>
                    </a:lnTo>
                    <a:lnTo>
                      <a:pt x="29433" y="42786"/>
                    </a:lnTo>
                    <a:lnTo>
                      <a:pt x="35718" y="44649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49" name="SMARTInkShape-964"/>
              <p:cNvSpPr/>
              <p:nvPr>
                <p:custDataLst>
                  <p:tags r:id="rId168"/>
                </p:custDataLst>
              </p:nvPr>
            </p:nvSpPr>
            <p:spPr>
              <a:xfrm>
                <a:off x="5697141" y="4714908"/>
                <a:ext cx="151759" cy="26754"/>
              </a:xfrm>
              <a:custGeom>
                <a:avLst/>
                <a:gdLst/>
                <a:ahLst/>
                <a:cxnLst/>
                <a:rect l="0" t="0" r="0" b="0"/>
                <a:pathLst>
                  <a:path w="151759" h="26754">
                    <a:moveTo>
                      <a:pt x="26788" y="8896"/>
                    </a:moveTo>
                    <a:lnTo>
                      <a:pt x="17891" y="8896"/>
                    </a:lnTo>
                    <a:lnTo>
                      <a:pt x="17859" y="76"/>
                    </a:lnTo>
                    <a:lnTo>
                      <a:pt x="9297" y="8531"/>
                    </a:lnTo>
                    <a:lnTo>
                      <a:pt x="0" y="8896"/>
                    </a:lnTo>
                    <a:lnTo>
                      <a:pt x="4739" y="8896"/>
                    </a:lnTo>
                    <a:lnTo>
                      <a:pt x="6137" y="9888"/>
                    </a:lnTo>
                    <a:lnTo>
                      <a:pt x="7067" y="11542"/>
                    </a:lnTo>
                    <a:lnTo>
                      <a:pt x="8562" y="16585"/>
                    </a:lnTo>
                    <a:lnTo>
                      <a:pt x="11412" y="17274"/>
                    </a:lnTo>
                    <a:lnTo>
                      <a:pt x="16585" y="17717"/>
                    </a:lnTo>
                    <a:lnTo>
                      <a:pt x="25435" y="25505"/>
                    </a:lnTo>
                    <a:lnTo>
                      <a:pt x="31128" y="26385"/>
                    </a:lnTo>
                    <a:lnTo>
                      <a:pt x="73182" y="26753"/>
                    </a:lnTo>
                    <a:lnTo>
                      <a:pt x="117421" y="10506"/>
                    </a:lnTo>
                    <a:lnTo>
                      <a:pt x="139802" y="7998"/>
                    </a:lnTo>
                    <a:lnTo>
                      <a:pt x="151758" y="0"/>
                    </a:lnTo>
                    <a:lnTo>
                      <a:pt x="147050" y="4717"/>
                    </a:lnTo>
                    <a:lnTo>
                      <a:pt x="142084" y="7039"/>
                    </a:lnTo>
                    <a:lnTo>
                      <a:pt x="116085" y="8896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50" name="SMARTInkShape-965"/>
              <p:cNvSpPr/>
              <p:nvPr>
                <p:custDataLst>
                  <p:tags r:id="rId169"/>
                </p:custDataLst>
              </p:nvPr>
            </p:nvSpPr>
            <p:spPr>
              <a:xfrm>
                <a:off x="5759648" y="4661665"/>
                <a:ext cx="17860" cy="142507"/>
              </a:xfrm>
              <a:custGeom>
                <a:avLst/>
                <a:gdLst/>
                <a:ahLst/>
                <a:cxnLst/>
                <a:rect l="0" t="0" r="0" b="0"/>
                <a:pathLst>
                  <a:path w="17860" h="142507">
                    <a:moveTo>
                      <a:pt x="17859" y="8561"/>
                    </a:moveTo>
                    <a:lnTo>
                      <a:pt x="17859" y="0"/>
                    </a:lnTo>
                    <a:lnTo>
                      <a:pt x="17859" y="12943"/>
                    </a:lnTo>
                    <a:lnTo>
                      <a:pt x="15214" y="18116"/>
                    </a:lnTo>
                    <a:lnTo>
                      <a:pt x="11723" y="23722"/>
                    </a:lnTo>
                    <a:lnTo>
                      <a:pt x="9758" y="33448"/>
                    </a:lnTo>
                    <a:lnTo>
                      <a:pt x="8952" y="76944"/>
                    </a:lnTo>
                    <a:lnTo>
                      <a:pt x="7944" y="91772"/>
                    </a:lnTo>
                    <a:lnTo>
                      <a:pt x="1242" y="109355"/>
                    </a:lnTo>
                    <a:lnTo>
                      <a:pt x="0" y="142125"/>
                    </a:lnTo>
                    <a:lnTo>
                      <a:pt x="17859" y="142506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51" name="SMARTInkShape-966"/>
              <p:cNvSpPr/>
              <p:nvPr>
                <p:custDataLst>
                  <p:tags r:id="rId170"/>
                </p:custDataLst>
              </p:nvPr>
            </p:nvSpPr>
            <p:spPr>
              <a:xfrm>
                <a:off x="6009680" y="4584717"/>
                <a:ext cx="103292" cy="237302"/>
              </a:xfrm>
              <a:custGeom>
                <a:avLst/>
                <a:gdLst/>
                <a:ahLst/>
                <a:cxnLst/>
                <a:rect l="0" t="0" r="0" b="0"/>
                <a:pathLst>
                  <a:path w="103292" h="237302">
                    <a:moveTo>
                      <a:pt x="8929" y="31931"/>
                    </a:moveTo>
                    <a:lnTo>
                      <a:pt x="8929" y="23370"/>
                    </a:lnTo>
                    <a:lnTo>
                      <a:pt x="1241" y="23034"/>
                    </a:lnTo>
                    <a:lnTo>
                      <a:pt x="828" y="22031"/>
                    </a:lnTo>
                    <a:lnTo>
                      <a:pt x="0" y="9341"/>
                    </a:lnTo>
                    <a:lnTo>
                      <a:pt x="992" y="7941"/>
                    </a:lnTo>
                    <a:lnTo>
                      <a:pt x="2645" y="7009"/>
                    </a:lnTo>
                    <a:lnTo>
                      <a:pt x="8562" y="5251"/>
                    </a:lnTo>
                    <a:lnTo>
                      <a:pt x="21327" y="5152"/>
                    </a:lnTo>
                    <a:lnTo>
                      <a:pt x="27006" y="2501"/>
                    </a:lnTo>
                    <a:lnTo>
                      <a:pt x="29910" y="405"/>
                    </a:lnTo>
                    <a:lnTo>
                      <a:pt x="31847" y="0"/>
                    </a:lnTo>
                    <a:lnTo>
                      <a:pt x="33137" y="721"/>
                    </a:lnTo>
                    <a:lnTo>
                      <a:pt x="33998" y="2195"/>
                    </a:lnTo>
                    <a:lnTo>
                      <a:pt x="35562" y="3178"/>
                    </a:lnTo>
                    <a:lnTo>
                      <a:pt x="42508" y="4560"/>
                    </a:lnTo>
                    <a:lnTo>
                      <a:pt x="74423" y="5136"/>
                    </a:lnTo>
                    <a:lnTo>
                      <a:pt x="80371" y="7785"/>
                    </a:lnTo>
                    <a:lnTo>
                      <a:pt x="86322" y="11278"/>
                    </a:lnTo>
                    <a:lnTo>
                      <a:pt x="96462" y="13704"/>
                    </a:lnTo>
                    <a:lnTo>
                      <a:pt x="97050" y="14818"/>
                    </a:lnTo>
                    <a:lnTo>
                      <a:pt x="98222" y="39219"/>
                    </a:lnTo>
                    <a:lnTo>
                      <a:pt x="77234" y="61809"/>
                    </a:lnTo>
                    <a:lnTo>
                      <a:pt x="59316" y="72633"/>
                    </a:lnTo>
                    <a:lnTo>
                      <a:pt x="48443" y="76402"/>
                    </a:lnTo>
                    <a:lnTo>
                      <a:pt x="38937" y="82370"/>
                    </a:lnTo>
                    <a:lnTo>
                      <a:pt x="29838" y="85572"/>
                    </a:lnTo>
                    <a:lnTo>
                      <a:pt x="17873" y="94428"/>
                    </a:lnTo>
                    <a:lnTo>
                      <a:pt x="22603" y="94436"/>
                    </a:lnTo>
                    <a:lnTo>
                      <a:pt x="23998" y="95429"/>
                    </a:lnTo>
                    <a:lnTo>
                      <a:pt x="24928" y="97084"/>
                    </a:lnTo>
                    <a:lnTo>
                      <a:pt x="25548" y="99178"/>
                    </a:lnTo>
                    <a:lnTo>
                      <a:pt x="26954" y="100575"/>
                    </a:lnTo>
                    <a:lnTo>
                      <a:pt x="35810" y="104115"/>
                    </a:lnTo>
                    <a:lnTo>
                      <a:pt x="42581" y="109433"/>
                    </a:lnTo>
                    <a:lnTo>
                      <a:pt x="48029" y="111025"/>
                    </a:lnTo>
                    <a:lnTo>
                      <a:pt x="49879" y="112441"/>
                    </a:lnTo>
                    <a:lnTo>
                      <a:pt x="57831" y="124615"/>
                    </a:lnTo>
                    <a:lnTo>
                      <a:pt x="63075" y="127695"/>
                    </a:lnTo>
                    <a:lnTo>
                      <a:pt x="68713" y="130055"/>
                    </a:lnTo>
                    <a:lnTo>
                      <a:pt x="74527" y="134412"/>
                    </a:lnTo>
                    <a:lnTo>
                      <a:pt x="77771" y="139655"/>
                    </a:lnTo>
                    <a:lnTo>
                      <a:pt x="80204" y="145293"/>
                    </a:lnTo>
                    <a:lnTo>
                      <a:pt x="95158" y="163734"/>
                    </a:lnTo>
                    <a:lnTo>
                      <a:pt x="97317" y="172077"/>
                    </a:lnTo>
                    <a:lnTo>
                      <a:pt x="97822" y="177893"/>
                    </a:lnTo>
                    <a:lnTo>
                      <a:pt x="100692" y="183785"/>
                    </a:lnTo>
                    <a:lnTo>
                      <a:pt x="102847" y="186745"/>
                    </a:lnTo>
                    <a:lnTo>
                      <a:pt x="103291" y="189711"/>
                    </a:lnTo>
                    <a:lnTo>
                      <a:pt x="102595" y="192680"/>
                    </a:lnTo>
                    <a:lnTo>
                      <a:pt x="96874" y="201600"/>
                    </a:lnTo>
                    <a:lnTo>
                      <a:pt x="68344" y="231470"/>
                    </a:lnTo>
                    <a:lnTo>
                      <a:pt x="62455" y="234716"/>
                    </a:lnTo>
                    <a:lnTo>
                      <a:pt x="50916" y="236544"/>
                    </a:lnTo>
                    <a:lnTo>
                      <a:pt x="19732" y="237301"/>
                    </a:lnTo>
                    <a:lnTo>
                      <a:pt x="13673" y="232569"/>
                    </a:lnTo>
                    <a:lnTo>
                      <a:pt x="11037" y="227599"/>
                    </a:lnTo>
                    <a:lnTo>
                      <a:pt x="9114" y="217524"/>
                    </a:lnTo>
                    <a:lnTo>
                      <a:pt x="9052" y="215191"/>
                    </a:lnTo>
                    <a:lnTo>
                      <a:pt x="10003" y="213635"/>
                    </a:lnTo>
                    <a:lnTo>
                      <a:pt x="11630" y="212598"/>
                    </a:lnTo>
                    <a:lnTo>
                      <a:pt x="17859" y="210525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52" name="SMARTInkShape-967"/>
              <p:cNvSpPr/>
              <p:nvPr>
                <p:custDataLst>
                  <p:tags r:id="rId171"/>
                </p:custDataLst>
              </p:nvPr>
            </p:nvSpPr>
            <p:spPr>
              <a:xfrm>
                <a:off x="6206142" y="4732734"/>
                <a:ext cx="17851" cy="1"/>
              </a:xfrm>
              <a:custGeom>
                <a:avLst/>
                <a:gdLst/>
                <a:ahLst/>
                <a:cxnLst/>
                <a:rect l="0" t="0" r="0" b="0"/>
                <a:pathLst>
                  <a:path w="17851" h="1">
                    <a:moveTo>
                      <a:pt x="17850" y="0"/>
                    </a:moveTo>
                    <a:lnTo>
                      <a:pt x="0" y="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53" name="SMARTInkShape-968"/>
              <p:cNvSpPr/>
              <p:nvPr>
                <p:custDataLst>
                  <p:tags r:id="rId172"/>
                </p:custDataLst>
              </p:nvPr>
            </p:nvSpPr>
            <p:spPr>
              <a:xfrm>
                <a:off x="6286500" y="4688086"/>
                <a:ext cx="178594" cy="116086"/>
              </a:xfrm>
              <a:custGeom>
                <a:avLst/>
                <a:gdLst/>
                <a:ahLst/>
                <a:cxnLst/>
                <a:rect l="0" t="0" r="0" b="0"/>
                <a:pathLst>
                  <a:path w="178594" h="116086">
                    <a:moveTo>
                      <a:pt x="17859" y="35718"/>
                    </a:moveTo>
                    <a:lnTo>
                      <a:pt x="9297" y="27157"/>
                    </a:lnTo>
                    <a:lnTo>
                      <a:pt x="17501" y="18236"/>
                    </a:lnTo>
                    <a:lnTo>
                      <a:pt x="9287" y="9308"/>
                    </a:lnTo>
                    <a:lnTo>
                      <a:pt x="8961" y="1274"/>
                    </a:lnTo>
                    <a:lnTo>
                      <a:pt x="9942" y="848"/>
                    </a:lnTo>
                    <a:lnTo>
                      <a:pt x="14081" y="251"/>
                    </a:lnTo>
                    <a:lnTo>
                      <a:pt x="8953" y="0"/>
                    </a:lnTo>
                    <a:lnTo>
                      <a:pt x="8936" y="4740"/>
                    </a:lnTo>
                    <a:lnTo>
                      <a:pt x="9925" y="6137"/>
                    </a:lnTo>
                    <a:lnTo>
                      <a:pt x="11579" y="7068"/>
                    </a:lnTo>
                    <a:lnTo>
                      <a:pt x="16619" y="8562"/>
                    </a:lnTo>
                    <a:lnTo>
                      <a:pt x="17307" y="11412"/>
                    </a:lnTo>
                    <a:lnTo>
                      <a:pt x="17751" y="16585"/>
                    </a:lnTo>
                    <a:lnTo>
                      <a:pt x="18779" y="17010"/>
                    </a:lnTo>
                    <a:lnTo>
                      <a:pt x="22567" y="17481"/>
                    </a:lnTo>
                    <a:lnTo>
                      <a:pt x="23975" y="18600"/>
                    </a:lnTo>
                    <a:lnTo>
                      <a:pt x="25538" y="22487"/>
                    </a:lnTo>
                    <a:lnTo>
                      <a:pt x="24963" y="24914"/>
                    </a:lnTo>
                    <a:lnTo>
                      <a:pt x="19557" y="35936"/>
                    </a:lnTo>
                    <a:lnTo>
                      <a:pt x="16887" y="60361"/>
                    </a:lnTo>
                    <a:lnTo>
                      <a:pt x="11728" y="68707"/>
                    </a:lnTo>
                    <a:lnTo>
                      <a:pt x="9482" y="80416"/>
                    </a:lnTo>
                    <a:lnTo>
                      <a:pt x="9038" y="92283"/>
                    </a:lnTo>
                    <a:lnTo>
                      <a:pt x="6331" y="98231"/>
                    </a:lnTo>
                    <a:lnTo>
                      <a:pt x="371" y="106633"/>
                    </a:lnTo>
                    <a:lnTo>
                      <a:pt x="0" y="116085"/>
                    </a:lnTo>
                    <a:lnTo>
                      <a:pt x="0" y="107524"/>
                    </a:lnTo>
                    <a:lnTo>
                      <a:pt x="7688" y="99500"/>
                    </a:lnTo>
                    <a:lnTo>
                      <a:pt x="8561" y="93864"/>
                    </a:lnTo>
                    <a:lnTo>
                      <a:pt x="9676" y="92340"/>
                    </a:lnTo>
                    <a:lnTo>
                      <a:pt x="11412" y="91326"/>
                    </a:lnTo>
                    <a:lnTo>
                      <a:pt x="13561" y="90650"/>
                    </a:lnTo>
                    <a:lnTo>
                      <a:pt x="14994" y="89207"/>
                    </a:lnTo>
                    <a:lnTo>
                      <a:pt x="19939" y="79761"/>
                    </a:lnTo>
                    <a:lnTo>
                      <a:pt x="41760" y="55479"/>
                    </a:lnTo>
                    <a:lnTo>
                      <a:pt x="43364" y="50124"/>
                    </a:lnTo>
                    <a:lnTo>
                      <a:pt x="44784" y="48298"/>
                    </a:lnTo>
                    <a:lnTo>
                      <a:pt x="49008" y="46270"/>
                    </a:lnTo>
                    <a:lnTo>
                      <a:pt x="50532" y="44738"/>
                    </a:lnTo>
                    <a:lnTo>
                      <a:pt x="53459" y="36128"/>
                    </a:lnTo>
                    <a:lnTo>
                      <a:pt x="53568" y="28065"/>
                    </a:lnTo>
                    <a:lnTo>
                      <a:pt x="54563" y="27640"/>
                    </a:lnTo>
                    <a:lnTo>
                      <a:pt x="62498" y="26789"/>
                    </a:lnTo>
                    <a:lnTo>
                      <a:pt x="62507" y="43298"/>
                    </a:lnTo>
                    <a:lnTo>
                      <a:pt x="70196" y="52218"/>
                    </a:lnTo>
                    <a:lnTo>
                      <a:pt x="71069" y="57916"/>
                    </a:lnTo>
                    <a:lnTo>
                      <a:pt x="71328" y="65887"/>
                    </a:lnTo>
                    <a:lnTo>
                      <a:pt x="68743" y="71616"/>
                    </a:lnTo>
                    <a:lnTo>
                      <a:pt x="63739" y="78638"/>
                    </a:lnTo>
                    <a:lnTo>
                      <a:pt x="64320" y="80207"/>
                    </a:lnTo>
                    <a:lnTo>
                      <a:pt x="70304" y="87903"/>
                    </a:lnTo>
                    <a:lnTo>
                      <a:pt x="68288" y="91323"/>
                    </a:lnTo>
                    <a:lnTo>
                      <a:pt x="63649" y="96863"/>
                    </a:lnTo>
                    <a:lnTo>
                      <a:pt x="62508" y="107145"/>
                    </a:lnTo>
                    <a:lnTo>
                      <a:pt x="76747" y="91924"/>
                    </a:lnTo>
                    <a:lnTo>
                      <a:pt x="82297" y="80299"/>
                    </a:lnTo>
                    <a:lnTo>
                      <a:pt x="84629" y="77344"/>
                    </a:lnTo>
                    <a:lnTo>
                      <a:pt x="89869" y="74062"/>
                    </a:lnTo>
                    <a:lnTo>
                      <a:pt x="95503" y="71612"/>
                    </a:lnTo>
                    <a:lnTo>
                      <a:pt x="116101" y="56060"/>
                    </a:lnTo>
                    <a:lnTo>
                      <a:pt x="119072" y="55232"/>
                    </a:lnTo>
                    <a:lnTo>
                      <a:pt x="121053" y="53689"/>
                    </a:lnTo>
                    <a:lnTo>
                      <a:pt x="124493" y="46035"/>
                    </a:lnTo>
                    <a:lnTo>
                      <a:pt x="127429" y="45264"/>
                    </a:lnTo>
                    <a:lnTo>
                      <a:pt x="147134" y="44659"/>
                    </a:lnTo>
                    <a:lnTo>
                      <a:pt x="152374" y="47298"/>
                    </a:lnTo>
                    <a:lnTo>
                      <a:pt x="158011" y="50787"/>
                    </a:lnTo>
                    <a:lnTo>
                      <a:pt x="167934" y="53210"/>
                    </a:lnTo>
                    <a:lnTo>
                      <a:pt x="177200" y="61235"/>
                    </a:lnTo>
                    <a:lnTo>
                      <a:pt x="177974" y="64587"/>
                    </a:lnTo>
                    <a:lnTo>
                      <a:pt x="178593" y="89296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54" name="SMARTInkShape-969"/>
              <p:cNvSpPr/>
              <p:nvPr>
                <p:custDataLst>
                  <p:tags r:id="rId173"/>
                </p:custDataLst>
              </p:nvPr>
            </p:nvSpPr>
            <p:spPr>
              <a:xfrm>
                <a:off x="6536530" y="4786312"/>
                <a:ext cx="67654" cy="107148"/>
              </a:xfrm>
              <a:custGeom>
                <a:avLst/>
                <a:gdLst/>
                <a:ahLst/>
                <a:cxnLst/>
                <a:rect l="0" t="0" r="0" b="0"/>
                <a:pathLst>
                  <a:path w="67654" h="107148">
                    <a:moveTo>
                      <a:pt x="17860" y="8930"/>
                    </a:moveTo>
                    <a:lnTo>
                      <a:pt x="17860" y="0"/>
                    </a:lnTo>
                    <a:lnTo>
                      <a:pt x="17860" y="42506"/>
                    </a:lnTo>
                    <a:lnTo>
                      <a:pt x="17860" y="47996"/>
                    </a:lnTo>
                    <a:lnTo>
                      <a:pt x="15215" y="53743"/>
                    </a:lnTo>
                    <a:lnTo>
                      <a:pt x="10172" y="60777"/>
                    </a:lnTo>
                    <a:lnTo>
                      <a:pt x="10750" y="62346"/>
                    </a:lnTo>
                    <a:lnTo>
                      <a:pt x="14038" y="66736"/>
                    </a:lnTo>
                    <a:lnTo>
                      <a:pt x="14321" y="69295"/>
                    </a:lnTo>
                    <a:lnTo>
                      <a:pt x="8542" y="86394"/>
                    </a:lnTo>
                    <a:lnTo>
                      <a:pt x="393" y="97707"/>
                    </a:lnTo>
                    <a:lnTo>
                      <a:pt x="0" y="107147"/>
                    </a:lnTo>
                    <a:lnTo>
                      <a:pt x="0" y="99466"/>
                    </a:lnTo>
                    <a:lnTo>
                      <a:pt x="40928" y="56308"/>
                    </a:lnTo>
                    <a:lnTo>
                      <a:pt x="44161" y="46380"/>
                    </a:lnTo>
                    <a:lnTo>
                      <a:pt x="45316" y="45804"/>
                    </a:lnTo>
                    <a:lnTo>
                      <a:pt x="49244" y="45162"/>
                    </a:lnTo>
                    <a:lnTo>
                      <a:pt x="50690" y="43998"/>
                    </a:lnTo>
                    <a:lnTo>
                      <a:pt x="52295" y="40060"/>
                    </a:lnTo>
                    <a:lnTo>
                      <a:pt x="53715" y="38613"/>
                    </a:lnTo>
                    <a:lnTo>
                      <a:pt x="62108" y="35832"/>
                    </a:lnTo>
                    <a:lnTo>
                      <a:pt x="62506" y="56970"/>
                    </a:lnTo>
                    <a:lnTo>
                      <a:pt x="63499" y="58816"/>
                    </a:lnTo>
                    <a:lnTo>
                      <a:pt x="65153" y="60047"/>
                    </a:lnTo>
                    <a:lnTo>
                      <a:pt x="67249" y="60867"/>
                    </a:lnTo>
                    <a:lnTo>
                      <a:pt x="67653" y="62406"/>
                    </a:lnTo>
                    <a:lnTo>
                      <a:pt x="63382" y="74793"/>
                    </a:lnTo>
                    <a:lnTo>
                      <a:pt x="62767" y="83456"/>
                    </a:lnTo>
                    <a:lnTo>
                      <a:pt x="61689" y="85403"/>
                    </a:lnTo>
                    <a:lnTo>
                      <a:pt x="59978" y="86701"/>
                    </a:lnTo>
                    <a:lnTo>
                      <a:pt x="57845" y="87567"/>
                    </a:lnTo>
                    <a:lnTo>
                      <a:pt x="57416" y="88144"/>
                    </a:lnTo>
                    <a:lnTo>
                      <a:pt x="58121" y="88527"/>
                    </a:lnTo>
                    <a:lnTo>
                      <a:pt x="62252" y="89252"/>
                    </a:lnTo>
                    <a:lnTo>
                      <a:pt x="62508" y="98227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55" name="SMARTInkShape-970"/>
              <p:cNvSpPr/>
              <p:nvPr>
                <p:custDataLst>
                  <p:tags r:id="rId174"/>
                </p:custDataLst>
              </p:nvPr>
            </p:nvSpPr>
            <p:spPr>
              <a:xfrm>
                <a:off x="6625827" y="4536282"/>
                <a:ext cx="213219" cy="375042"/>
              </a:xfrm>
              <a:custGeom>
                <a:avLst/>
                <a:gdLst/>
                <a:ahLst/>
                <a:cxnLst/>
                <a:rect l="0" t="0" r="0" b="0"/>
                <a:pathLst>
                  <a:path w="213219" h="375042">
                    <a:moveTo>
                      <a:pt x="0" y="17857"/>
                    </a:moveTo>
                    <a:lnTo>
                      <a:pt x="0" y="9297"/>
                    </a:lnTo>
                    <a:lnTo>
                      <a:pt x="7689" y="8961"/>
                    </a:lnTo>
                    <a:lnTo>
                      <a:pt x="8102" y="7958"/>
                    </a:lnTo>
                    <a:lnTo>
                      <a:pt x="8928" y="31"/>
                    </a:lnTo>
                    <a:lnTo>
                      <a:pt x="17492" y="0"/>
                    </a:lnTo>
                    <a:lnTo>
                      <a:pt x="25516" y="7688"/>
                    </a:lnTo>
                    <a:lnTo>
                      <a:pt x="31153" y="8561"/>
                    </a:lnTo>
                    <a:lnTo>
                      <a:pt x="32675" y="9675"/>
                    </a:lnTo>
                    <a:lnTo>
                      <a:pt x="33690" y="11411"/>
                    </a:lnTo>
                    <a:lnTo>
                      <a:pt x="34366" y="13560"/>
                    </a:lnTo>
                    <a:lnTo>
                      <a:pt x="36802" y="14993"/>
                    </a:lnTo>
                    <a:lnTo>
                      <a:pt x="58974" y="18599"/>
                    </a:lnTo>
                    <a:lnTo>
                      <a:pt x="71328" y="27523"/>
                    </a:lnTo>
                    <a:lnTo>
                      <a:pt x="114874" y="65487"/>
                    </a:lnTo>
                    <a:lnTo>
                      <a:pt x="154893" y="110070"/>
                    </a:lnTo>
                    <a:lnTo>
                      <a:pt x="169099" y="127061"/>
                    </a:lnTo>
                    <a:lnTo>
                      <a:pt x="190468" y="166807"/>
                    </a:lnTo>
                    <a:lnTo>
                      <a:pt x="208357" y="210104"/>
                    </a:lnTo>
                    <a:lnTo>
                      <a:pt x="213136" y="234905"/>
                    </a:lnTo>
                    <a:lnTo>
                      <a:pt x="213218" y="276982"/>
                    </a:lnTo>
                    <a:lnTo>
                      <a:pt x="196216" y="321303"/>
                    </a:lnTo>
                    <a:lnTo>
                      <a:pt x="175604" y="358390"/>
                    </a:lnTo>
                    <a:lnTo>
                      <a:pt x="162497" y="373126"/>
                    </a:lnTo>
                    <a:lnTo>
                      <a:pt x="158872" y="374192"/>
                    </a:lnTo>
                    <a:lnTo>
                      <a:pt x="151841" y="375041"/>
                    </a:lnTo>
                    <a:lnTo>
                      <a:pt x="151805" y="366116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56" name="SMARTInkShape-971"/>
              <p:cNvSpPr/>
              <p:nvPr>
                <p:custDataLst>
                  <p:tags r:id="rId175"/>
                </p:custDataLst>
              </p:nvPr>
            </p:nvSpPr>
            <p:spPr>
              <a:xfrm>
                <a:off x="7000884" y="4714875"/>
                <a:ext cx="71429" cy="17860"/>
              </a:xfrm>
              <a:custGeom>
                <a:avLst/>
                <a:gdLst/>
                <a:ahLst/>
                <a:cxnLst/>
                <a:rect l="0" t="0" r="0" b="0"/>
                <a:pathLst>
                  <a:path w="71429" h="17860">
                    <a:moveTo>
                      <a:pt x="8920" y="8929"/>
                    </a:moveTo>
                    <a:lnTo>
                      <a:pt x="8920" y="368"/>
                    </a:lnTo>
                    <a:lnTo>
                      <a:pt x="0" y="0"/>
                    </a:lnTo>
                    <a:lnTo>
                      <a:pt x="4734" y="0"/>
                    </a:lnTo>
                    <a:lnTo>
                      <a:pt x="6129" y="992"/>
                    </a:lnTo>
                    <a:lnTo>
                      <a:pt x="7060" y="2645"/>
                    </a:lnTo>
                    <a:lnTo>
                      <a:pt x="7680" y="4740"/>
                    </a:lnTo>
                    <a:lnTo>
                      <a:pt x="9085" y="6136"/>
                    </a:lnTo>
                    <a:lnTo>
                      <a:pt x="16500" y="8562"/>
                    </a:lnTo>
                    <a:lnTo>
                      <a:pt x="60737" y="8929"/>
                    </a:lnTo>
                    <a:lnTo>
                      <a:pt x="71418" y="17849"/>
                    </a:lnTo>
                    <a:lnTo>
                      <a:pt x="71428" y="17859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57" name="SMARTInkShape-972"/>
              <p:cNvSpPr/>
              <p:nvPr>
                <p:custDataLst>
                  <p:tags r:id="rId176"/>
                </p:custDataLst>
              </p:nvPr>
            </p:nvSpPr>
            <p:spPr>
              <a:xfrm>
                <a:off x="7027663" y="4759523"/>
                <a:ext cx="62509" cy="7689"/>
              </a:xfrm>
              <a:custGeom>
                <a:avLst/>
                <a:gdLst/>
                <a:ahLst/>
                <a:cxnLst/>
                <a:rect l="0" t="0" r="0" b="0"/>
                <a:pathLst>
                  <a:path w="62509" h="7689">
                    <a:moveTo>
                      <a:pt x="0" y="0"/>
                    </a:moveTo>
                    <a:lnTo>
                      <a:pt x="31129" y="0"/>
                    </a:lnTo>
                    <a:lnTo>
                      <a:pt x="32659" y="991"/>
                    </a:lnTo>
                    <a:lnTo>
                      <a:pt x="33679" y="2646"/>
                    </a:lnTo>
                    <a:lnTo>
                      <a:pt x="34359" y="4740"/>
                    </a:lnTo>
                    <a:lnTo>
                      <a:pt x="35804" y="6136"/>
                    </a:lnTo>
                    <a:lnTo>
                      <a:pt x="40056" y="7688"/>
                    </a:lnTo>
                    <a:lnTo>
                      <a:pt x="42580" y="7110"/>
                    </a:lnTo>
                    <a:lnTo>
                      <a:pt x="53758" y="1698"/>
                    </a:lnTo>
                    <a:lnTo>
                      <a:pt x="62508" y="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</p:grpSp>
        <p:grpSp>
          <p:nvGrpSpPr>
            <p:cNvPr id="565" name="SMARTInkShape-Group170"/>
            <p:cNvGrpSpPr/>
            <p:nvPr/>
          </p:nvGrpSpPr>
          <p:grpSpPr>
            <a:xfrm>
              <a:off x="2089547" y="4563070"/>
              <a:ext cx="907521" cy="500027"/>
              <a:chOff x="2089547" y="4563070"/>
              <a:chExt cx="907521" cy="500027"/>
            </a:xfrm>
          </p:grpSpPr>
          <p:sp>
            <p:nvSpPr>
              <p:cNvPr id="559" name="SMARTInkShape-973"/>
              <p:cNvSpPr/>
              <p:nvPr>
                <p:custDataLst>
                  <p:tags r:id="rId146"/>
                </p:custDataLst>
              </p:nvPr>
            </p:nvSpPr>
            <p:spPr>
              <a:xfrm>
                <a:off x="2089547" y="4563070"/>
                <a:ext cx="148021" cy="455415"/>
              </a:xfrm>
              <a:custGeom>
                <a:avLst/>
                <a:gdLst/>
                <a:ahLst/>
                <a:cxnLst/>
                <a:rect l="0" t="0" r="0" b="0"/>
                <a:pathLst>
                  <a:path w="148021" h="455415">
                    <a:moveTo>
                      <a:pt x="133945" y="17859"/>
                    </a:moveTo>
                    <a:lnTo>
                      <a:pt x="141634" y="17859"/>
                    </a:lnTo>
                    <a:lnTo>
                      <a:pt x="142047" y="16868"/>
                    </a:lnTo>
                    <a:lnTo>
                      <a:pt x="142875" y="8930"/>
                    </a:lnTo>
                    <a:lnTo>
                      <a:pt x="147615" y="4189"/>
                    </a:lnTo>
                    <a:lnTo>
                      <a:pt x="148020" y="2793"/>
                    </a:lnTo>
                    <a:lnTo>
                      <a:pt x="147297" y="1862"/>
                    </a:lnTo>
                    <a:lnTo>
                      <a:pt x="142881" y="3"/>
                    </a:lnTo>
                    <a:lnTo>
                      <a:pt x="135187" y="0"/>
                    </a:lnTo>
                    <a:lnTo>
                      <a:pt x="129573" y="4741"/>
                    </a:lnTo>
                    <a:lnTo>
                      <a:pt x="127041" y="9713"/>
                    </a:lnTo>
                    <a:lnTo>
                      <a:pt x="126366" y="12429"/>
                    </a:lnTo>
                    <a:lnTo>
                      <a:pt x="124923" y="14239"/>
                    </a:lnTo>
                    <a:lnTo>
                      <a:pt x="115173" y="18824"/>
                    </a:lnTo>
                    <a:lnTo>
                      <a:pt x="107527" y="26420"/>
                    </a:lnTo>
                    <a:lnTo>
                      <a:pt x="102525" y="26680"/>
                    </a:lnTo>
                    <a:lnTo>
                      <a:pt x="101092" y="27709"/>
                    </a:lnTo>
                    <a:lnTo>
                      <a:pt x="100137" y="29386"/>
                    </a:lnTo>
                    <a:lnTo>
                      <a:pt x="99500" y="31497"/>
                    </a:lnTo>
                    <a:lnTo>
                      <a:pt x="98083" y="32904"/>
                    </a:lnTo>
                    <a:lnTo>
                      <a:pt x="93863" y="34468"/>
                    </a:lnTo>
                    <a:lnTo>
                      <a:pt x="92341" y="35878"/>
                    </a:lnTo>
                    <a:lnTo>
                      <a:pt x="89416" y="44248"/>
                    </a:lnTo>
                    <a:lnTo>
                      <a:pt x="81619" y="52302"/>
                    </a:lnTo>
                    <a:lnTo>
                      <a:pt x="80738" y="57941"/>
                    </a:lnTo>
                    <a:lnTo>
                      <a:pt x="79622" y="59463"/>
                    </a:lnTo>
                    <a:lnTo>
                      <a:pt x="77886" y="60478"/>
                    </a:lnTo>
                    <a:lnTo>
                      <a:pt x="72711" y="62107"/>
                    </a:lnTo>
                    <a:lnTo>
                      <a:pt x="72003" y="64976"/>
                    </a:lnTo>
                    <a:lnTo>
                      <a:pt x="71815" y="67130"/>
                    </a:lnTo>
                    <a:lnTo>
                      <a:pt x="70697" y="68566"/>
                    </a:lnTo>
                    <a:lnTo>
                      <a:pt x="63782" y="71060"/>
                    </a:lnTo>
                    <a:lnTo>
                      <a:pt x="63074" y="73915"/>
                    </a:lnTo>
                    <a:lnTo>
                      <a:pt x="62885" y="76066"/>
                    </a:lnTo>
                    <a:lnTo>
                      <a:pt x="61767" y="77500"/>
                    </a:lnTo>
                    <a:lnTo>
                      <a:pt x="53435" y="81108"/>
                    </a:lnTo>
                    <a:lnTo>
                      <a:pt x="45049" y="88919"/>
                    </a:lnTo>
                    <a:lnTo>
                      <a:pt x="44767" y="93925"/>
                    </a:lnTo>
                    <a:lnTo>
                      <a:pt x="43735" y="95359"/>
                    </a:lnTo>
                    <a:lnTo>
                      <a:pt x="42055" y="96315"/>
                    </a:lnTo>
                    <a:lnTo>
                      <a:pt x="39943" y="96952"/>
                    </a:lnTo>
                    <a:lnTo>
                      <a:pt x="38535" y="98370"/>
                    </a:lnTo>
                    <a:lnTo>
                      <a:pt x="34974" y="107246"/>
                    </a:lnTo>
                    <a:lnTo>
                      <a:pt x="29655" y="114018"/>
                    </a:lnTo>
                    <a:lnTo>
                      <a:pt x="27166" y="123371"/>
                    </a:lnTo>
                    <a:lnTo>
                      <a:pt x="19133" y="132560"/>
                    </a:lnTo>
                    <a:lnTo>
                      <a:pt x="18237" y="138275"/>
                    </a:lnTo>
                    <a:lnTo>
                      <a:pt x="17119" y="139809"/>
                    </a:lnTo>
                    <a:lnTo>
                      <a:pt x="15381" y="140830"/>
                    </a:lnTo>
                    <a:lnTo>
                      <a:pt x="13230" y="141512"/>
                    </a:lnTo>
                    <a:lnTo>
                      <a:pt x="11797" y="142959"/>
                    </a:lnTo>
                    <a:lnTo>
                      <a:pt x="9041" y="151402"/>
                    </a:lnTo>
                    <a:lnTo>
                      <a:pt x="8929" y="178108"/>
                    </a:lnTo>
                    <a:lnTo>
                      <a:pt x="2793" y="185627"/>
                    </a:lnTo>
                    <a:lnTo>
                      <a:pt x="827" y="193797"/>
                    </a:lnTo>
                    <a:lnTo>
                      <a:pt x="0" y="236499"/>
                    </a:lnTo>
                    <a:lnTo>
                      <a:pt x="0" y="280165"/>
                    </a:lnTo>
                    <a:lnTo>
                      <a:pt x="0" y="324813"/>
                    </a:lnTo>
                    <a:lnTo>
                      <a:pt x="2646" y="330562"/>
                    </a:lnTo>
                    <a:lnTo>
                      <a:pt x="7688" y="337597"/>
                    </a:lnTo>
                    <a:lnTo>
                      <a:pt x="8684" y="346114"/>
                    </a:lnTo>
                    <a:lnTo>
                      <a:pt x="8820" y="351605"/>
                    </a:lnTo>
                    <a:lnTo>
                      <a:pt x="9849" y="353466"/>
                    </a:lnTo>
                    <a:lnTo>
                      <a:pt x="11527" y="354706"/>
                    </a:lnTo>
                    <a:lnTo>
                      <a:pt x="13638" y="355533"/>
                    </a:lnTo>
                    <a:lnTo>
                      <a:pt x="15045" y="357077"/>
                    </a:lnTo>
                    <a:lnTo>
                      <a:pt x="16608" y="361438"/>
                    </a:lnTo>
                    <a:lnTo>
                      <a:pt x="18604" y="372322"/>
                    </a:lnTo>
                    <a:lnTo>
                      <a:pt x="23923" y="381074"/>
                    </a:lnTo>
                    <a:lnTo>
                      <a:pt x="25515" y="386986"/>
                    </a:lnTo>
                    <a:lnTo>
                      <a:pt x="26932" y="388961"/>
                    </a:lnTo>
                    <a:lnTo>
                      <a:pt x="28868" y="390275"/>
                    </a:lnTo>
                    <a:lnTo>
                      <a:pt x="33666" y="392729"/>
                    </a:lnTo>
                    <a:lnTo>
                      <a:pt x="39106" y="397128"/>
                    </a:lnTo>
                    <a:lnTo>
                      <a:pt x="42185" y="402389"/>
                    </a:lnTo>
                    <a:lnTo>
                      <a:pt x="43006" y="405181"/>
                    </a:lnTo>
                    <a:lnTo>
                      <a:pt x="44546" y="407042"/>
                    </a:lnTo>
                    <a:lnTo>
                      <a:pt x="64419" y="421725"/>
                    </a:lnTo>
                    <a:lnTo>
                      <a:pt x="77642" y="433853"/>
                    </a:lnTo>
                    <a:lnTo>
                      <a:pt x="83455" y="435909"/>
                    </a:lnTo>
                    <a:lnTo>
                      <a:pt x="85402" y="437451"/>
                    </a:lnTo>
                    <a:lnTo>
                      <a:pt x="89135" y="443367"/>
                    </a:lnTo>
                    <a:lnTo>
                      <a:pt x="96833" y="446074"/>
                    </a:lnTo>
                    <a:lnTo>
                      <a:pt x="102554" y="446363"/>
                    </a:lnTo>
                    <a:lnTo>
                      <a:pt x="104088" y="447396"/>
                    </a:lnTo>
                    <a:lnTo>
                      <a:pt x="105111" y="449076"/>
                    </a:lnTo>
                    <a:lnTo>
                      <a:pt x="107120" y="455304"/>
                    </a:lnTo>
                    <a:lnTo>
                      <a:pt x="116086" y="455414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60" name="SMARTInkShape-974"/>
              <p:cNvSpPr/>
              <p:nvPr>
                <p:custDataLst>
                  <p:tags r:id="rId147"/>
                </p:custDataLst>
              </p:nvPr>
            </p:nvSpPr>
            <p:spPr>
              <a:xfrm>
                <a:off x="2286000" y="4741664"/>
                <a:ext cx="187524" cy="116087"/>
              </a:xfrm>
              <a:custGeom>
                <a:avLst/>
                <a:gdLst/>
                <a:ahLst/>
                <a:cxnLst/>
                <a:rect l="0" t="0" r="0" b="0"/>
                <a:pathLst>
                  <a:path w="187524" h="116087">
                    <a:moveTo>
                      <a:pt x="8929" y="26789"/>
                    </a:moveTo>
                    <a:lnTo>
                      <a:pt x="8929" y="4189"/>
                    </a:lnTo>
                    <a:lnTo>
                      <a:pt x="7937" y="2793"/>
                    </a:lnTo>
                    <a:lnTo>
                      <a:pt x="6284" y="1862"/>
                    </a:lnTo>
                    <a:lnTo>
                      <a:pt x="3" y="0"/>
                    </a:lnTo>
                    <a:lnTo>
                      <a:pt x="0" y="0"/>
                    </a:lnTo>
                    <a:lnTo>
                      <a:pt x="7688" y="0"/>
                    </a:lnTo>
                    <a:lnTo>
                      <a:pt x="8102" y="992"/>
                    </a:lnTo>
                    <a:lnTo>
                      <a:pt x="8929" y="44827"/>
                    </a:lnTo>
                    <a:lnTo>
                      <a:pt x="8929" y="86923"/>
                    </a:lnTo>
                    <a:lnTo>
                      <a:pt x="8929" y="116086"/>
                    </a:lnTo>
                    <a:lnTo>
                      <a:pt x="368" y="107524"/>
                    </a:lnTo>
                    <a:lnTo>
                      <a:pt x="32" y="99500"/>
                    </a:lnTo>
                    <a:lnTo>
                      <a:pt x="7691" y="90650"/>
                    </a:lnTo>
                    <a:lnTo>
                      <a:pt x="8563" y="84958"/>
                    </a:lnTo>
                    <a:lnTo>
                      <a:pt x="9677" y="83427"/>
                    </a:lnTo>
                    <a:lnTo>
                      <a:pt x="11412" y="82407"/>
                    </a:lnTo>
                    <a:lnTo>
                      <a:pt x="13561" y="81727"/>
                    </a:lnTo>
                    <a:lnTo>
                      <a:pt x="14994" y="80282"/>
                    </a:lnTo>
                    <a:lnTo>
                      <a:pt x="16586" y="76030"/>
                    </a:lnTo>
                    <a:lnTo>
                      <a:pt x="17748" y="59412"/>
                    </a:lnTo>
                    <a:lnTo>
                      <a:pt x="18777" y="57467"/>
                    </a:lnTo>
                    <a:lnTo>
                      <a:pt x="20455" y="56171"/>
                    </a:lnTo>
                    <a:lnTo>
                      <a:pt x="22567" y="55307"/>
                    </a:lnTo>
                    <a:lnTo>
                      <a:pt x="23974" y="53738"/>
                    </a:lnTo>
                    <a:lnTo>
                      <a:pt x="25538" y="49349"/>
                    </a:lnTo>
                    <a:lnTo>
                      <a:pt x="26418" y="41301"/>
                    </a:lnTo>
                    <a:lnTo>
                      <a:pt x="27534" y="39440"/>
                    </a:lnTo>
                    <a:lnTo>
                      <a:pt x="29270" y="38199"/>
                    </a:lnTo>
                    <a:lnTo>
                      <a:pt x="31420" y="37373"/>
                    </a:lnTo>
                    <a:lnTo>
                      <a:pt x="32853" y="35829"/>
                    </a:lnTo>
                    <a:lnTo>
                      <a:pt x="36459" y="26721"/>
                    </a:lnTo>
                    <a:lnTo>
                      <a:pt x="44648" y="17859"/>
                    </a:lnTo>
                    <a:lnTo>
                      <a:pt x="53546" y="17859"/>
                    </a:lnTo>
                    <a:lnTo>
                      <a:pt x="62139" y="26421"/>
                    </a:lnTo>
                    <a:lnTo>
                      <a:pt x="62398" y="31420"/>
                    </a:lnTo>
                    <a:lnTo>
                      <a:pt x="65105" y="36454"/>
                    </a:lnTo>
                    <a:lnTo>
                      <a:pt x="71067" y="44168"/>
                    </a:lnTo>
                    <a:lnTo>
                      <a:pt x="71328" y="49247"/>
                    </a:lnTo>
                    <a:lnTo>
                      <a:pt x="70372" y="50690"/>
                    </a:lnTo>
                    <a:lnTo>
                      <a:pt x="68743" y="51653"/>
                    </a:lnTo>
                    <a:lnTo>
                      <a:pt x="66664" y="52295"/>
                    </a:lnTo>
                    <a:lnTo>
                      <a:pt x="65279" y="53715"/>
                    </a:lnTo>
                    <a:lnTo>
                      <a:pt x="63740" y="57938"/>
                    </a:lnTo>
                    <a:lnTo>
                      <a:pt x="62616" y="69795"/>
                    </a:lnTo>
                    <a:lnTo>
                      <a:pt x="68666" y="78242"/>
                    </a:lnTo>
                    <a:lnTo>
                      <a:pt x="70206" y="83722"/>
                    </a:lnTo>
                    <a:lnTo>
                      <a:pt x="69624" y="85580"/>
                    </a:lnTo>
                    <a:lnTo>
                      <a:pt x="68244" y="86819"/>
                    </a:lnTo>
                    <a:lnTo>
                      <a:pt x="66332" y="87645"/>
                    </a:lnTo>
                    <a:lnTo>
                      <a:pt x="65057" y="89187"/>
                    </a:lnTo>
                    <a:lnTo>
                      <a:pt x="62843" y="96840"/>
                    </a:lnTo>
                    <a:lnTo>
                      <a:pt x="62508" y="107155"/>
                    </a:lnTo>
                    <a:lnTo>
                      <a:pt x="62508" y="102416"/>
                    </a:lnTo>
                    <a:lnTo>
                      <a:pt x="63500" y="101020"/>
                    </a:lnTo>
                    <a:lnTo>
                      <a:pt x="65154" y="100089"/>
                    </a:lnTo>
                    <a:lnTo>
                      <a:pt x="67248" y="99468"/>
                    </a:lnTo>
                    <a:lnTo>
                      <a:pt x="68645" y="98062"/>
                    </a:lnTo>
                    <a:lnTo>
                      <a:pt x="70196" y="93854"/>
                    </a:lnTo>
                    <a:lnTo>
                      <a:pt x="71070" y="85907"/>
                    </a:lnTo>
                    <a:lnTo>
                      <a:pt x="72185" y="84060"/>
                    </a:lnTo>
                    <a:lnTo>
                      <a:pt x="73920" y="82829"/>
                    </a:lnTo>
                    <a:lnTo>
                      <a:pt x="78494" y="80469"/>
                    </a:lnTo>
                    <a:lnTo>
                      <a:pt x="83834" y="76113"/>
                    </a:lnTo>
                    <a:lnTo>
                      <a:pt x="86869" y="70869"/>
                    </a:lnTo>
                    <a:lnTo>
                      <a:pt x="88817" y="59419"/>
                    </a:lnTo>
                    <a:lnTo>
                      <a:pt x="89970" y="57471"/>
                    </a:lnTo>
                    <a:lnTo>
                      <a:pt x="91729" y="56175"/>
                    </a:lnTo>
                    <a:lnTo>
                      <a:pt x="96331" y="53739"/>
                    </a:lnTo>
                    <a:lnTo>
                      <a:pt x="101684" y="49350"/>
                    </a:lnTo>
                    <a:lnTo>
                      <a:pt x="104724" y="44092"/>
                    </a:lnTo>
                    <a:lnTo>
                      <a:pt x="107067" y="38448"/>
                    </a:lnTo>
                    <a:lnTo>
                      <a:pt x="111416" y="32632"/>
                    </a:lnTo>
                    <a:lnTo>
                      <a:pt x="116656" y="29386"/>
                    </a:lnTo>
                    <a:lnTo>
                      <a:pt x="122293" y="26952"/>
                    </a:lnTo>
                    <a:lnTo>
                      <a:pt x="140732" y="11998"/>
                    </a:lnTo>
                    <a:lnTo>
                      <a:pt x="149075" y="9839"/>
                    </a:lnTo>
                    <a:lnTo>
                      <a:pt x="164962" y="8965"/>
                    </a:lnTo>
                    <a:lnTo>
                      <a:pt x="170220" y="11592"/>
                    </a:lnTo>
                    <a:lnTo>
                      <a:pt x="182844" y="22233"/>
                    </a:lnTo>
                    <a:lnTo>
                      <a:pt x="185444" y="27410"/>
                    </a:lnTo>
                    <a:lnTo>
                      <a:pt x="187341" y="44703"/>
                    </a:lnTo>
                    <a:lnTo>
                      <a:pt x="187523" y="88799"/>
                    </a:lnTo>
                    <a:lnTo>
                      <a:pt x="187523" y="98225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61" name="SMARTInkShape-975"/>
              <p:cNvSpPr/>
              <p:nvPr>
                <p:custDataLst>
                  <p:tags r:id="rId148"/>
                </p:custDataLst>
              </p:nvPr>
            </p:nvSpPr>
            <p:spPr>
              <a:xfrm>
                <a:off x="2544994" y="4843699"/>
                <a:ext cx="89265" cy="103349"/>
              </a:xfrm>
              <a:custGeom>
                <a:avLst/>
                <a:gdLst/>
                <a:ahLst/>
                <a:cxnLst/>
                <a:rect l="0" t="0" r="0" b="0"/>
                <a:pathLst>
                  <a:path w="89265" h="103349">
                    <a:moveTo>
                      <a:pt x="17826" y="22980"/>
                    </a:moveTo>
                    <a:lnTo>
                      <a:pt x="17826" y="14419"/>
                    </a:lnTo>
                    <a:lnTo>
                      <a:pt x="26756" y="14051"/>
                    </a:lnTo>
                    <a:lnTo>
                      <a:pt x="26756" y="22871"/>
                    </a:lnTo>
                    <a:lnTo>
                      <a:pt x="19068" y="30659"/>
                    </a:lnTo>
                    <a:lnTo>
                      <a:pt x="9297" y="31877"/>
                    </a:lnTo>
                    <a:lnTo>
                      <a:pt x="1243" y="31907"/>
                    </a:lnTo>
                    <a:lnTo>
                      <a:pt x="818" y="30916"/>
                    </a:lnTo>
                    <a:lnTo>
                      <a:pt x="0" y="18607"/>
                    </a:lnTo>
                    <a:lnTo>
                      <a:pt x="981" y="17088"/>
                    </a:lnTo>
                    <a:lnTo>
                      <a:pt x="2627" y="16076"/>
                    </a:lnTo>
                    <a:lnTo>
                      <a:pt x="4717" y="15401"/>
                    </a:lnTo>
                    <a:lnTo>
                      <a:pt x="6111" y="13958"/>
                    </a:lnTo>
                    <a:lnTo>
                      <a:pt x="8864" y="5241"/>
                    </a:lnTo>
                    <a:lnTo>
                      <a:pt x="8890" y="0"/>
                    </a:lnTo>
                    <a:lnTo>
                      <a:pt x="8894" y="2184"/>
                    </a:lnTo>
                    <a:lnTo>
                      <a:pt x="9887" y="3163"/>
                    </a:lnTo>
                    <a:lnTo>
                      <a:pt x="16585" y="4863"/>
                    </a:lnTo>
                    <a:lnTo>
                      <a:pt x="25406" y="5098"/>
                    </a:lnTo>
                    <a:lnTo>
                      <a:pt x="42546" y="19942"/>
                    </a:lnTo>
                    <a:lnTo>
                      <a:pt x="47995" y="21630"/>
                    </a:lnTo>
                    <a:lnTo>
                      <a:pt x="49845" y="23073"/>
                    </a:lnTo>
                    <a:lnTo>
                      <a:pt x="51901" y="27321"/>
                    </a:lnTo>
                    <a:lnTo>
                      <a:pt x="53532" y="61686"/>
                    </a:lnTo>
                    <a:lnTo>
                      <a:pt x="50893" y="67633"/>
                    </a:lnTo>
                    <a:lnTo>
                      <a:pt x="29866" y="92269"/>
                    </a:lnTo>
                    <a:lnTo>
                      <a:pt x="27165" y="101693"/>
                    </a:lnTo>
                    <a:lnTo>
                      <a:pt x="26037" y="102244"/>
                    </a:lnTo>
                    <a:lnTo>
                      <a:pt x="17836" y="103347"/>
                    </a:lnTo>
                    <a:lnTo>
                      <a:pt x="60334" y="103348"/>
                    </a:lnTo>
                    <a:lnTo>
                      <a:pt x="69750" y="103348"/>
                    </a:lnTo>
                    <a:lnTo>
                      <a:pt x="78948" y="95660"/>
                    </a:lnTo>
                    <a:lnTo>
                      <a:pt x="89264" y="94418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62" name="SMARTInkShape-976"/>
              <p:cNvSpPr/>
              <p:nvPr>
                <p:custDataLst>
                  <p:tags r:id="rId149"/>
                </p:custDataLst>
              </p:nvPr>
            </p:nvSpPr>
            <p:spPr>
              <a:xfrm>
                <a:off x="2670086" y="4848820"/>
                <a:ext cx="62286" cy="116051"/>
              </a:xfrm>
              <a:custGeom>
                <a:avLst/>
                <a:gdLst/>
                <a:ahLst/>
                <a:cxnLst/>
                <a:rect l="0" t="0" r="0" b="0"/>
                <a:pathLst>
                  <a:path w="62286" h="116051">
                    <a:moveTo>
                      <a:pt x="8820" y="0"/>
                    </a:moveTo>
                    <a:lnTo>
                      <a:pt x="0" y="0"/>
                    </a:lnTo>
                    <a:lnTo>
                      <a:pt x="25326" y="0"/>
                    </a:lnTo>
                    <a:lnTo>
                      <a:pt x="25777" y="992"/>
                    </a:lnTo>
                    <a:lnTo>
                      <a:pt x="26561" y="7688"/>
                    </a:lnTo>
                    <a:lnTo>
                      <a:pt x="29273" y="8378"/>
                    </a:lnTo>
                    <a:lnTo>
                      <a:pt x="31385" y="8562"/>
                    </a:lnTo>
                    <a:lnTo>
                      <a:pt x="31800" y="9676"/>
                    </a:lnTo>
                    <a:lnTo>
                      <a:pt x="27985" y="18595"/>
                    </a:lnTo>
                    <a:lnTo>
                      <a:pt x="26938" y="25171"/>
                    </a:lnTo>
                    <a:lnTo>
                      <a:pt x="20594" y="33598"/>
                    </a:lnTo>
                    <a:lnTo>
                      <a:pt x="19014" y="39076"/>
                    </a:lnTo>
                    <a:lnTo>
                      <a:pt x="17601" y="40934"/>
                    </a:lnTo>
                    <a:lnTo>
                      <a:pt x="11863" y="44539"/>
                    </a:lnTo>
                    <a:lnTo>
                      <a:pt x="8823" y="53568"/>
                    </a:lnTo>
                    <a:lnTo>
                      <a:pt x="8821" y="53575"/>
                    </a:lnTo>
                    <a:lnTo>
                      <a:pt x="30944" y="53578"/>
                    </a:lnTo>
                    <a:lnTo>
                      <a:pt x="36181" y="56224"/>
                    </a:lnTo>
                    <a:lnTo>
                      <a:pt x="41816" y="59714"/>
                    </a:lnTo>
                    <a:lnTo>
                      <a:pt x="51738" y="62140"/>
                    </a:lnTo>
                    <a:lnTo>
                      <a:pt x="52315" y="63254"/>
                    </a:lnTo>
                    <a:lnTo>
                      <a:pt x="52956" y="67139"/>
                    </a:lnTo>
                    <a:lnTo>
                      <a:pt x="54119" y="68572"/>
                    </a:lnTo>
                    <a:lnTo>
                      <a:pt x="58057" y="70164"/>
                    </a:lnTo>
                    <a:lnTo>
                      <a:pt x="59504" y="71579"/>
                    </a:lnTo>
                    <a:lnTo>
                      <a:pt x="61112" y="75800"/>
                    </a:lnTo>
                    <a:lnTo>
                      <a:pt x="62285" y="87655"/>
                    </a:lnTo>
                    <a:lnTo>
                      <a:pt x="49960" y="101583"/>
                    </a:lnTo>
                    <a:lnTo>
                      <a:pt x="44302" y="104679"/>
                    </a:lnTo>
                    <a:lnTo>
                      <a:pt x="38481" y="107047"/>
                    </a:lnTo>
                    <a:lnTo>
                      <a:pt x="29625" y="112967"/>
                    </a:lnTo>
                    <a:lnTo>
                      <a:pt x="19510" y="115675"/>
                    </a:lnTo>
                    <a:lnTo>
                      <a:pt x="10216" y="116050"/>
                    </a:lnTo>
                    <a:lnTo>
                      <a:pt x="1254" y="108394"/>
                    </a:lnTo>
                    <a:lnTo>
                      <a:pt x="497" y="105062"/>
                    </a:lnTo>
                    <a:lnTo>
                      <a:pt x="295" y="102783"/>
                    </a:lnTo>
                    <a:lnTo>
                      <a:pt x="1152" y="101264"/>
                    </a:lnTo>
                    <a:lnTo>
                      <a:pt x="2716" y="100251"/>
                    </a:lnTo>
                    <a:lnTo>
                      <a:pt x="8820" y="98227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63" name="SMARTInkShape-977"/>
              <p:cNvSpPr/>
              <p:nvPr>
                <p:custDataLst>
                  <p:tags r:id="rId150"/>
                </p:custDataLst>
              </p:nvPr>
            </p:nvSpPr>
            <p:spPr>
              <a:xfrm>
                <a:off x="2759677" y="4848820"/>
                <a:ext cx="62105" cy="107154"/>
              </a:xfrm>
              <a:custGeom>
                <a:avLst/>
                <a:gdLst/>
                <a:ahLst/>
                <a:cxnLst/>
                <a:rect l="0" t="0" r="0" b="0"/>
                <a:pathLst>
                  <a:path w="62105" h="107154">
                    <a:moveTo>
                      <a:pt x="62104" y="0"/>
                    </a:moveTo>
                    <a:lnTo>
                      <a:pt x="57363" y="0"/>
                    </a:lnTo>
                    <a:lnTo>
                      <a:pt x="55967" y="992"/>
                    </a:lnTo>
                    <a:lnTo>
                      <a:pt x="55036" y="2645"/>
                    </a:lnTo>
                    <a:lnTo>
                      <a:pt x="54416" y="4740"/>
                    </a:lnTo>
                    <a:lnTo>
                      <a:pt x="53010" y="5145"/>
                    </a:lnTo>
                    <a:lnTo>
                      <a:pt x="44153" y="582"/>
                    </a:lnTo>
                    <a:lnTo>
                      <a:pt x="8636" y="0"/>
                    </a:lnTo>
                    <a:lnTo>
                      <a:pt x="8529" y="13302"/>
                    </a:lnTo>
                    <a:lnTo>
                      <a:pt x="7536" y="14822"/>
                    </a:lnTo>
                    <a:lnTo>
                      <a:pt x="5881" y="15834"/>
                    </a:lnTo>
                    <a:lnTo>
                      <a:pt x="3786" y="16509"/>
                    </a:lnTo>
                    <a:lnTo>
                      <a:pt x="2389" y="17952"/>
                    </a:lnTo>
                    <a:lnTo>
                      <a:pt x="838" y="22200"/>
                    </a:lnTo>
                    <a:lnTo>
                      <a:pt x="1416" y="23730"/>
                    </a:lnTo>
                    <a:lnTo>
                      <a:pt x="2794" y="24750"/>
                    </a:lnTo>
                    <a:lnTo>
                      <a:pt x="8496" y="26779"/>
                    </a:lnTo>
                    <a:lnTo>
                      <a:pt x="8517" y="31526"/>
                    </a:lnTo>
                    <a:lnTo>
                      <a:pt x="9512" y="32924"/>
                    </a:lnTo>
                    <a:lnTo>
                      <a:pt x="11168" y="33854"/>
                    </a:lnTo>
                    <a:lnTo>
                      <a:pt x="17620" y="35474"/>
                    </a:lnTo>
                    <a:lnTo>
                      <a:pt x="25986" y="35709"/>
                    </a:lnTo>
                    <a:lnTo>
                      <a:pt x="34039" y="43407"/>
                    </a:lnTo>
                    <a:lnTo>
                      <a:pt x="39677" y="44280"/>
                    </a:lnTo>
                    <a:lnTo>
                      <a:pt x="41200" y="45395"/>
                    </a:lnTo>
                    <a:lnTo>
                      <a:pt x="42215" y="47131"/>
                    </a:lnTo>
                    <a:lnTo>
                      <a:pt x="42891" y="49280"/>
                    </a:lnTo>
                    <a:lnTo>
                      <a:pt x="44335" y="50713"/>
                    </a:lnTo>
                    <a:lnTo>
                      <a:pt x="48584" y="52304"/>
                    </a:lnTo>
                    <a:lnTo>
                      <a:pt x="56555" y="53201"/>
                    </a:lnTo>
                    <a:lnTo>
                      <a:pt x="58404" y="54319"/>
                    </a:lnTo>
                    <a:lnTo>
                      <a:pt x="59638" y="56056"/>
                    </a:lnTo>
                    <a:lnTo>
                      <a:pt x="61617" y="61234"/>
                    </a:lnTo>
                    <a:lnTo>
                      <a:pt x="62062" y="70084"/>
                    </a:lnTo>
                    <a:lnTo>
                      <a:pt x="40854" y="92677"/>
                    </a:lnTo>
                    <a:lnTo>
                      <a:pt x="35131" y="95760"/>
                    </a:lnTo>
                    <a:lnTo>
                      <a:pt x="29280" y="98123"/>
                    </a:lnTo>
                    <a:lnTo>
                      <a:pt x="19209" y="105771"/>
                    </a:lnTo>
                    <a:lnTo>
                      <a:pt x="9921" y="107034"/>
                    </a:lnTo>
                    <a:lnTo>
                      <a:pt x="0" y="107153"/>
                    </a:lnTo>
                    <a:lnTo>
                      <a:pt x="8526" y="98227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64" name="SMARTInkShape-978"/>
              <p:cNvSpPr/>
              <p:nvPr>
                <p:custDataLst>
                  <p:tags r:id="rId151"/>
                </p:custDataLst>
              </p:nvPr>
            </p:nvSpPr>
            <p:spPr>
              <a:xfrm>
                <a:off x="2875360" y="4938126"/>
                <a:ext cx="121708" cy="124971"/>
              </a:xfrm>
              <a:custGeom>
                <a:avLst/>
                <a:gdLst/>
                <a:ahLst/>
                <a:cxnLst/>
                <a:rect l="0" t="0" r="0" b="0"/>
                <a:pathLst>
                  <a:path w="121708" h="124971">
                    <a:moveTo>
                      <a:pt x="17859" y="17851"/>
                    </a:moveTo>
                    <a:lnTo>
                      <a:pt x="17859" y="10162"/>
                    </a:lnTo>
                    <a:lnTo>
                      <a:pt x="18851" y="9749"/>
                    </a:lnTo>
                    <a:lnTo>
                      <a:pt x="22599" y="9288"/>
                    </a:lnTo>
                    <a:lnTo>
                      <a:pt x="23996" y="8175"/>
                    </a:lnTo>
                    <a:lnTo>
                      <a:pt x="26679" y="368"/>
                    </a:lnTo>
                    <a:lnTo>
                      <a:pt x="18224" y="0"/>
                    </a:lnTo>
                    <a:lnTo>
                      <a:pt x="17868" y="13294"/>
                    </a:lnTo>
                    <a:lnTo>
                      <a:pt x="16873" y="14812"/>
                    </a:lnTo>
                    <a:lnTo>
                      <a:pt x="15217" y="15825"/>
                    </a:lnTo>
                    <a:lnTo>
                      <a:pt x="13121" y="16500"/>
                    </a:lnTo>
                    <a:lnTo>
                      <a:pt x="11724" y="17942"/>
                    </a:lnTo>
                    <a:lnTo>
                      <a:pt x="10171" y="22191"/>
                    </a:lnTo>
                    <a:lnTo>
                      <a:pt x="8182" y="33003"/>
                    </a:lnTo>
                    <a:lnTo>
                      <a:pt x="2865" y="41743"/>
                    </a:lnTo>
                    <a:lnTo>
                      <a:pt x="848" y="51608"/>
                    </a:lnTo>
                    <a:lnTo>
                      <a:pt x="6" y="94587"/>
                    </a:lnTo>
                    <a:lnTo>
                      <a:pt x="0" y="110037"/>
                    </a:lnTo>
                    <a:lnTo>
                      <a:pt x="992" y="112050"/>
                    </a:lnTo>
                    <a:lnTo>
                      <a:pt x="2646" y="113392"/>
                    </a:lnTo>
                    <a:lnTo>
                      <a:pt x="4740" y="114287"/>
                    </a:lnTo>
                    <a:lnTo>
                      <a:pt x="6136" y="115877"/>
                    </a:lnTo>
                    <a:lnTo>
                      <a:pt x="7687" y="120287"/>
                    </a:lnTo>
                    <a:lnTo>
                      <a:pt x="9094" y="121861"/>
                    </a:lnTo>
                    <a:lnTo>
                      <a:pt x="13301" y="123608"/>
                    </a:lnTo>
                    <a:lnTo>
                      <a:pt x="38731" y="124970"/>
                    </a:lnTo>
                    <a:lnTo>
                      <a:pt x="44664" y="122345"/>
                    </a:lnTo>
                    <a:lnTo>
                      <a:pt x="50608" y="118863"/>
                    </a:lnTo>
                    <a:lnTo>
                      <a:pt x="59533" y="115910"/>
                    </a:lnTo>
                    <a:lnTo>
                      <a:pt x="100834" y="77713"/>
                    </a:lnTo>
                    <a:lnTo>
                      <a:pt x="119029" y="51862"/>
                    </a:lnTo>
                    <a:lnTo>
                      <a:pt x="120032" y="47469"/>
                    </a:lnTo>
                    <a:lnTo>
                      <a:pt x="118688" y="33792"/>
                    </a:lnTo>
                    <a:lnTo>
                      <a:pt x="119804" y="31455"/>
                    </a:lnTo>
                    <a:lnTo>
                      <a:pt x="121542" y="29898"/>
                    </a:lnTo>
                    <a:lnTo>
                      <a:pt x="121707" y="27865"/>
                    </a:lnTo>
                    <a:lnTo>
                      <a:pt x="117022" y="14624"/>
                    </a:lnTo>
                    <a:lnTo>
                      <a:pt x="115717" y="12723"/>
                    </a:lnTo>
                    <a:lnTo>
                      <a:pt x="113856" y="11456"/>
                    </a:lnTo>
                    <a:lnTo>
                      <a:pt x="106495" y="9671"/>
                    </a:lnTo>
                    <a:lnTo>
                      <a:pt x="89296" y="8921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</p:grpSp>
        <p:grpSp>
          <p:nvGrpSpPr>
            <p:cNvPr id="570" name="SMARTInkShape-Group171"/>
            <p:cNvGrpSpPr/>
            <p:nvPr/>
          </p:nvGrpSpPr>
          <p:grpSpPr>
            <a:xfrm>
              <a:off x="1259086" y="4714875"/>
              <a:ext cx="669727" cy="160735"/>
              <a:chOff x="1259086" y="4714875"/>
              <a:chExt cx="669727" cy="160735"/>
            </a:xfrm>
          </p:grpSpPr>
          <p:sp>
            <p:nvSpPr>
              <p:cNvPr id="566" name="SMARTInkShape-979"/>
              <p:cNvSpPr/>
              <p:nvPr>
                <p:custDataLst>
                  <p:tags r:id="rId142"/>
                </p:custDataLst>
              </p:nvPr>
            </p:nvSpPr>
            <p:spPr>
              <a:xfrm>
                <a:off x="1259086" y="4714875"/>
                <a:ext cx="196454" cy="150564"/>
              </a:xfrm>
              <a:custGeom>
                <a:avLst/>
                <a:gdLst/>
                <a:ahLst/>
                <a:cxnLst/>
                <a:rect l="0" t="0" r="0" b="0"/>
                <a:pathLst>
                  <a:path w="196454" h="150564">
                    <a:moveTo>
                      <a:pt x="107156" y="0"/>
                    </a:moveTo>
                    <a:lnTo>
                      <a:pt x="133945" y="0"/>
                    </a:lnTo>
                    <a:lnTo>
                      <a:pt x="129205" y="0"/>
                    </a:lnTo>
                    <a:lnTo>
                      <a:pt x="127808" y="992"/>
                    </a:lnTo>
                    <a:lnTo>
                      <a:pt x="126877" y="2645"/>
                    </a:lnTo>
                    <a:lnTo>
                      <a:pt x="125383" y="7688"/>
                    </a:lnTo>
                    <a:lnTo>
                      <a:pt x="111723" y="22200"/>
                    </a:lnTo>
                    <a:lnTo>
                      <a:pt x="106540" y="24749"/>
                    </a:lnTo>
                    <a:lnTo>
                      <a:pt x="103769" y="25429"/>
                    </a:lnTo>
                    <a:lnTo>
                      <a:pt x="95128" y="31127"/>
                    </a:lnTo>
                    <a:lnTo>
                      <a:pt x="74407" y="51673"/>
                    </a:lnTo>
                    <a:lnTo>
                      <a:pt x="38695" y="95178"/>
                    </a:lnTo>
                    <a:lnTo>
                      <a:pt x="21828" y="113103"/>
                    </a:lnTo>
                    <a:lnTo>
                      <a:pt x="15997" y="125014"/>
                    </a:lnTo>
                    <a:lnTo>
                      <a:pt x="10326" y="132181"/>
                    </a:lnTo>
                    <a:lnTo>
                      <a:pt x="9343" y="138163"/>
                    </a:lnTo>
                    <a:lnTo>
                      <a:pt x="8213" y="139734"/>
                    </a:lnTo>
                    <a:lnTo>
                      <a:pt x="6468" y="140781"/>
                    </a:lnTo>
                    <a:lnTo>
                      <a:pt x="3" y="142874"/>
                    </a:lnTo>
                    <a:lnTo>
                      <a:pt x="0" y="142875"/>
                    </a:lnTo>
                    <a:lnTo>
                      <a:pt x="41702" y="142875"/>
                    </a:lnTo>
                    <a:lnTo>
                      <a:pt x="74599" y="143867"/>
                    </a:lnTo>
                    <a:lnTo>
                      <a:pt x="91391" y="149942"/>
                    </a:lnTo>
                    <a:lnTo>
                      <a:pt x="96646" y="150563"/>
                    </a:lnTo>
                    <a:lnTo>
                      <a:pt x="105131" y="148607"/>
                    </a:lnTo>
                    <a:lnTo>
                      <a:pt x="113201" y="145422"/>
                    </a:lnTo>
                    <a:lnTo>
                      <a:pt x="154271" y="142920"/>
                    </a:lnTo>
                    <a:lnTo>
                      <a:pt x="163815" y="141903"/>
                    </a:lnTo>
                    <a:lnTo>
                      <a:pt x="171364" y="138144"/>
                    </a:lnTo>
                    <a:lnTo>
                      <a:pt x="174766" y="137736"/>
                    </a:lnTo>
                    <a:lnTo>
                      <a:pt x="183302" y="139919"/>
                    </a:lnTo>
                    <a:lnTo>
                      <a:pt x="184709" y="138920"/>
                    </a:lnTo>
                    <a:lnTo>
                      <a:pt x="185648" y="137262"/>
                    </a:lnTo>
                    <a:lnTo>
                      <a:pt x="187265" y="136156"/>
                    </a:lnTo>
                    <a:lnTo>
                      <a:pt x="196450" y="133946"/>
                    </a:lnTo>
                    <a:lnTo>
                      <a:pt x="196453" y="133945"/>
                    </a:lnTo>
                    <a:lnTo>
                      <a:pt x="196453" y="108798"/>
                    </a:lnTo>
                    <a:lnTo>
                      <a:pt x="190316" y="99359"/>
                    </a:lnTo>
                    <a:lnTo>
                      <a:pt x="187359" y="85884"/>
                    </a:lnTo>
                    <a:lnTo>
                      <a:pt x="177973" y="71939"/>
                    </a:lnTo>
                    <a:lnTo>
                      <a:pt x="164621" y="56621"/>
                    </a:lnTo>
                    <a:lnTo>
                      <a:pt x="162462" y="50631"/>
                    </a:lnTo>
                    <a:lnTo>
                      <a:pt x="160894" y="48637"/>
                    </a:lnTo>
                    <a:lnTo>
                      <a:pt x="154939" y="44838"/>
                    </a:lnTo>
                    <a:lnTo>
                      <a:pt x="144239" y="28444"/>
                    </a:lnTo>
                    <a:lnTo>
                      <a:pt x="140835" y="27524"/>
                    </a:lnTo>
                    <a:lnTo>
                      <a:pt x="125394" y="26790"/>
                    </a:lnTo>
                    <a:lnTo>
                      <a:pt x="125128" y="31530"/>
                    </a:lnTo>
                    <a:lnTo>
                      <a:pt x="126082" y="32927"/>
                    </a:lnTo>
                    <a:lnTo>
                      <a:pt x="127711" y="33857"/>
                    </a:lnTo>
                    <a:lnTo>
                      <a:pt x="133945" y="35718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67" name="SMARTInkShape-980"/>
              <p:cNvSpPr/>
              <p:nvPr>
                <p:custDataLst>
                  <p:tags r:id="rId143"/>
                </p:custDataLst>
              </p:nvPr>
            </p:nvSpPr>
            <p:spPr>
              <a:xfrm>
                <a:off x="1544836" y="4714875"/>
                <a:ext cx="178594" cy="160735"/>
              </a:xfrm>
              <a:custGeom>
                <a:avLst/>
                <a:gdLst/>
                <a:ahLst/>
                <a:cxnLst/>
                <a:rect l="0" t="0" r="0" b="0"/>
                <a:pathLst>
                  <a:path w="178594" h="160735">
                    <a:moveTo>
                      <a:pt x="26789" y="17859"/>
                    </a:moveTo>
                    <a:lnTo>
                      <a:pt x="17968" y="9038"/>
                    </a:lnTo>
                    <a:lnTo>
                      <a:pt x="17859" y="0"/>
                    </a:lnTo>
                    <a:lnTo>
                      <a:pt x="17859" y="42021"/>
                    </a:lnTo>
                    <a:lnTo>
                      <a:pt x="11722" y="52251"/>
                    </a:lnTo>
                    <a:lnTo>
                      <a:pt x="8978" y="91790"/>
                    </a:lnTo>
                    <a:lnTo>
                      <a:pt x="7944" y="113254"/>
                    </a:lnTo>
                    <a:lnTo>
                      <a:pt x="552" y="135206"/>
                    </a:lnTo>
                    <a:lnTo>
                      <a:pt x="0" y="151800"/>
                    </a:lnTo>
                    <a:lnTo>
                      <a:pt x="0" y="139376"/>
                    </a:lnTo>
                    <a:lnTo>
                      <a:pt x="992" y="137565"/>
                    </a:lnTo>
                    <a:lnTo>
                      <a:pt x="2646" y="136359"/>
                    </a:lnTo>
                    <a:lnTo>
                      <a:pt x="4740" y="135554"/>
                    </a:lnTo>
                    <a:lnTo>
                      <a:pt x="6137" y="134026"/>
                    </a:lnTo>
                    <a:lnTo>
                      <a:pt x="7688" y="129682"/>
                    </a:lnTo>
                    <a:lnTo>
                      <a:pt x="9849" y="110057"/>
                    </a:lnTo>
                    <a:lnTo>
                      <a:pt x="15983" y="98211"/>
                    </a:lnTo>
                    <a:lnTo>
                      <a:pt x="16608" y="95240"/>
                    </a:lnTo>
                    <a:lnTo>
                      <a:pt x="25888" y="80551"/>
                    </a:lnTo>
                    <a:lnTo>
                      <a:pt x="26389" y="76149"/>
                    </a:lnTo>
                    <a:lnTo>
                      <a:pt x="29257" y="70886"/>
                    </a:lnTo>
                    <a:lnTo>
                      <a:pt x="32847" y="65239"/>
                    </a:lnTo>
                    <a:lnTo>
                      <a:pt x="35151" y="53530"/>
                    </a:lnTo>
                    <a:lnTo>
                      <a:pt x="35607" y="46403"/>
                    </a:lnTo>
                    <a:lnTo>
                      <a:pt x="53543" y="26824"/>
                    </a:lnTo>
                    <a:lnTo>
                      <a:pt x="67139" y="26789"/>
                    </a:lnTo>
                    <a:lnTo>
                      <a:pt x="68572" y="27781"/>
                    </a:lnTo>
                    <a:lnTo>
                      <a:pt x="69527" y="29434"/>
                    </a:lnTo>
                    <a:lnTo>
                      <a:pt x="71060" y="34477"/>
                    </a:lnTo>
                    <a:lnTo>
                      <a:pt x="79093" y="43298"/>
                    </a:lnTo>
                    <a:lnTo>
                      <a:pt x="80255" y="52218"/>
                    </a:lnTo>
                    <a:lnTo>
                      <a:pt x="80357" y="65887"/>
                    </a:lnTo>
                    <a:lnTo>
                      <a:pt x="83009" y="71616"/>
                    </a:lnTo>
                    <a:lnTo>
                      <a:pt x="85105" y="74533"/>
                    </a:lnTo>
                    <a:lnTo>
                      <a:pt x="85510" y="77470"/>
                    </a:lnTo>
                    <a:lnTo>
                      <a:pt x="80482" y="107157"/>
                    </a:lnTo>
                    <a:lnTo>
                      <a:pt x="80367" y="133531"/>
                    </a:lnTo>
                    <a:lnTo>
                      <a:pt x="80367" y="120633"/>
                    </a:lnTo>
                    <a:lnTo>
                      <a:pt x="83013" y="115460"/>
                    </a:lnTo>
                    <a:lnTo>
                      <a:pt x="95189" y="100351"/>
                    </a:lnTo>
                    <a:lnTo>
                      <a:pt x="98319" y="92021"/>
                    </a:lnTo>
                    <a:lnTo>
                      <a:pt x="102567" y="86208"/>
                    </a:lnTo>
                    <a:lnTo>
                      <a:pt x="107762" y="82964"/>
                    </a:lnTo>
                    <a:lnTo>
                      <a:pt x="110537" y="82097"/>
                    </a:lnTo>
                    <a:lnTo>
                      <a:pt x="112386" y="80528"/>
                    </a:lnTo>
                    <a:lnTo>
                      <a:pt x="132293" y="55309"/>
                    </a:lnTo>
                    <a:lnTo>
                      <a:pt x="135857" y="54347"/>
                    </a:lnTo>
                    <a:lnTo>
                      <a:pt x="150553" y="53579"/>
                    </a:lnTo>
                    <a:lnTo>
                      <a:pt x="150970" y="54571"/>
                    </a:lnTo>
                    <a:lnTo>
                      <a:pt x="151434" y="58319"/>
                    </a:lnTo>
                    <a:lnTo>
                      <a:pt x="154286" y="63292"/>
                    </a:lnTo>
                    <a:lnTo>
                      <a:pt x="157868" y="68810"/>
                    </a:lnTo>
                    <a:lnTo>
                      <a:pt x="159885" y="77493"/>
                    </a:lnTo>
                    <a:lnTo>
                      <a:pt x="160728" y="121794"/>
                    </a:lnTo>
                    <a:lnTo>
                      <a:pt x="160734" y="150037"/>
                    </a:lnTo>
                    <a:lnTo>
                      <a:pt x="169555" y="160612"/>
                    </a:lnTo>
                    <a:lnTo>
                      <a:pt x="178593" y="160734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68" name="SMARTInkShape-981"/>
              <p:cNvSpPr/>
              <p:nvPr>
                <p:custDataLst>
                  <p:tags r:id="rId144"/>
                </p:custDataLst>
              </p:nvPr>
            </p:nvSpPr>
            <p:spPr>
              <a:xfrm>
                <a:off x="1839525" y="4786312"/>
                <a:ext cx="71429" cy="17860"/>
              </a:xfrm>
              <a:custGeom>
                <a:avLst/>
                <a:gdLst/>
                <a:ahLst/>
                <a:cxnLst/>
                <a:rect l="0" t="0" r="0" b="0"/>
                <a:pathLst>
                  <a:path w="71429" h="17860">
                    <a:moveTo>
                      <a:pt x="8920" y="0"/>
                    </a:moveTo>
                    <a:lnTo>
                      <a:pt x="0" y="0"/>
                    </a:lnTo>
                    <a:lnTo>
                      <a:pt x="7680" y="7688"/>
                    </a:lnTo>
                    <a:lnTo>
                      <a:pt x="13293" y="8562"/>
                    </a:lnTo>
                    <a:lnTo>
                      <a:pt x="29879" y="8898"/>
                    </a:lnTo>
                    <a:lnTo>
                      <a:pt x="35764" y="11561"/>
                    </a:lnTo>
                    <a:lnTo>
                      <a:pt x="41687" y="15060"/>
                    </a:lnTo>
                    <a:lnTo>
                      <a:pt x="53573" y="17307"/>
                    </a:lnTo>
                    <a:lnTo>
                      <a:pt x="71392" y="17859"/>
                    </a:lnTo>
                    <a:lnTo>
                      <a:pt x="71428" y="893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69" name="SMARTInkShape-982"/>
              <p:cNvSpPr/>
              <p:nvPr>
                <p:custDataLst>
                  <p:tags r:id="rId145"/>
                </p:custDataLst>
              </p:nvPr>
            </p:nvSpPr>
            <p:spPr>
              <a:xfrm>
                <a:off x="1857375" y="4830961"/>
                <a:ext cx="71438" cy="8929"/>
              </a:xfrm>
              <a:custGeom>
                <a:avLst/>
                <a:gdLst/>
                <a:ahLst/>
                <a:cxnLst/>
                <a:rect l="0" t="0" r="0" b="0"/>
                <a:pathLst>
                  <a:path w="71438" h="8929">
                    <a:moveTo>
                      <a:pt x="8929" y="0"/>
                    </a:moveTo>
                    <a:lnTo>
                      <a:pt x="0" y="0"/>
                    </a:lnTo>
                    <a:lnTo>
                      <a:pt x="16509" y="0"/>
                    </a:lnTo>
                    <a:lnTo>
                      <a:pt x="24722" y="6136"/>
                    </a:lnTo>
                    <a:lnTo>
                      <a:pt x="34074" y="8562"/>
                    </a:lnTo>
                    <a:lnTo>
                      <a:pt x="67126" y="8928"/>
                    </a:lnTo>
                    <a:lnTo>
                      <a:pt x="68563" y="7937"/>
                    </a:lnTo>
                    <a:lnTo>
                      <a:pt x="69521" y="6284"/>
                    </a:lnTo>
                    <a:lnTo>
                      <a:pt x="71437" y="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</p:grpSp>
        <p:grpSp>
          <p:nvGrpSpPr>
            <p:cNvPr id="581" name="SMARTInkShape-Group172"/>
            <p:cNvGrpSpPr/>
            <p:nvPr/>
          </p:nvGrpSpPr>
          <p:grpSpPr>
            <a:xfrm>
              <a:off x="2777133" y="3982643"/>
              <a:ext cx="1696641" cy="299540"/>
              <a:chOff x="2777133" y="3982643"/>
              <a:chExt cx="1696641" cy="299540"/>
            </a:xfrm>
          </p:grpSpPr>
          <p:sp>
            <p:nvSpPr>
              <p:cNvPr id="571" name="SMARTInkShape-983"/>
              <p:cNvSpPr/>
              <p:nvPr>
                <p:custDataLst>
                  <p:tags r:id="rId132"/>
                </p:custDataLst>
              </p:nvPr>
            </p:nvSpPr>
            <p:spPr>
              <a:xfrm>
                <a:off x="2777133" y="3982643"/>
                <a:ext cx="17860" cy="187522"/>
              </a:xfrm>
              <a:custGeom>
                <a:avLst/>
                <a:gdLst/>
                <a:ahLst/>
                <a:cxnLst/>
                <a:rect l="0" t="0" r="0" b="0"/>
                <a:pathLst>
                  <a:path w="17860" h="187522">
                    <a:moveTo>
                      <a:pt x="0" y="8927"/>
                    </a:moveTo>
                    <a:lnTo>
                      <a:pt x="0" y="0"/>
                    </a:lnTo>
                    <a:lnTo>
                      <a:pt x="4740" y="4739"/>
                    </a:lnTo>
                    <a:lnTo>
                      <a:pt x="7068" y="9711"/>
                    </a:lnTo>
                    <a:lnTo>
                      <a:pt x="11527" y="53828"/>
                    </a:lnTo>
                    <a:lnTo>
                      <a:pt x="15983" y="71510"/>
                    </a:lnTo>
                    <a:lnTo>
                      <a:pt x="17749" y="116059"/>
                    </a:lnTo>
                    <a:lnTo>
                      <a:pt x="17856" y="154333"/>
                    </a:lnTo>
                    <a:lnTo>
                      <a:pt x="15212" y="160534"/>
                    </a:lnTo>
                    <a:lnTo>
                      <a:pt x="13118" y="163576"/>
                    </a:lnTo>
                    <a:lnTo>
                      <a:pt x="12714" y="165605"/>
                    </a:lnTo>
                    <a:lnTo>
                      <a:pt x="13437" y="166957"/>
                    </a:lnTo>
                    <a:lnTo>
                      <a:pt x="14911" y="167859"/>
                    </a:lnTo>
                    <a:lnTo>
                      <a:pt x="15894" y="169452"/>
                    </a:lnTo>
                    <a:lnTo>
                      <a:pt x="17782" y="178176"/>
                    </a:lnTo>
                    <a:lnTo>
                      <a:pt x="17859" y="187521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72" name="SMARTInkShape-984"/>
              <p:cNvSpPr/>
              <p:nvPr>
                <p:custDataLst>
                  <p:tags r:id="rId133"/>
                </p:custDataLst>
              </p:nvPr>
            </p:nvSpPr>
            <p:spPr>
              <a:xfrm>
                <a:off x="2875359" y="4188023"/>
                <a:ext cx="44650" cy="94160"/>
              </a:xfrm>
              <a:custGeom>
                <a:avLst/>
                <a:gdLst/>
                <a:ahLst/>
                <a:cxnLst/>
                <a:rect l="0" t="0" r="0" b="0"/>
                <a:pathLst>
                  <a:path w="44650" h="94160">
                    <a:moveTo>
                      <a:pt x="44649" y="0"/>
                    </a:moveTo>
                    <a:lnTo>
                      <a:pt x="44649" y="20991"/>
                    </a:lnTo>
                    <a:lnTo>
                      <a:pt x="31347" y="60932"/>
                    </a:lnTo>
                    <a:lnTo>
                      <a:pt x="23399" y="73065"/>
                    </a:lnTo>
                    <a:lnTo>
                      <a:pt x="17676" y="77122"/>
                    </a:lnTo>
                    <a:lnTo>
                      <a:pt x="14760" y="78203"/>
                    </a:lnTo>
                    <a:lnTo>
                      <a:pt x="12817" y="79917"/>
                    </a:lnTo>
                    <a:lnTo>
                      <a:pt x="10657" y="84467"/>
                    </a:lnTo>
                    <a:lnTo>
                      <a:pt x="9089" y="86077"/>
                    </a:lnTo>
                    <a:lnTo>
                      <a:pt x="4702" y="87866"/>
                    </a:lnTo>
                    <a:lnTo>
                      <a:pt x="3134" y="89335"/>
                    </a:lnTo>
                    <a:lnTo>
                      <a:pt x="929" y="94159"/>
                    </a:lnTo>
                    <a:lnTo>
                      <a:pt x="619" y="93530"/>
                    </a:lnTo>
                    <a:lnTo>
                      <a:pt x="0" y="89297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73" name="SMARTInkShape-985"/>
              <p:cNvSpPr/>
              <p:nvPr>
                <p:custDataLst>
                  <p:tags r:id="rId134"/>
                </p:custDataLst>
              </p:nvPr>
            </p:nvSpPr>
            <p:spPr>
              <a:xfrm>
                <a:off x="3062883" y="4013214"/>
                <a:ext cx="107002" cy="147609"/>
              </a:xfrm>
              <a:custGeom>
                <a:avLst/>
                <a:gdLst/>
                <a:ahLst/>
                <a:cxnLst/>
                <a:rect l="0" t="0" r="0" b="0"/>
                <a:pathLst>
                  <a:path w="107002" h="147609">
                    <a:moveTo>
                      <a:pt x="26789" y="5145"/>
                    </a:moveTo>
                    <a:lnTo>
                      <a:pt x="26789" y="0"/>
                    </a:lnTo>
                    <a:lnTo>
                      <a:pt x="26789" y="4887"/>
                    </a:lnTo>
                    <a:lnTo>
                      <a:pt x="19100" y="5123"/>
                    </a:lnTo>
                    <a:lnTo>
                      <a:pt x="18686" y="6122"/>
                    </a:lnTo>
                    <a:lnTo>
                      <a:pt x="18227" y="9879"/>
                    </a:lnTo>
                    <a:lnTo>
                      <a:pt x="15377" y="14856"/>
                    </a:lnTo>
                    <a:lnTo>
                      <a:pt x="11795" y="20375"/>
                    </a:lnTo>
                    <a:lnTo>
                      <a:pt x="9778" y="29061"/>
                    </a:lnTo>
                    <a:lnTo>
                      <a:pt x="9306" y="34957"/>
                    </a:lnTo>
                    <a:lnTo>
                      <a:pt x="6451" y="40885"/>
                    </a:lnTo>
                    <a:lnTo>
                      <a:pt x="2867" y="46826"/>
                    </a:lnTo>
                    <a:lnTo>
                      <a:pt x="849" y="56742"/>
                    </a:lnTo>
                    <a:lnTo>
                      <a:pt x="6" y="101315"/>
                    </a:lnTo>
                    <a:lnTo>
                      <a:pt x="0" y="118216"/>
                    </a:lnTo>
                    <a:lnTo>
                      <a:pt x="2646" y="122537"/>
                    </a:lnTo>
                    <a:lnTo>
                      <a:pt x="6137" y="127765"/>
                    </a:lnTo>
                    <a:lnTo>
                      <a:pt x="7688" y="133395"/>
                    </a:lnTo>
                    <a:lnTo>
                      <a:pt x="9094" y="135294"/>
                    </a:lnTo>
                    <a:lnTo>
                      <a:pt x="11023" y="136560"/>
                    </a:lnTo>
                    <a:lnTo>
                      <a:pt x="13302" y="137403"/>
                    </a:lnTo>
                    <a:lnTo>
                      <a:pt x="14821" y="138958"/>
                    </a:lnTo>
                    <a:lnTo>
                      <a:pt x="16509" y="143331"/>
                    </a:lnTo>
                    <a:lnTo>
                      <a:pt x="17951" y="144893"/>
                    </a:lnTo>
                    <a:lnTo>
                      <a:pt x="22199" y="146631"/>
                    </a:lnTo>
                    <a:lnTo>
                      <a:pt x="30170" y="147608"/>
                    </a:lnTo>
                    <a:lnTo>
                      <a:pt x="35898" y="145191"/>
                    </a:lnTo>
                    <a:lnTo>
                      <a:pt x="41751" y="141802"/>
                    </a:lnTo>
                    <a:lnTo>
                      <a:pt x="50625" y="138902"/>
                    </a:lnTo>
                    <a:lnTo>
                      <a:pt x="83344" y="109288"/>
                    </a:lnTo>
                    <a:lnTo>
                      <a:pt x="101203" y="79034"/>
                    </a:lnTo>
                    <a:lnTo>
                      <a:pt x="105392" y="66284"/>
                    </a:lnTo>
                    <a:lnTo>
                      <a:pt x="107001" y="46959"/>
                    </a:lnTo>
                    <a:lnTo>
                      <a:pt x="104441" y="40927"/>
                    </a:lnTo>
                    <a:lnTo>
                      <a:pt x="100988" y="34939"/>
                    </a:lnTo>
                    <a:lnTo>
                      <a:pt x="99454" y="28970"/>
                    </a:lnTo>
                    <a:lnTo>
                      <a:pt x="98052" y="26982"/>
                    </a:lnTo>
                    <a:lnTo>
                      <a:pt x="96126" y="25656"/>
                    </a:lnTo>
                    <a:lnTo>
                      <a:pt x="91339" y="23191"/>
                    </a:lnTo>
                    <a:lnTo>
                      <a:pt x="85905" y="18788"/>
                    </a:lnTo>
                    <a:lnTo>
                      <a:pt x="77537" y="16170"/>
                    </a:lnTo>
                    <a:lnTo>
                      <a:pt x="44648" y="14075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74" name="SMARTInkShape-986"/>
              <p:cNvSpPr/>
              <p:nvPr>
                <p:custDataLst>
                  <p:tags r:id="rId135"/>
                </p:custDataLst>
              </p:nvPr>
            </p:nvSpPr>
            <p:spPr>
              <a:xfrm>
                <a:off x="3205827" y="3991570"/>
                <a:ext cx="124533" cy="169539"/>
              </a:xfrm>
              <a:custGeom>
                <a:avLst/>
                <a:gdLst/>
                <a:ahLst/>
                <a:cxnLst/>
                <a:rect l="0" t="0" r="0" b="0"/>
                <a:pathLst>
                  <a:path w="124533" h="169539">
                    <a:moveTo>
                      <a:pt x="62438" y="0"/>
                    </a:moveTo>
                    <a:lnTo>
                      <a:pt x="53877" y="0"/>
                    </a:lnTo>
                    <a:lnTo>
                      <a:pt x="29599" y="39729"/>
                    </a:lnTo>
                    <a:lnTo>
                      <a:pt x="8855" y="80428"/>
                    </a:lnTo>
                    <a:lnTo>
                      <a:pt x="2575" y="95599"/>
                    </a:lnTo>
                    <a:lnTo>
                      <a:pt x="0" y="135971"/>
                    </a:lnTo>
                    <a:lnTo>
                      <a:pt x="953" y="145759"/>
                    </a:lnTo>
                    <a:lnTo>
                      <a:pt x="4685" y="153417"/>
                    </a:lnTo>
                    <a:lnTo>
                      <a:pt x="7069" y="155856"/>
                    </a:lnTo>
                    <a:lnTo>
                      <a:pt x="26789" y="167516"/>
                    </a:lnTo>
                    <a:lnTo>
                      <a:pt x="47231" y="169476"/>
                    </a:lnTo>
                    <a:lnTo>
                      <a:pt x="52300" y="169538"/>
                    </a:lnTo>
                    <a:lnTo>
                      <a:pt x="60578" y="166963"/>
                    </a:lnTo>
                    <a:lnTo>
                      <a:pt x="97557" y="142805"/>
                    </a:lnTo>
                    <a:lnTo>
                      <a:pt x="103843" y="135899"/>
                    </a:lnTo>
                    <a:lnTo>
                      <a:pt x="111969" y="121846"/>
                    </a:lnTo>
                    <a:lnTo>
                      <a:pt x="115809" y="110958"/>
                    </a:lnTo>
                    <a:lnTo>
                      <a:pt x="121798" y="100455"/>
                    </a:lnTo>
                    <a:lnTo>
                      <a:pt x="124532" y="83405"/>
                    </a:lnTo>
                    <a:lnTo>
                      <a:pt x="122116" y="79071"/>
                    </a:lnTo>
                    <a:lnTo>
                      <a:pt x="112481" y="68205"/>
                    </a:lnTo>
                    <a:lnTo>
                      <a:pt x="106838" y="65040"/>
                    </a:lnTo>
                    <a:lnTo>
                      <a:pt x="101023" y="62641"/>
                    </a:lnTo>
                    <a:lnTo>
                      <a:pt x="95132" y="58268"/>
                    </a:lnTo>
                    <a:lnTo>
                      <a:pt x="86560" y="55662"/>
                    </a:lnTo>
                    <a:lnTo>
                      <a:pt x="81496" y="54968"/>
                    </a:lnTo>
                    <a:lnTo>
                      <a:pt x="73224" y="56841"/>
                    </a:lnTo>
                    <a:lnTo>
                      <a:pt x="69628" y="58730"/>
                    </a:lnTo>
                    <a:lnTo>
                      <a:pt x="66240" y="58997"/>
                    </a:lnTo>
                    <a:lnTo>
                      <a:pt x="53509" y="53578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75" name="SMARTInkShape-987"/>
              <p:cNvSpPr/>
              <p:nvPr>
                <p:custDataLst>
                  <p:tags r:id="rId136"/>
                </p:custDataLst>
              </p:nvPr>
            </p:nvSpPr>
            <p:spPr>
              <a:xfrm>
                <a:off x="3429109" y="4000500"/>
                <a:ext cx="138558" cy="169261"/>
              </a:xfrm>
              <a:custGeom>
                <a:avLst/>
                <a:gdLst/>
                <a:ahLst/>
                <a:cxnLst/>
                <a:rect l="0" t="0" r="0" b="0"/>
                <a:pathLst>
                  <a:path w="138558" h="169261">
                    <a:moveTo>
                      <a:pt x="26680" y="8929"/>
                    </a:moveTo>
                    <a:lnTo>
                      <a:pt x="35609" y="8929"/>
                    </a:lnTo>
                    <a:lnTo>
                      <a:pt x="35609" y="0"/>
                    </a:lnTo>
                    <a:lnTo>
                      <a:pt x="13019" y="0"/>
                    </a:lnTo>
                    <a:lnTo>
                      <a:pt x="11620" y="992"/>
                    </a:lnTo>
                    <a:lnTo>
                      <a:pt x="10686" y="2646"/>
                    </a:lnTo>
                    <a:lnTo>
                      <a:pt x="8930" y="8562"/>
                    </a:lnTo>
                    <a:lnTo>
                      <a:pt x="8853" y="13561"/>
                    </a:lnTo>
                    <a:lnTo>
                      <a:pt x="7850" y="14994"/>
                    </a:lnTo>
                    <a:lnTo>
                      <a:pt x="6189" y="15949"/>
                    </a:lnTo>
                    <a:lnTo>
                      <a:pt x="1135" y="17482"/>
                    </a:lnTo>
                    <a:lnTo>
                      <a:pt x="444" y="20338"/>
                    </a:lnTo>
                    <a:lnTo>
                      <a:pt x="0" y="25514"/>
                    </a:lnTo>
                    <a:lnTo>
                      <a:pt x="7589" y="34365"/>
                    </a:lnTo>
                    <a:lnTo>
                      <a:pt x="8456" y="40058"/>
                    </a:lnTo>
                    <a:lnTo>
                      <a:pt x="9569" y="41588"/>
                    </a:lnTo>
                    <a:lnTo>
                      <a:pt x="11304" y="42608"/>
                    </a:lnTo>
                    <a:lnTo>
                      <a:pt x="18486" y="44043"/>
                    </a:lnTo>
                    <a:lnTo>
                      <a:pt x="21217" y="44245"/>
                    </a:lnTo>
                    <a:lnTo>
                      <a:pt x="26898" y="47115"/>
                    </a:lnTo>
                    <a:lnTo>
                      <a:pt x="41591" y="58863"/>
                    </a:lnTo>
                    <a:lnTo>
                      <a:pt x="53475" y="64434"/>
                    </a:lnTo>
                    <a:lnTo>
                      <a:pt x="59425" y="68325"/>
                    </a:lnTo>
                    <a:lnTo>
                      <a:pt x="65376" y="70054"/>
                    </a:lnTo>
                    <a:lnTo>
                      <a:pt x="71329" y="76114"/>
                    </a:lnTo>
                    <a:lnTo>
                      <a:pt x="92164" y="100954"/>
                    </a:lnTo>
                    <a:lnTo>
                      <a:pt x="98117" y="104400"/>
                    </a:lnTo>
                    <a:lnTo>
                      <a:pt x="101094" y="105319"/>
                    </a:lnTo>
                    <a:lnTo>
                      <a:pt x="103078" y="107916"/>
                    </a:lnTo>
                    <a:lnTo>
                      <a:pt x="106863" y="119067"/>
                    </a:lnTo>
                    <a:lnTo>
                      <a:pt x="108909" y="121050"/>
                    </a:lnTo>
                    <a:lnTo>
                      <a:pt x="111265" y="122372"/>
                    </a:lnTo>
                    <a:lnTo>
                      <a:pt x="112836" y="124245"/>
                    </a:lnTo>
                    <a:lnTo>
                      <a:pt x="114581" y="128973"/>
                    </a:lnTo>
                    <a:lnTo>
                      <a:pt x="114054" y="131622"/>
                    </a:lnTo>
                    <a:lnTo>
                      <a:pt x="108725" y="143004"/>
                    </a:lnTo>
                    <a:lnTo>
                      <a:pt x="108166" y="145938"/>
                    </a:lnTo>
                    <a:lnTo>
                      <a:pt x="106801" y="147893"/>
                    </a:lnTo>
                    <a:lnTo>
                      <a:pt x="104899" y="149197"/>
                    </a:lnTo>
                    <a:lnTo>
                      <a:pt x="100139" y="151638"/>
                    </a:lnTo>
                    <a:lnTo>
                      <a:pt x="91881" y="157598"/>
                    </a:lnTo>
                    <a:lnTo>
                      <a:pt x="83151" y="160797"/>
                    </a:lnTo>
                    <a:lnTo>
                      <a:pt x="73288" y="166596"/>
                    </a:lnTo>
                    <a:lnTo>
                      <a:pt x="51730" y="169260"/>
                    </a:lnTo>
                    <a:lnTo>
                      <a:pt x="45089" y="166838"/>
                    </a:lnTo>
                    <a:lnTo>
                      <a:pt x="38831" y="163447"/>
                    </a:lnTo>
                    <a:lnTo>
                      <a:pt x="32742" y="161940"/>
                    </a:lnTo>
                    <a:lnTo>
                      <a:pt x="30721" y="160546"/>
                    </a:lnTo>
                    <a:lnTo>
                      <a:pt x="29374" y="158624"/>
                    </a:lnTo>
                    <a:lnTo>
                      <a:pt x="27212" y="153152"/>
                    </a:lnTo>
                    <a:lnTo>
                      <a:pt x="20648" y="144942"/>
                    </a:lnTo>
                    <a:lnTo>
                      <a:pt x="19038" y="139494"/>
                    </a:lnTo>
                    <a:lnTo>
                      <a:pt x="19601" y="137644"/>
                    </a:lnTo>
                    <a:lnTo>
                      <a:pt x="20968" y="136411"/>
                    </a:lnTo>
                    <a:lnTo>
                      <a:pt x="22873" y="135589"/>
                    </a:lnTo>
                    <a:lnTo>
                      <a:pt x="24141" y="134049"/>
                    </a:lnTo>
                    <a:lnTo>
                      <a:pt x="25552" y="129692"/>
                    </a:lnTo>
                    <a:lnTo>
                      <a:pt x="26920" y="128133"/>
                    </a:lnTo>
                    <a:lnTo>
                      <a:pt x="31086" y="126401"/>
                    </a:lnTo>
                    <a:lnTo>
                      <a:pt x="32594" y="124947"/>
                    </a:lnTo>
                    <a:lnTo>
                      <a:pt x="34269" y="120685"/>
                    </a:lnTo>
                    <a:lnTo>
                      <a:pt x="35708" y="119152"/>
                    </a:lnTo>
                    <a:lnTo>
                      <a:pt x="60717" y="109197"/>
                    </a:lnTo>
                    <a:lnTo>
                      <a:pt x="78713" y="102819"/>
                    </a:lnTo>
                    <a:lnTo>
                      <a:pt x="97522" y="89117"/>
                    </a:lnTo>
                    <a:lnTo>
                      <a:pt x="137942" y="49727"/>
                    </a:lnTo>
                    <a:lnTo>
                      <a:pt x="138557" y="47042"/>
                    </a:lnTo>
                    <a:lnTo>
                      <a:pt x="137976" y="44259"/>
                    </a:lnTo>
                    <a:lnTo>
                      <a:pt x="134654" y="37405"/>
                    </a:lnTo>
                    <a:lnTo>
                      <a:pt x="131554" y="36468"/>
                    </a:lnTo>
                    <a:lnTo>
                      <a:pt x="129338" y="36219"/>
                    </a:lnTo>
                    <a:lnTo>
                      <a:pt x="124230" y="33295"/>
                    </a:lnTo>
                    <a:lnTo>
                      <a:pt x="118653" y="29680"/>
                    </a:lnTo>
                    <a:lnTo>
                      <a:pt x="108942" y="27646"/>
                    </a:lnTo>
                    <a:lnTo>
                      <a:pt x="65447" y="26796"/>
                    </a:lnTo>
                    <a:lnTo>
                      <a:pt x="59454" y="26792"/>
                    </a:lnTo>
                    <a:lnTo>
                      <a:pt x="57459" y="25799"/>
                    </a:lnTo>
                    <a:lnTo>
                      <a:pt x="56129" y="24145"/>
                    </a:lnTo>
                    <a:lnTo>
                      <a:pt x="53469" y="17859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76" name="SMARTInkShape-988"/>
              <p:cNvSpPr/>
              <p:nvPr>
                <p:custDataLst>
                  <p:tags r:id="rId137"/>
                </p:custDataLst>
              </p:nvPr>
            </p:nvSpPr>
            <p:spPr>
              <a:xfrm>
                <a:off x="3661218" y="4000500"/>
                <a:ext cx="71237" cy="142830"/>
              </a:xfrm>
              <a:custGeom>
                <a:avLst/>
                <a:gdLst/>
                <a:ahLst/>
                <a:cxnLst/>
                <a:rect l="0" t="0" r="0" b="0"/>
                <a:pathLst>
                  <a:path w="71237" h="142830">
                    <a:moveTo>
                      <a:pt x="62461" y="0"/>
                    </a:moveTo>
                    <a:lnTo>
                      <a:pt x="48791" y="0"/>
                    </a:lnTo>
                    <a:lnTo>
                      <a:pt x="47395" y="992"/>
                    </a:lnTo>
                    <a:lnTo>
                      <a:pt x="46464" y="2646"/>
                    </a:lnTo>
                    <a:lnTo>
                      <a:pt x="45844" y="4740"/>
                    </a:lnTo>
                    <a:lnTo>
                      <a:pt x="37023" y="16250"/>
                    </a:lnTo>
                    <a:lnTo>
                      <a:pt x="26136" y="30007"/>
                    </a:lnTo>
                    <a:lnTo>
                      <a:pt x="20279" y="42956"/>
                    </a:lnTo>
                    <a:lnTo>
                      <a:pt x="9499" y="82417"/>
                    </a:lnTo>
                    <a:lnTo>
                      <a:pt x="8165" y="92192"/>
                    </a:lnTo>
                    <a:lnTo>
                      <a:pt x="4265" y="99844"/>
                    </a:lnTo>
                    <a:lnTo>
                      <a:pt x="3820" y="103273"/>
                    </a:lnTo>
                    <a:lnTo>
                      <a:pt x="9300" y="121959"/>
                    </a:lnTo>
                    <a:lnTo>
                      <a:pt x="21237" y="136911"/>
                    </a:lnTo>
                    <a:lnTo>
                      <a:pt x="26941" y="140224"/>
                    </a:lnTo>
                    <a:lnTo>
                      <a:pt x="38688" y="142351"/>
                    </a:lnTo>
                    <a:lnTo>
                      <a:pt x="56512" y="142829"/>
                    </a:lnTo>
                    <a:lnTo>
                      <a:pt x="62463" y="140209"/>
                    </a:lnTo>
                    <a:lnTo>
                      <a:pt x="65439" y="138121"/>
                    </a:lnTo>
                    <a:lnTo>
                      <a:pt x="68746" y="133155"/>
                    </a:lnTo>
                    <a:lnTo>
                      <a:pt x="70607" y="124781"/>
                    </a:lnTo>
                    <a:lnTo>
                      <a:pt x="71236" y="113063"/>
                    </a:lnTo>
                    <a:lnTo>
                      <a:pt x="68676" y="107135"/>
                    </a:lnTo>
                    <a:lnTo>
                      <a:pt x="58084" y="94007"/>
                    </a:lnTo>
                    <a:lnTo>
                      <a:pt x="41165" y="84090"/>
                    </a:lnTo>
                    <a:lnTo>
                      <a:pt x="27240" y="81102"/>
                    </a:lnTo>
                    <a:lnTo>
                      <a:pt x="0" y="80367"/>
                    </a:lnTo>
                    <a:lnTo>
                      <a:pt x="8883" y="80367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77" name="SMARTInkShape-989"/>
              <p:cNvSpPr/>
              <p:nvPr>
                <p:custDataLst>
                  <p:tags r:id="rId138"/>
                </p:custDataLst>
              </p:nvPr>
            </p:nvSpPr>
            <p:spPr>
              <a:xfrm>
                <a:off x="3768328" y="3991970"/>
                <a:ext cx="107110" cy="142344"/>
              </a:xfrm>
              <a:custGeom>
                <a:avLst/>
                <a:gdLst/>
                <a:ahLst/>
                <a:cxnLst/>
                <a:rect l="0" t="0" r="0" b="0"/>
                <a:pathLst>
                  <a:path w="107110" h="142344">
                    <a:moveTo>
                      <a:pt x="53578" y="17459"/>
                    </a:moveTo>
                    <a:lnTo>
                      <a:pt x="58319" y="17459"/>
                    </a:lnTo>
                    <a:lnTo>
                      <a:pt x="59715" y="16467"/>
                    </a:lnTo>
                    <a:lnTo>
                      <a:pt x="60646" y="14814"/>
                    </a:lnTo>
                    <a:lnTo>
                      <a:pt x="62140" y="9771"/>
                    </a:lnTo>
                    <a:lnTo>
                      <a:pt x="71061" y="0"/>
                    </a:lnTo>
                    <a:lnTo>
                      <a:pt x="71405" y="7324"/>
                    </a:lnTo>
                    <a:lnTo>
                      <a:pt x="57196" y="24683"/>
                    </a:lnTo>
                    <a:lnTo>
                      <a:pt x="51647" y="42441"/>
                    </a:lnTo>
                    <a:lnTo>
                      <a:pt x="30682" y="82229"/>
                    </a:lnTo>
                    <a:lnTo>
                      <a:pt x="27302" y="100317"/>
                    </a:lnTo>
                    <a:lnTo>
                      <a:pt x="26941" y="109589"/>
                    </a:lnTo>
                    <a:lnTo>
                      <a:pt x="31575" y="123360"/>
                    </a:lnTo>
                    <a:lnTo>
                      <a:pt x="33948" y="126755"/>
                    </a:lnTo>
                    <a:lnTo>
                      <a:pt x="50707" y="139086"/>
                    </a:lnTo>
                    <a:lnTo>
                      <a:pt x="56602" y="140969"/>
                    </a:lnTo>
                    <a:lnTo>
                      <a:pt x="82106" y="142343"/>
                    </a:lnTo>
                    <a:lnTo>
                      <a:pt x="88747" y="139771"/>
                    </a:lnTo>
                    <a:lnTo>
                      <a:pt x="95006" y="136313"/>
                    </a:lnTo>
                    <a:lnTo>
                      <a:pt x="101094" y="134775"/>
                    </a:lnTo>
                    <a:lnTo>
                      <a:pt x="103115" y="133373"/>
                    </a:lnTo>
                    <a:lnTo>
                      <a:pt x="104462" y="131446"/>
                    </a:lnTo>
                    <a:lnTo>
                      <a:pt x="105959" y="126660"/>
                    </a:lnTo>
                    <a:lnTo>
                      <a:pt x="107109" y="111432"/>
                    </a:lnTo>
                    <a:lnTo>
                      <a:pt x="106133" y="109873"/>
                    </a:lnTo>
                    <a:lnTo>
                      <a:pt x="104489" y="108834"/>
                    </a:lnTo>
                    <a:lnTo>
                      <a:pt x="97436" y="107372"/>
                    </a:lnTo>
                    <a:lnTo>
                      <a:pt x="53325" y="106772"/>
                    </a:lnTo>
                    <a:lnTo>
                      <a:pt x="42551" y="107755"/>
                    </a:lnTo>
                    <a:lnTo>
                      <a:pt x="24320" y="114446"/>
                    </a:lnTo>
                    <a:lnTo>
                      <a:pt x="0" y="115686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78" name="SMARTInkShape-990"/>
              <p:cNvSpPr/>
              <p:nvPr>
                <p:custDataLst>
                  <p:tags r:id="rId139"/>
                </p:custDataLst>
              </p:nvPr>
            </p:nvSpPr>
            <p:spPr>
              <a:xfrm>
                <a:off x="3938115" y="3991570"/>
                <a:ext cx="97592" cy="160613"/>
              </a:xfrm>
              <a:custGeom>
                <a:avLst/>
                <a:gdLst/>
                <a:ahLst/>
                <a:cxnLst/>
                <a:rect l="0" t="0" r="0" b="0"/>
                <a:pathLst>
                  <a:path w="97592" h="160613">
                    <a:moveTo>
                      <a:pt x="80244" y="17859"/>
                    </a:moveTo>
                    <a:lnTo>
                      <a:pt x="88806" y="17859"/>
                    </a:lnTo>
                    <a:lnTo>
                      <a:pt x="89173" y="8962"/>
                    </a:lnTo>
                    <a:lnTo>
                      <a:pt x="44936" y="8930"/>
                    </a:lnTo>
                    <a:lnTo>
                      <a:pt x="31234" y="8930"/>
                    </a:lnTo>
                    <a:lnTo>
                      <a:pt x="29712" y="7937"/>
                    </a:lnTo>
                    <a:lnTo>
                      <a:pt x="28697" y="6284"/>
                    </a:lnTo>
                    <a:lnTo>
                      <a:pt x="26666" y="0"/>
                    </a:lnTo>
                    <a:lnTo>
                      <a:pt x="26666" y="22568"/>
                    </a:lnTo>
                    <a:lnTo>
                      <a:pt x="25674" y="23975"/>
                    </a:lnTo>
                    <a:lnTo>
                      <a:pt x="24020" y="24913"/>
                    </a:lnTo>
                    <a:lnTo>
                      <a:pt x="21925" y="25538"/>
                    </a:lnTo>
                    <a:lnTo>
                      <a:pt x="20529" y="26948"/>
                    </a:lnTo>
                    <a:lnTo>
                      <a:pt x="18104" y="34368"/>
                    </a:lnTo>
                    <a:lnTo>
                      <a:pt x="17736" y="61231"/>
                    </a:lnTo>
                    <a:lnTo>
                      <a:pt x="18729" y="61657"/>
                    </a:lnTo>
                    <a:lnTo>
                      <a:pt x="43252" y="62508"/>
                    </a:lnTo>
                    <a:lnTo>
                      <a:pt x="51403" y="68645"/>
                    </a:lnTo>
                    <a:lnTo>
                      <a:pt x="59682" y="71603"/>
                    </a:lnTo>
                    <a:lnTo>
                      <a:pt x="65483" y="75810"/>
                    </a:lnTo>
                    <a:lnTo>
                      <a:pt x="68723" y="80988"/>
                    </a:lnTo>
                    <a:lnTo>
                      <a:pt x="69586" y="83758"/>
                    </a:lnTo>
                    <a:lnTo>
                      <a:pt x="71155" y="85604"/>
                    </a:lnTo>
                    <a:lnTo>
                      <a:pt x="96372" y="105505"/>
                    </a:lnTo>
                    <a:lnTo>
                      <a:pt x="97334" y="109068"/>
                    </a:lnTo>
                    <a:lnTo>
                      <a:pt x="97591" y="111407"/>
                    </a:lnTo>
                    <a:lnTo>
                      <a:pt x="96769" y="112967"/>
                    </a:lnTo>
                    <a:lnTo>
                      <a:pt x="95230" y="114007"/>
                    </a:lnTo>
                    <a:lnTo>
                      <a:pt x="93211" y="114700"/>
                    </a:lnTo>
                    <a:lnTo>
                      <a:pt x="91865" y="116154"/>
                    </a:lnTo>
                    <a:lnTo>
                      <a:pt x="87060" y="125617"/>
                    </a:lnTo>
                    <a:lnTo>
                      <a:pt x="76850" y="137040"/>
                    </a:lnTo>
                    <a:lnTo>
                      <a:pt x="63474" y="145887"/>
                    </a:lnTo>
                    <a:lnTo>
                      <a:pt x="28687" y="158641"/>
                    </a:lnTo>
                    <a:lnTo>
                      <a:pt x="10689" y="160612"/>
                    </a:lnTo>
                    <a:lnTo>
                      <a:pt x="1284" y="153036"/>
                    </a:lnTo>
                    <a:lnTo>
                      <a:pt x="502" y="149706"/>
                    </a:lnTo>
                    <a:lnTo>
                      <a:pt x="0" y="139484"/>
                    </a:lnTo>
                    <a:lnTo>
                      <a:pt x="952" y="137638"/>
                    </a:lnTo>
                    <a:lnTo>
                      <a:pt x="2577" y="136407"/>
                    </a:lnTo>
                    <a:lnTo>
                      <a:pt x="7030" y="134047"/>
                    </a:lnTo>
                    <a:lnTo>
                      <a:pt x="17736" y="125016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79" name="SMARTInkShape-991"/>
              <p:cNvSpPr/>
              <p:nvPr>
                <p:custDataLst>
                  <p:tags r:id="rId140"/>
                </p:custDataLst>
              </p:nvPr>
            </p:nvSpPr>
            <p:spPr>
              <a:xfrm>
                <a:off x="4090319" y="4009797"/>
                <a:ext cx="151089" cy="124517"/>
              </a:xfrm>
              <a:custGeom>
                <a:avLst/>
                <a:gdLst/>
                <a:ahLst/>
                <a:cxnLst/>
                <a:rect l="0" t="0" r="0" b="0"/>
                <a:pathLst>
                  <a:path w="151089" h="124517">
                    <a:moveTo>
                      <a:pt x="79845" y="8562"/>
                    </a:moveTo>
                    <a:lnTo>
                      <a:pt x="72157" y="8562"/>
                    </a:lnTo>
                    <a:lnTo>
                      <a:pt x="71743" y="7570"/>
                    </a:lnTo>
                    <a:lnTo>
                      <a:pt x="70948" y="0"/>
                    </a:lnTo>
                    <a:lnTo>
                      <a:pt x="38091" y="33449"/>
                    </a:lnTo>
                    <a:lnTo>
                      <a:pt x="8406" y="77976"/>
                    </a:lnTo>
                    <a:lnTo>
                      <a:pt x="3446" y="85053"/>
                    </a:lnTo>
                    <a:lnTo>
                      <a:pt x="1241" y="91506"/>
                    </a:lnTo>
                    <a:lnTo>
                      <a:pt x="0" y="105458"/>
                    </a:lnTo>
                    <a:lnTo>
                      <a:pt x="818" y="108878"/>
                    </a:lnTo>
                    <a:lnTo>
                      <a:pt x="2356" y="111158"/>
                    </a:lnTo>
                    <a:lnTo>
                      <a:pt x="14739" y="121255"/>
                    </a:lnTo>
                    <a:lnTo>
                      <a:pt x="23402" y="123643"/>
                    </a:lnTo>
                    <a:lnTo>
                      <a:pt x="42928" y="124516"/>
                    </a:lnTo>
                    <a:lnTo>
                      <a:pt x="65313" y="117493"/>
                    </a:lnTo>
                    <a:lnTo>
                      <a:pt x="105856" y="99737"/>
                    </a:lnTo>
                    <a:lnTo>
                      <a:pt x="140097" y="68970"/>
                    </a:lnTo>
                    <a:lnTo>
                      <a:pt x="147968" y="55234"/>
                    </a:lnTo>
                    <a:lnTo>
                      <a:pt x="150628" y="41704"/>
                    </a:lnTo>
                    <a:lnTo>
                      <a:pt x="151088" y="27753"/>
                    </a:lnTo>
                    <a:lnTo>
                      <a:pt x="149169" y="24332"/>
                    </a:lnTo>
                    <a:lnTo>
                      <a:pt x="145905" y="22052"/>
                    </a:lnTo>
                    <a:lnTo>
                      <a:pt x="137978" y="18526"/>
                    </a:lnTo>
                    <a:lnTo>
                      <a:pt x="131148" y="13652"/>
                    </a:lnTo>
                    <a:lnTo>
                      <a:pt x="112243" y="10070"/>
                    </a:lnTo>
                    <a:lnTo>
                      <a:pt x="68093" y="8650"/>
                    </a:lnTo>
                    <a:lnTo>
                      <a:pt x="35196" y="8562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80" name="SMARTInkShape-992"/>
              <p:cNvSpPr/>
              <p:nvPr>
                <p:custDataLst>
                  <p:tags r:id="rId141"/>
                </p:custDataLst>
              </p:nvPr>
            </p:nvSpPr>
            <p:spPr>
              <a:xfrm>
                <a:off x="4313039" y="4071937"/>
                <a:ext cx="160735" cy="76308"/>
              </a:xfrm>
              <a:custGeom>
                <a:avLst/>
                <a:gdLst/>
                <a:ahLst/>
                <a:cxnLst/>
                <a:rect l="0" t="0" r="0" b="0"/>
                <a:pathLst>
                  <a:path w="160735" h="76308">
                    <a:moveTo>
                      <a:pt x="17859" y="8930"/>
                    </a:moveTo>
                    <a:lnTo>
                      <a:pt x="17859" y="0"/>
                    </a:lnTo>
                    <a:lnTo>
                      <a:pt x="13119" y="0"/>
                    </a:lnTo>
                    <a:lnTo>
                      <a:pt x="11723" y="993"/>
                    </a:lnTo>
                    <a:lnTo>
                      <a:pt x="10792" y="2646"/>
                    </a:lnTo>
                    <a:lnTo>
                      <a:pt x="9039" y="8562"/>
                    </a:lnTo>
                    <a:lnTo>
                      <a:pt x="8962" y="13562"/>
                    </a:lnTo>
                    <a:lnTo>
                      <a:pt x="6298" y="18595"/>
                    </a:lnTo>
                    <a:lnTo>
                      <a:pt x="1244" y="25171"/>
                    </a:lnTo>
                    <a:lnTo>
                      <a:pt x="245" y="33599"/>
                    </a:lnTo>
                    <a:lnTo>
                      <a:pt x="0" y="70042"/>
                    </a:lnTo>
                    <a:lnTo>
                      <a:pt x="4740" y="75765"/>
                    </a:lnTo>
                    <a:lnTo>
                      <a:pt x="6137" y="76307"/>
                    </a:lnTo>
                    <a:lnTo>
                      <a:pt x="7067" y="75676"/>
                    </a:lnTo>
                    <a:lnTo>
                      <a:pt x="7688" y="74263"/>
                    </a:lnTo>
                    <a:lnTo>
                      <a:pt x="13669" y="72693"/>
                    </a:lnTo>
                    <a:lnTo>
                      <a:pt x="21950" y="71004"/>
                    </a:lnTo>
                    <a:lnTo>
                      <a:pt x="55240" y="50469"/>
                    </a:lnTo>
                    <a:lnTo>
                      <a:pt x="83310" y="23809"/>
                    </a:lnTo>
                    <a:lnTo>
                      <a:pt x="86635" y="17858"/>
                    </a:lnTo>
                    <a:lnTo>
                      <a:pt x="89141" y="9453"/>
                    </a:lnTo>
                    <a:lnTo>
                      <a:pt x="89297" y="38819"/>
                    </a:lnTo>
                    <a:lnTo>
                      <a:pt x="91942" y="44704"/>
                    </a:lnTo>
                    <a:lnTo>
                      <a:pt x="102599" y="57799"/>
                    </a:lnTo>
                    <a:lnTo>
                      <a:pt x="107776" y="60415"/>
                    </a:lnTo>
                    <a:lnTo>
                      <a:pt x="122121" y="63225"/>
                    </a:lnTo>
                    <a:lnTo>
                      <a:pt x="128028" y="67126"/>
                    </a:lnTo>
                    <a:lnTo>
                      <a:pt x="130000" y="67571"/>
                    </a:lnTo>
                    <a:lnTo>
                      <a:pt x="131315" y="66876"/>
                    </a:lnTo>
                    <a:lnTo>
                      <a:pt x="132192" y="65420"/>
                    </a:lnTo>
                    <a:lnTo>
                      <a:pt x="133769" y="64450"/>
                    </a:lnTo>
                    <a:lnTo>
                      <a:pt x="140728" y="63083"/>
                    </a:lnTo>
                    <a:lnTo>
                      <a:pt x="160734" y="62508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</p:grpSp>
        <p:grpSp>
          <p:nvGrpSpPr>
            <p:cNvPr id="584" name="SMARTInkShape-Group173"/>
            <p:cNvGrpSpPr/>
            <p:nvPr/>
          </p:nvGrpSpPr>
          <p:grpSpPr>
            <a:xfrm>
              <a:off x="2348540" y="4107656"/>
              <a:ext cx="98195" cy="62509"/>
              <a:chOff x="2348540" y="4107656"/>
              <a:chExt cx="98195" cy="62509"/>
            </a:xfrm>
          </p:grpSpPr>
          <p:sp>
            <p:nvSpPr>
              <p:cNvPr id="582" name="SMARTInkShape-993"/>
              <p:cNvSpPr/>
              <p:nvPr>
                <p:custDataLst>
                  <p:tags r:id="rId130"/>
                </p:custDataLst>
              </p:nvPr>
            </p:nvSpPr>
            <p:spPr>
              <a:xfrm>
                <a:off x="2348540" y="4107656"/>
                <a:ext cx="80336" cy="16617"/>
              </a:xfrm>
              <a:custGeom>
                <a:avLst/>
                <a:gdLst/>
                <a:ahLst/>
                <a:cxnLst/>
                <a:rect l="0" t="0" r="0" b="0"/>
                <a:pathLst>
                  <a:path w="80336" h="16617">
                    <a:moveTo>
                      <a:pt x="8897" y="0"/>
                    </a:moveTo>
                    <a:lnTo>
                      <a:pt x="8897" y="4740"/>
                    </a:lnTo>
                    <a:lnTo>
                      <a:pt x="7905" y="6137"/>
                    </a:lnTo>
                    <a:lnTo>
                      <a:pt x="6252" y="7067"/>
                    </a:lnTo>
                    <a:lnTo>
                      <a:pt x="76" y="8897"/>
                    </a:lnTo>
                    <a:lnTo>
                      <a:pt x="0" y="13661"/>
                    </a:lnTo>
                    <a:lnTo>
                      <a:pt x="982" y="15060"/>
                    </a:lnTo>
                    <a:lnTo>
                      <a:pt x="2628" y="15993"/>
                    </a:lnTo>
                    <a:lnTo>
                      <a:pt x="4718" y="16616"/>
                    </a:lnTo>
                    <a:lnTo>
                      <a:pt x="7103" y="16038"/>
                    </a:lnTo>
                    <a:lnTo>
                      <a:pt x="18061" y="10628"/>
                    </a:lnTo>
                    <a:lnTo>
                      <a:pt x="32740" y="8161"/>
                    </a:lnTo>
                    <a:lnTo>
                      <a:pt x="44622" y="1906"/>
                    </a:lnTo>
                    <a:lnTo>
                      <a:pt x="78939" y="3"/>
                    </a:lnTo>
                    <a:lnTo>
                      <a:pt x="79404" y="994"/>
                    </a:lnTo>
                    <a:lnTo>
                      <a:pt x="80335" y="893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83" name="SMARTInkShape-994"/>
              <p:cNvSpPr/>
              <p:nvPr>
                <p:custDataLst>
                  <p:tags r:id="rId131"/>
                </p:custDataLst>
              </p:nvPr>
            </p:nvSpPr>
            <p:spPr>
              <a:xfrm>
                <a:off x="2366367" y="4156092"/>
                <a:ext cx="80368" cy="14073"/>
              </a:xfrm>
              <a:custGeom>
                <a:avLst/>
                <a:gdLst/>
                <a:ahLst/>
                <a:cxnLst/>
                <a:rect l="0" t="0" r="0" b="0"/>
                <a:pathLst>
                  <a:path w="80368" h="14073">
                    <a:moveTo>
                      <a:pt x="0" y="14072"/>
                    </a:moveTo>
                    <a:lnTo>
                      <a:pt x="12429" y="14072"/>
                    </a:lnTo>
                    <a:lnTo>
                      <a:pt x="18092" y="11426"/>
                    </a:lnTo>
                    <a:lnTo>
                      <a:pt x="23916" y="7935"/>
                    </a:lnTo>
                    <a:lnTo>
                      <a:pt x="35739" y="5694"/>
                    </a:lnTo>
                    <a:lnTo>
                      <a:pt x="57796" y="5152"/>
                    </a:lnTo>
                    <a:lnTo>
                      <a:pt x="63060" y="2501"/>
                    </a:lnTo>
                    <a:lnTo>
                      <a:pt x="65853" y="405"/>
                    </a:lnTo>
                    <a:lnTo>
                      <a:pt x="68706" y="0"/>
                    </a:lnTo>
                    <a:lnTo>
                      <a:pt x="80367" y="5142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</p:grpSp>
        <p:grpSp>
          <p:nvGrpSpPr>
            <p:cNvPr id="587" name="SMARTInkShape-Group174"/>
            <p:cNvGrpSpPr/>
            <p:nvPr/>
          </p:nvGrpSpPr>
          <p:grpSpPr>
            <a:xfrm>
              <a:off x="1330526" y="4188024"/>
              <a:ext cx="401834" cy="214313"/>
              <a:chOff x="1330526" y="4188024"/>
              <a:chExt cx="401834" cy="214313"/>
            </a:xfrm>
          </p:grpSpPr>
          <p:sp>
            <p:nvSpPr>
              <p:cNvPr id="585" name="SMARTInkShape-995"/>
              <p:cNvSpPr/>
              <p:nvPr>
                <p:custDataLst>
                  <p:tags r:id="rId128"/>
                </p:custDataLst>
              </p:nvPr>
            </p:nvSpPr>
            <p:spPr>
              <a:xfrm>
                <a:off x="1330526" y="4188024"/>
                <a:ext cx="196451" cy="124979"/>
              </a:xfrm>
              <a:custGeom>
                <a:avLst/>
                <a:gdLst/>
                <a:ahLst/>
                <a:cxnLst/>
                <a:rect l="0" t="0" r="0" b="0"/>
                <a:pathLst>
                  <a:path w="196451" h="124979">
                    <a:moveTo>
                      <a:pt x="8927" y="8929"/>
                    </a:moveTo>
                    <a:lnTo>
                      <a:pt x="0" y="2"/>
                    </a:lnTo>
                    <a:lnTo>
                      <a:pt x="4739" y="0"/>
                    </a:lnTo>
                    <a:lnTo>
                      <a:pt x="6135" y="992"/>
                    </a:lnTo>
                    <a:lnTo>
                      <a:pt x="7066" y="2645"/>
                    </a:lnTo>
                    <a:lnTo>
                      <a:pt x="8818" y="8561"/>
                    </a:lnTo>
                    <a:lnTo>
                      <a:pt x="8927" y="30254"/>
                    </a:lnTo>
                    <a:lnTo>
                      <a:pt x="11573" y="35935"/>
                    </a:lnTo>
                    <a:lnTo>
                      <a:pt x="15064" y="41767"/>
                    </a:lnTo>
                    <a:lnTo>
                      <a:pt x="17029" y="51621"/>
                    </a:lnTo>
                    <a:lnTo>
                      <a:pt x="17824" y="82976"/>
                    </a:lnTo>
                    <a:lnTo>
                      <a:pt x="15197" y="89133"/>
                    </a:lnTo>
                    <a:lnTo>
                      <a:pt x="11713" y="95177"/>
                    </a:lnTo>
                    <a:lnTo>
                      <a:pt x="9477" y="107141"/>
                    </a:lnTo>
                    <a:lnTo>
                      <a:pt x="8927" y="124978"/>
                    </a:lnTo>
                    <a:lnTo>
                      <a:pt x="8927" y="102815"/>
                    </a:lnTo>
                    <a:lnTo>
                      <a:pt x="9919" y="101285"/>
                    </a:lnTo>
                    <a:lnTo>
                      <a:pt x="11573" y="100265"/>
                    </a:lnTo>
                    <a:lnTo>
                      <a:pt x="13668" y="99586"/>
                    </a:lnTo>
                    <a:lnTo>
                      <a:pt x="15064" y="98140"/>
                    </a:lnTo>
                    <a:lnTo>
                      <a:pt x="16615" y="93888"/>
                    </a:lnTo>
                    <a:lnTo>
                      <a:pt x="18604" y="83074"/>
                    </a:lnTo>
                    <a:lnTo>
                      <a:pt x="33288" y="62491"/>
                    </a:lnTo>
                    <a:lnTo>
                      <a:pt x="35629" y="56547"/>
                    </a:lnTo>
                    <a:lnTo>
                      <a:pt x="51099" y="35717"/>
                    </a:lnTo>
                    <a:lnTo>
                      <a:pt x="51925" y="32741"/>
                    </a:lnTo>
                    <a:lnTo>
                      <a:pt x="53467" y="30757"/>
                    </a:lnTo>
                    <a:lnTo>
                      <a:pt x="59386" y="26972"/>
                    </a:lnTo>
                    <a:lnTo>
                      <a:pt x="71031" y="9419"/>
                    </a:lnTo>
                    <a:lnTo>
                      <a:pt x="80253" y="8933"/>
                    </a:lnTo>
                    <a:lnTo>
                      <a:pt x="80355" y="16618"/>
                    </a:lnTo>
                    <a:lnTo>
                      <a:pt x="86499" y="24743"/>
                    </a:lnTo>
                    <a:lnTo>
                      <a:pt x="88466" y="33017"/>
                    </a:lnTo>
                    <a:lnTo>
                      <a:pt x="89292" y="77390"/>
                    </a:lnTo>
                    <a:lnTo>
                      <a:pt x="89294" y="98212"/>
                    </a:lnTo>
                    <a:lnTo>
                      <a:pt x="103533" y="82994"/>
                    </a:lnTo>
                    <a:lnTo>
                      <a:pt x="109084" y="71368"/>
                    </a:lnTo>
                    <a:lnTo>
                      <a:pt x="121298" y="56545"/>
                    </a:lnTo>
                    <a:lnTo>
                      <a:pt x="126925" y="44646"/>
                    </a:lnTo>
                    <a:lnTo>
                      <a:pt x="137297" y="32741"/>
                    </a:lnTo>
                    <a:lnTo>
                      <a:pt x="143040" y="29434"/>
                    </a:lnTo>
                    <a:lnTo>
                      <a:pt x="145961" y="28552"/>
                    </a:lnTo>
                    <a:lnTo>
                      <a:pt x="147908" y="26972"/>
                    </a:lnTo>
                    <a:lnTo>
                      <a:pt x="151641" y="21000"/>
                    </a:lnTo>
                    <a:lnTo>
                      <a:pt x="159339" y="18272"/>
                    </a:lnTo>
                    <a:lnTo>
                      <a:pt x="173998" y="17869"/>
                    </a:lnTo>
                    <a:lnTo>
                      <a:pt x="175529" y="18858"/>
                    </a:lnTo>
                    <a:lnTo>
                      <a:pt x="176550" y="20509"/>
                    </a:lnTo>
                    <a:lnTo>
                      <a:pt x="177230" y="22602"/>
                    </a:lnTo>
                    <a:lnTo>
                      <a:pt x="185480" y="35950"/>
                    </a:lnTo>
                    <a:lnTo>
                      <a:pt x="186160" y="38850"/>
                    </a:lnTo>
                    <a:lnTo>
                      <a:pt x="194409" y="53598"/>
                    </a:lnTo>
                    <a:lnTo>
                      <a:pt x="195090" y="56567"/>
                    </a:lnTo>
                    <a:lnTo>
                      <a:pt x="187534" y="100121"/>
                    </a:lnTo>
                    <a:lnTo>
                      <a:pt x="187523" y="105766"/>
                    </a:lnTo>
                    <a:lnTo>
                      <a:pt x="196450" y="116085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86" name="SMARTInkShape-996"/>
              <p:cNvSpPr/>
              <p:nvPr>
                <p:custDataLst>
                  <p:tags r:id="rId129"/>
                </p:custDataLst>
              </p:nvPr>
            </p:nvSpPr>
            <p:spPr>
              <a:xfrm>
                <a:off x="1625203" y="4321968"/>
                <a:ext cx="107157" cy="80369"/>
              </a:xfrm>
              <a:custGeom>
                <a:avLst/>
                <a:gdLst/>
                <a:ahLst/>
                <a:cxnLst/>
                <a:rect l="0" t="0" r="0" b="0"/>
                <a:pathLst>
                  <a:path w="107157" h="80369">
                    <a:moveTo>
                      <a:pt x="0" y="8930"/>
                    </a:moveTo>
                    <a:lnTo>
                      <a:pt x="0" y="0"/>
                    </a:lnTo>
                    <a:lnTo>
                      <a:pt x="4740" y="0"/>
                    </a:lnTo>
                    <a:lnTo>
                      <a:pt x="6137" y="993"/>
                    </a:lnTo>
                    <a:lnTo>
                      <a:pt x="7068" y="2646"/>
                    </a:lnTo>
                    <a:lnTo>
                      <a:pt x="8684" y="9095"/>
                    </a:lnTo>
                    <a:lnTo>
                      <a:pt x="8927" y="38732"/>
                    </a:lnTo>
                    <a:lnTo>
                      <a:pt x="6282" y="44665"/>
                    </a:lnTo>
                    <a:lnTo>
                      <a:pt x="1241" y="51818"/>
                    </a:lnTo>
                    <a:lnTo>
                      <a:pt x="245" y="60360"/>
                    </a:lnTo>
                    <a:lnTo>
                      <a:pt x="0" y="71425"/>
                    </a:lnTo>
                    <a:lnTo>
                      <a:pt x="0" y="66694"/>
                    </a:lnTo>
                    <a:lnTo>
                      <a:pt x="2646" y="61723"/>
                    </a:lnTo>
                    <a:lnTo>
                      <a:pt x="12429" y="50447"/>
                    </a:lnTo>
                    <a:lnTo>
                      <a:pt x="18092" y="47226"/>
                    </a:lnTo>
                    <a:lnTo>
                      <a:pt x="20991" y="46367"/>
                    </a:lnTo>
                    <a:lnTo>
                      <a:pt x="22924" y="44802"/>
                    </a:lnTo>
                    <a:lnTo>
                      <a:pt x="47735" y="14851"/>
                    </a:lnTo>
                    <a:lnTo>
                      <a:pt x="53627" y="11562"/>
                    </a:lnTo>
                    <a:lnTo>
                      <a:pt x="65494" y="9450"/>
                    </a:lnTo>
                    <a:lnTo>
                      <a:pt x="78604" y="8976"/>
                    </a:lnTo>
                    <a:lnTo>
                      <a:pt x="87901" y="16623"/>
                    </a:lnTo>
                    <a:lnTo>
                      <a:pt x="88676" y="19956"/>
                    </a:lnTo>
                    <a:lnTo>
                      <a:pt x="88883" y="22234"/>
                    </a:lnTo>
                    <a:lnTo>
                      <a:pt x="91759" y="27411"/>
                    </a:lnTo>
                    <a:lnTo>
                      <a:pt x="93915" y="30180"/>
                    </a:lnTo>
                    <a:lnTo>
                      <a:pt x="94360" y="33019"/>
                    </a:lnTo>
                    <a:lnTo>
                      <a:pt x="93664" y="35904"/>
                    </a:lnTo>
                    <a:lnTo>
                      <a:pt x="91238" y="41754"/>
                    </a:lnTo>
                    <a:lnTo>
                      <a:pt x="89304" y="66835"/>
                    </a:lnTo>
                    <a:lnTo>
                      <a:pt x="90294" y="68369"/>
                    </a:lnTo>
                    <a:lnTo>
                      <a:pt x="91946" y="69392"/>
                    </a:lnTo>
                    <a:lnTo>
                      <a:pt x="96986" y="71034"/>
                    </a:lnTo>
                    <a:lnTo>
                      <a:pt x="97675" y="73904"/>
                    </a:lnTo>
                    <a:lnTo>
                      <a:pt x="98118" y="79091"/>
                    </a:lnTo>
                    <a:lnTo>
                      <a:pt x="99146" y="79516"/>
                    </a:lnTo>
                    <a:lnTo>
                      <a:pt x="107156" y="80368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</p:grpSp>
        <p:grpSp>
          <p:nvGrpSpPr>
            <p:cNvPr id="592" name="SMARTInkShape-Group175"/>
            <p:cNvGrpSpPr/>
            <p:nvPr/>
          </p:nvGrpSpPr>
          <p:grpSpPr>
            <a:xfrm>
              <a:off x="3714750" y="3446862"/>
              <a:ext cx="616149" cy="187521"/>
              <a:chOff x="3714750" y="3446862"/>
              <a:chExt cx="616149" cy="187521"/>
            </a:xfrm>
          </p:grpSpPr>
          <p:sp>
            <p:nvSpPr>
              <p:cNvPr id="588" name="SMARTInkShape-997"/>
              <p:cNvSpPr/>
              <p:nvPr>
                <p:custDataLst>
                  <p:tags r:id="rId124"/>
                </p:custDataLst>
              </p:nvPr>
            </p:nvSpPr>
            <p:spPr>
              <a:xfrm>
                <a:off x="3714750" y="3446862"/>
                <a:ext cx="26790" cy="178592"/>
              </a:xfrm>
              <a:custGeom>
                <a:avLst/>
                <a:gdLst/>
                <a:ahLst/>
                <a:cxnLst/>
                <a:rect l="0" t="0" r="0" b="0"/>
                <a:pathLst>
                  <a:path w="26790" h="178592">
                    <a:moveTo>
                      <a:pt x="0" y="26786"/>
                    </a:moveTo>
                    <a:lnTo>
                      <a:pt x="0" y="0"/>
                    </a:lnTo>
                    <a:lnTo>
                      <a:pt x="0" y="28936"/>
                    </a:lnTo>
                    <a:lnTo>
                      <a:pt x="8102" y="66774"/>
                    </a:lnTo>
                    <a:lnTo>
                      <a:pt x="8857" y="108337"/>
                    </a:lnTo>
                    <a:lnTo>
                      <a:pt x="8929" y="151168"/>
                    </a:lnTo>
                    <a:lnTo>
                      <a:pt x="8929" y="178435"/>
                    </a:lnTo>
                    <a:lnTo>
                      <a:pt x="17827" y="178591"/>
                    </a:lnTo>
                    <a:lnTo>
                      <a:pt x="26789" y="169661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89" name="SMARTInkShape-998"/>
              <p:cNvSpPr/>
              <p:nvPr>
                <p:custDataLst>
                  <p:tags r:id="rId125"/>
                </p:custDataLst>
              </p:nvPr>
            </p:nvSpPr>
            <p:spPr>
              <a:xfrm>
                <a:off x="3830836" y="3455789"/>
                <a:ext cx="8930" cy="169665"/>
              </a:xfrm>
              <a:custGeom>
                <a:avLst/>
                <a:gdLst/>
                <a:ahLst/>
                <a:cxnLst/>
                <a:rect l="0" t="0" r="0" b="0"/>
                <a:pathLst>
                  <a:path w="8930" h="169665">
                    <a:moveTo>
                      <a:pt x="0" y="0"/>
                    </a:moveTo>
                    <a:lnTo>
                      <a:pt x="0" y="43113"/>
                    </a:lnTo>
                    <a:lnTo>
                      <a:pt x="0" y="83428"/>
                    </a:lnTo>
                    <a:lnTo>
                      <a:pt x="992" y="100236"/>
                    </a:lnTo>
                    <a:lnTo>
                      <a:pt x="7067" y="117953"/>
                    </a:lnTo>
                    <a:lnTo>
                      <a:pt x="8915" y="160680"/>
                    </a:lnTo>
                    <a:lnTo>
                      <a:pt x="8929" y="169664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90" name="SMARTInkShape-999"/>
              <p:cNvSpPr/>
              <p:nvPr>
                <p:custDataLst>
                  <p:tags r:id="rId126"/>
                </p:custDataLst>
              </p:nvPr>
            </p:nvSpPr>
            <p:spPr>
              <a:xfrm>
                <a:off x="3920132" y="3455789"/>
                <a:ext cx="8899" cy="178594"/>
              </a:xfrm>
              <a:custGeom>
                <a:avLst/>
                <a:gdLst/>
                <a:ahLst/>
                <a:cxnLst/>
                <a:rect l="0" t="0" r="0" b="0"/>
                <a:pathLst>
                  <a:path w="8899" h="178594">
                    <a:moveTo>
                      <a:pt x="0" y="0"/>
                    </a:moveTo>
                    <a:lnTo>
                      <a:pt x="0" y="4740"/>
                    </a:lnTo>
                    <a:lnTo>
                      <a:pt x="8103" y="33010"/>
                    </a:lnTo>
                    <a:lnTo>
                      <a:pt x="8898" y="77517"/>
                    </a:lnTo>
                    <a:lnTo>
                      <a:pt x="7936" y="118078"/>
                    </a:lnTo>
                    <a:lnTo>
                      <a:pt x="1241" y="136399"/>
                    </a:lnTo>
                    <a:lnTo>
                      <a:pt x="0" y="178593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91" name="SMARTInkShape-1000"/>
              <p:cNvSpPr/>
              <p:nvPr>
                <p:custDataLst>
                  <p:tags r:id="rId127"/>
                </p:custDataLst>
              </p:nvPr>
            </p:nvSpPr>
            <p:spPr>
              <a:xfrm>
                <a:off x="4143375" y="3527259"/>
                <a:ext cx="187524" cy="98195"/>
              </a:xfrm>
              <a:custGeom>
                <a:avLst/>
                <a:gdLst/>
                <a:ahLst/>
                <a:cxnLst/>
                <a:rect l="0" t="0" r="0" b="0"/>
                <a:pathLst>
                  <a:path w="187524" h="98195">
                    <a:moveTo>
                      <a:pt x="8929" y="17827"/>
                    </a:moveTo>
                    <a:lnTo>
                      <a:pt x="8929" y="9006"/>
                    </a:lnTo>
                    <a:lnTo>
                      <a:pt x="14074" y="8919"/>
                    </a:lnTo>
                    <a:lnTo>
                      <a:pt x="9803" y="8900"/>
                    </a:lnTo>
                    <a:lnTo>
                      <a:pt x="9044" y="1829"/>
                    </a:lnTo>
                    <a:lnTo>
                      <a:pt x="8932" y="0"/>
                    </a:lnTo>
                    <a:lnTo>
                      <a:pt x="8929" y="13271"/>
                    </a:lnTo>
                    <a:lnTo>
                      <a:pt x="7937" y="14790"/>
                    </a:lnTo>
                    <a:lnTo>
                      <a:pt x="6284" y="15802"/>
                    </a:lnTo>
                    <a:lnTo>
                      <a:pt x="4189" y="16477"/>
                    </a:lnTo>
                    <a:lnTo>
                      <a:pt x="2793" y="17919"/>
                    </a:lnTo>
                    <a:lnTo>
                      <a:pt x="1241" y="22167"/>
                    </a:lnTo>
                    <a:lnTo>
                      <a:pt x="3" y="65455"/>
                    </a:lnTo>
                    <a:lnTo>
                      <a:pt x="0" y="74382"/>
                    </a:lnTo>
                    <a:lnTo>
                      <a:pt x="2646" y="80335"/>
                    </a:lnTo>
                    <a:lnTo>
                      <a:pt x="6137" y="86287"/>
                    </a:lnTo>
                    <a:lnTo>
                      <a:pt x="7688" y="92241"/>
                    </a:lnTo>
                    <a:lnTo>
                      <a:pt x="9094" y="94225"/>
                    </a:lnTo>
                    <a:lnTo>
                      <a:pt x="11023" y="95548"/>
                    </a:lnTo>
                    <a:lnTo>
                      <a:pt x="18480" y="97410"/>
                    </a:lnTo>
                    <a:lnTo>
                      <a:pt x="33991" y="98148"/>
                    </a:lnTo>
                    <a:lnTo>
                      <a:pt x="55684" y="90501"/>
                    </a:lnTo>
                    <a:lnTo>
                      <a:pt x="62121" y="84522"/>
                    </a:lnTo>
                    <a:lnTo>
                      <a:pt x="69281" y="76242"/>
                    </a:lnTo>
                    <a:lnTo>
                      <a:pt x="94407" y="55693"/>
                    </a:lnTo>
                    <a:lnTo>
                      <a:pt x="125001" y="17841"/>
                    </a:lnTo>
                    <a:lnTo>
                      <a:pt x="125015" y="56200"/>
                    </a:lnTo>
                    <a:lnTo>
                      <a:pt x="127661" y="62332"/>
                    </a:lnTo>
                    <a:lnTo>
                      <a:pt x="131152" y="68365"/>
                    </a:lnTo>
                    <a:lnTo>
                      <a:pt x="132704" y="74353"/>
                    </a:lnTo>
                    <a:lnTo>
                      <a:pt x="134110" y="76347"/>
                    </a:lnTo>
                    <a:lnTo>
                      <a:pt x="136039" y="77676"/>
                    </a:lnTo>
                    <a:lnTo>
                      <a:pt x="140829" y="80145"/>
                    </a:lnTo>
                    <a:lnTo>
                      <a:pt x="149104" y="86121"/>
                    </a:lnTo>
                    <a:lnTo>
                      <a:pt x="157840" y="88333"/>
                    </a:lnTo>
                    <a:lnTo>
                      <a:pt x="172651" y="89142"/>
                    </a:lnTo>
                    <a:lnTo>
                      <a:pt x="178598" y="91855"/>
                    </a:lnTo>
                    <a:lnTo>
                      <a:pt x="187523" y="98194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</p:grpSp>
        <p:grpSp>
          <p:nvGrpSpPr>
            <p:cNvPr id="599" name="SMARTInkShape-Group176"/>
            <p:cNvGrpSpPr/>
            <p:nvPr/>
          </p:nvGrpSpPr>
          <p:grpSpPr>
            <a:xfrm>
              <a:off x="2714625" y="3438039"/>
              <a:ext cx="864785" cy="294561"/>
              <a:chOff x="2714625" y="3438039"/>
              <a:chExt cx="864785" cy="294561"/>
            </a:xfrm>
          </p:grpSpPr>
          <p:sp>
            <p:nvSpPr>
              <p:cNvPr id="593" name="SMARTInkShape-1001"/>
              <p:cNvSpPr/>
              <p:nvPr>
                <p:custDataLst>
                  <p:tags r:id="rId118"/>
                </p:custDataLst>
              </p:nvPr>
            </p:nvSpPr>
            <p:spPr>
              <a:xfrm>
                <a:off x="2714625" y="3446859"/>
                <a:ext cx="98195" cy="214313"/>
              </a:xfrm>
              <a:custGeom>
                <a:avLst/>
                <a:gdLst/>
                <a:ahLst/>
                <a:cxnLst/>
                <a:rect l="0" t="0" r="0" b="0"/>
                <a:pathLst>
                  <a:path w="98195" h="214313">
                    <a:moveTo>
                      <a:pt x="62508" y="35719"/>
                    </a:moveTo>
                    <a:lnTo>
                      <a:pt x="62508" y="26789"/>
                    </a:lnTo>
                    <a:lnTo>
                      <a:pt x="62508" y="35351"/>
                    </a:lnTo>
                    <a:lnTo>
                      <a:pt x="71428" y="35719"/>
                    </a:lnTo>
                    <a:lnTo>
                      <a:pt x="62508" y="35719"/>
                    </a:lnTo>
                    <a:lnTo>
                      <a:pt x="62508" y="62508"/>
                    </a:lnTo>
                    <a:lnTo>
                      <a:pt x="54819" y="62508"/>
                    </a:lnTo>
                    <a:lnTo>
                      <a:pt x="54405" y="63500"/>
                    </a:lnTo>
                    <a:lnTo>
                      <a:pt x="53578" y="71437"/>
                    </a:lnTo>
                    <a:lnTo>
                      <a:pt x="48837" y="71437"/>
                    </a:lnTo>
                    <a:lnTo>
                      <a:pt x="47441" y="72430"/>
                    </a:lnTo>
                    <a:lnTo>
                      <a:pt x="46510" y="74084"/>
                    </a:lnTo>
                    <a:lnTo>
                      <a:pt x="44651" y="80358"/>
                    </a:lnTo>
                    <a:lnTo>
                      <a:pt x="27157" y="80367"/>
                    </a:lnTo>
                    <a:lnTo>
                      <a:pt x="26821" y="88056"/>
                    </a:lnTo>
                    <a:lnTo>
                      <a:pt x="25818" y="88470"/>
                    </a:lnTo>
                    <a:lnTo>
                      <a:pt x="17860" y="89297"/>
                    </a:lnTo>
                    <a:lnTo>
                      <a:pt x="17859" y="84556"/>
                    </a:lnTo>
                    <a:lnTo>
                      <a:pt x="16867" y="83160"/>
                    </a:lnTo>
                    <a:lnTo>
                      <a:pt x="15213" y="82229"/>
                    </a:lnTo>
                    <a:lnTo>
                      <a:pt x="8933" y="80368"/>
                    </a:lnTo>
                    <a:lnTo>
                      <a:pt x="8930" y="80367"/>
                    </a:lnTo>
                    <a:lnTo>
                      <a:pt x="8930" y="71806"/>
                    </a:lnTo>
                    <a:lnTo>
                      <a:pt x="368" y="71448"/>
                    </a:lnTo>
                    <a:lnTo>
                      <a:pt x="0" y="26899"/>
                    </a:lnTo>
                    <a:lnTo>
                      <a:pt x="0" y="22082"/>
                    </a:lnTo>
                    <a:lnTo>
                      <a:pt x="992" y="20674"/>
                    </a:lnTo>
                    <a:lnTo>
                      <a:pt x="2646" y="19736"/>
                    </a:lnTo>
                    <a:lnTo>
                      <a:pt x="7688" y="18230"/>
                    </a:lnTo>
                    <a:lnTo>
                      <a:pt x="8378" y="15379"/>
                    </a:lnTo>
                    <a:lnTo>
                      <a:pt x="8920" y="9042"/>
                    </a:lnTo>
                    <a:lnTo>
                      <a:pt x="16617" y="8940"/>
                    </a:lnTo>
                    <a:lnTo>
                      <a:pt x="17031" y="7944"/>
                    </a:lnTo>
                    <a:lnTo>
                      <a:pt x="17849" y="109"/>
                    </a:lnTo>
                    <a:lnTo>
                      <a:pt x="52304" y="0"/>
                    </a:lnTo>
                    <a:lnTo>
                      <a:pt x="52729" y="993"/>
                    </a:lnTo>
                    <a:lnTo>
                      <a:pt x="53201" y="4741"/>
                    </a:lnTo>
                    <a:lnTo>
                      <a:pt x="54319" y="6137"/>
                    </a:lnTo>
                    <a:lnTo>
                      <a:pt x="62396" y="8898"/>
                    </a:lnTo>
                    <a:lnTo>
                      <a:pt x="71066" y="17491"/>
                    </a:lnTo>
                    <a:lnTo>
                      <a:pt x="71328" y="22490"/>
                    </a:lnTo>
                    <a:lnTo>
                      <a:pt x="72356" y="23924"/>
                    </a:lnTo>
                    <a:lnTo>
                      <a:pt x="74034" y="24879"/>
                    </a:lnTo>
                    <a:lnTo>
                      <a:pt x="76145" y="25515"/>
                    </a:lnTo>
                    <a:lnTo>
                      <a:pt x="77553" y="26932"/>
                    </a:lnTo>
                    <a:lnTo>
                      <a:pt x="81112" y="35809"/>
                    </a:lnTo>
                    <a:lnTo>
                      <a:pt x="88023" y="43288"/>
                    </a:lnTo>
                    <a:lnTo>
                      <a:pt x="88920" y="48986"/>
                    </a:lnTo>
                    <a:lnTo>
                      <a:pt x="89185" y="56958"/>
                    </a:lnTo>
                    <a:lnTo>
                      <a:pt x="91893" y="62687"/>
                    </a:lnTo>
                    <a:lnTo>
                      <a:pt x="95412" y="68541"/>
                    </a:lnTo>
                    <a:lnTo>
                      <a:pt x="97671" y="80383"/>
                    </a:lnTo>
                    <a:lnTo>
                      <a:pt x="98194" y="105945"/>
                    </a:lnTo>
                    <a:lnTo>
                      <a:pt x="97213" y="109325"/>
                    </a:lnTo>
                    <a:lnTo>
                      <a:pt x="95566" y="111579"/>
                    </a:lnTo>
                    <a:lnTo>
                      <a:pt x="93476" y="113081"/>
                    </a:lnTo>
                    <a:lnTo>
                      <a:pt x="93076" y="116067"/>
                    </a:lnTo>
                    <a:lnTo>
                      <a:pt x="95267" y="128758"/>
                    </a:lnTo>
                    <a:lnTo>
                      <a:pt x="88498" y="149598"/>
                    </a:lnTo>
                    <a:lnTo>
                      <a:pt x="83218" y="157986"/>
                    </a:lnTo>
                    <a:lnTo>
                      <a:pt x="80930" y="169709"/>
                    </a:lnTo>
                    <a:lnTo>
                      <a:pt x="80377" y="191743"/>
                    </a:lnTo>
                    <a:lnTo>
                      <a:pt x="79381" y="193313"/>
                    </a:lnTo>
                    <a:lnTo>
                      <a:pt x="77725" y="194359"/>
                    </a:lnTo>
                    <a:lnTo>
                      <a:pt x="75630" y="195057"/>
                    </a:lnTo>
                    <a:lnTo>
                      <a:pt x="74232" y="196515"/>
                    </a:lnTo>
                    <a:lnTo>
                      <a:pt x="71470" y="205263"/>
                    </a:lnTo>
                    <a:lnTo>
                      <a:pt x="71438" y="214312"/>
                    </a:lnTo>
                    <a:lnTo>
                      <a:pt x="66697" y="214312"/>
                    </a:lnTo>
                    <a:lnTo>
                      <a:pt x="65300" y="213320"/>
                    </a:lnTo>
                    <a:lnTo>
                      <a:pt x="64370" y="211667"/>
                    </a:lnTo>
                    <a:lnTo>
                      <a:pt x="62540" y="205492"/>
                    </a:lnTo>
                    <a:lnTo>
                      <a:pt x="62511" y="197704"/>
                    </a:lnTo>
                    <a:lnTo>
                      <a:pt x="63502" y="197287"/>
                    </a:lnTo>
                    <a:lnTo>
                      <a:pt x="71438" y="196453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94" name="SMARTInkShape-1002"/>
              <p:cNvSpPr/>
              <p:nvPr>
                <p:custDataLst>
                  <p:tags r:id="rId119"/>
                </p:custDataLst>
              </p:nvPr>
            </p:nvSpPr>
            <p:spPr>
              <a:xfrm>
                <a:off x="2928940" y="3446892"/>
                <a:ext cx="17858" cy="205350"/>
              </a:xfrm>
              <a:custGeom>
                <a:avLst/>
                <a:gdLst/>
                <a:ahLst/>
                <a:cxnLst/>
                <a:rect l="0" t="0" r="0" b="0"/>
                <a:pathLst>
                  <a:path w="17858" h="205350">
                    <a:moveTo>
                      <a:pt x="17857" y="26756"/>
                    </a:moveTo>
                    <a:lnTo>
                      <a:pt x="17857" y="0"/>
                    </a:lnTo>
                    <a:lnTo>
                      <a:pt x="17857" y="39287"/>
                    </a:lnTo>
                    <a:lnTo>
                      <a:pt x="17857" y="80371"/>
                    </a:lnTo>
                    <a:lnTo>
                      <a:pt x="15211" y="100850"/>
                    </a:lnTo>
                    <a:lnTo>
                      <a:pt x="9479" y="142292"/>
                    </a:lnTo>
                    <a:lnTo>
                      <a:pt x="7956" y="181351"/>
                    </a:lnTo>
                    <a:lnTo>
                      <a:pt x="827" y="195959"/>
                    </a:lnTo>
                    <a:lnTo>
                      <a:pt x="0" y="205313"/>
                    </a:lnTo>
                    <a:lnTo>
                      <a:pt x="8560" y="205349"/>
                    </a:lnTo>
                    <a:lnTo>
                      <a:pt x="17857" y="19642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95" name="SMARTInkShape-1003"/>
              <p:cNvSpPr/>
              <p:nvPr>
                <p:custDataLst>
                  <p:tags r:id="rId120"/>
                </p:custDataLst>
              </p:nvPr>
            </p:nvSpPr>
            <p:spPr>
              <a:xfrm>
                <a:off x="3018234" y="3661171"/>
                <a:ext cx="44650" cy="71429"/>
              </a:xfrm>
              <a:custGeom>
                <a:avLst/>
                <a:gdLst/>
                <a:ahLst/>
                <a:cxnLst/>
                <a:rect l="0" t="0" r="0" b="0"/>
                <a:pathLst>
                  <a:path w="44650" h="71429">
                    <a:moveTo>
                      <a:pt x="44649" y="8930"/>
                    </a:moveTo>
                    <a:lnTo>
                      <a:pt x="39908" y="4190"/>
                    </a:lnTo>
                    <a:lnTo>
                      <a:pt x="39504" y="2793"/>
                    </a:lnTo>
                    <a:lnTo>
                      <a:pt x="40227" y="1862"/>
                    </a:lnTo>
                    <a:lnTo>
                      <a:pt x="41701" y="1242"/>
                    </a:lnTo>
                    <a:lnTo>
                      <a:pt x="41691" y="828"/>
                    </a:lnTo>
                    <a:lnTo>
                      <a:pt x="35727" y="1"/>
                    </a:lnTo>
                    <a:lnTo>
                      <a:pt x="35722" y="1"/>
                    </a:lnTo>
                    <a:lnTo>
                      <a:pt x="35719" y="0"/>
                    </a:lnTo>
                    <a:lnTo>
                      <a:pt x="35719" y="7689"/>
                    </a:lnTo>
                    <a:lnTo>
                      <a:pt x="29582" y="15814"/>
                    </a:lnTo>
                    <a:lnTo>
                      <a:pt x="27157" y="25149"/>
                    </a:lnTo>
                    <a:lnTo>
                      <a:pt x="26899" y="31044"/>
                    </a:lnTo>
                    <a:lnTo>
                      <a:pt x="24192" y="36287"/>
                    </a:lnTo>
                    <a:lnTo>
                      <a:pt x="20674" y="41925"/>
                    </a:lnTo>
                    <a:lnTo>
                      <a:pt x="17701" y="50677"/>
                    </a:lnTo>
                    <a:lnTo>
                      <a:pt x="10281" y="60755"/>
                    </a:lnTo>
                    <a:lnTo>
                      <a:pt x="6885" y="61729"/>
                    </a:lnTo>
                    <a:lnTo>
                      <a:pt x="4590" y="61989"/>
                    </a:lnTo>
                    <a:lnTo>
                      <a:pt x="3060" y="63154"/>
                    </a:lnTo>
                    <a:lnTo>
                      <a:pt x="7" y="71416"/>
                    </a:lnTo>
                    <a:lnTo>
                      <a:pt x="3" y="71428"/>
                    </a:lnTo>
                    <a:lnTo>
                      <a:pt x="0" y="63749"/>
                    </a:lnTo>
                    <a:lnTo>
                      <a:pt x="993" y="63335"/>
                    </a:lnTo>
                    <a:lnTo>
                      <a:pt x="8930" y="62508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96" name="SMARTInkShape-1004"/>
              <p:cNvSpPr/>
              <p:nvPr>
                <p:custDataLst>
                  <p:tags r:id="rId121"/>
                </p:custDataLst>
              </p:nvPr>
            </p:nvSpPr>
            <p:spPr>
              <a:xfrm>
                <a:off x="3152216" y="3446905"/>
                <a:ext cx="115969" cy="241057"/>
              </a:xfrm>
              <a:custGeom>
                <a:avLst/>
                <a:gdLst/>
                <a:ahLst/>
                <a:cxnLst/>
                <a:rect l="0" t="0" r="0" b="0"/>
                <a:pathLst>
                  <a:path w="115969" h="241057">
                    <a:moveTo>
                      <a:pt x="71401" y="53532"/>
                    </a:moveTo>
                    <a:lnTo>
                      <a:pt x="71401" y="62094"/>
                    </a:lnTo>
                    <a:lnTo>
                      <a:pt x="80298" y="62461"/>
                    </a:lnTo>
                    <a:lnTo>
                      <a:pt x="80331" y="79048"/>
                    </a:lnTo>
                    <a:lnTo>
                      <a:pt x="79338" y="79472"/>
                    </a:lnTo>
                    <a:lnTo>
                      <a:pt x="75590" y="79944"/>
                    </a:lnTo>
                    <a:lnTo>
                      <a:pt x="74194" y="81062"/>
                    </a:lnTo>
                    <a:lnTo>
                      <a:pt x="71510" y="88874"/>
                    </a:lnTo>
                    <a:lnTo>
                      <a:pt x="71434" y="93880"/>
                    </a:lnTo>
                    <a:lnTo>
                      <a:pt x="68770" y="98915"/>
                    </a:lnTo>
                    <a:lnTo>
                      <a:pt x="66670" y="101647"/>
                    </a:lnTo>
                    <a:lnTo>
                      <a:pt x="61692" y="104682"/>
                    </a:lnTo>
                    <a:lnTo>
                      <a:pt x="47486" y="107783"/>
                    </a:lnTo>
                    <a:lnTo>
                      <a:pt x="38629" y="113153"/>
                    </a:lnTo>
                    <a:lnTo>
                      <a:pt x="26747" y="115470"/>
                    </a:lnTo>
                    <a:lnTo>
                      <a:pt x="23772" y="115660"/>
                    </a:lnTo>
                    <a:lnTo>
                      <a:pt x="17821" y="113225"/>
                    </a:lnTo>
                    <a:lnTo>
                      <a:pt x="4675" y="102728"/>
                    </a:lnTo>
                    <a:lnTo>
                      <a:pt x="2057" y="97556"/>
                    </a:lnTo>
                    <a:lnTo>
                      <a:pt x="239" y="82223"/>
                    </a:lnTo>
                    <a:lnTo>
                      <a:pt x="0" y="60716"/>
                    </a:lnTo>
                    <a:lnTo>
                      <a:pt x="2626" y="54079"/>
                    </a:lnTo>
                    <a:lnTo>
                      <a:pt x="41645" y="11863"/>
                    </a:lnTo>
                    <a:lnTo>
                      <a:pt x="50568" y="3924"/>
                    </a:lnTo>
                    <a:lnTo>
                      <a:pt x="59496" y="1131"/>
                    </a:lnTo>
                    <a:lnTo>
                      <a:pt x="83307" y="0"/>
                    </a:lnTo>
                    <a:lnTo>
                      <a:pt x="85292" y="977"/>
                    </a:lnTo>
                    <a:lnTo>
                      <a:pt x="86614" y="2620"/>
                    </a:lnTo>
                    <a:lnTo>
                      <a:pt x="87496" y="4708"/>
                    </a:lnTo>
                    <a:lnTo>
                      <a:pt x="89077" y="6100"/>
                    </a:lnTo>
                    <a:lnTo>
                      <a:pt x="98742" y="10980"/>
                    </a:lnTo>
                    <a:lnTo>
                      <a:pt x="101535" y="13258"/>
                    </a:lnTo>
                    <a:lnTo>
                      <a:pt x="104638" y="21081"/>
                    </a:lnTo>
                    <a:lnTo>
                      <a:pt x="107009" y="30180"/>
                    </a:lnTo>
                    <a:lnTo>
                      <a:pt x="113970" y="44105"/>
                    </a:lnTo>
                    <a:lnTo>
                      <a:pt x="115968" y="83627"/>
                    </a:lnTo>
                    <a:lnTo>
                      <a:pt x="115050" y="119046"/>
                    </a:lnTo>
                    <a:lnTo>
                      <a:pt x="105025" y="160690"/>
                    </a:lnTo>
                    <a:lnTo>
                      <a:pt x="100215" y="178549"/>
                    </a:lnTo>
                    <a:lnTo>
                      <a:pt x="98098" y="189462"/>
                    </a:lnTo>
                    <a:lnTo>
                      <a:pt x="80734" y="230348"/>
                    </a:lnTo>
                    <a:lnTo>
                      <a:pt x="80331" y="241056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97" name="SMARTInkShape-1005"/>
              <p:cNvSpPr/>
              <p:nvPr>
                <p:custDataLst>
                  <p:tags r:id="rId122"/>
                </p:custDataLst>
              </p:nvPr>
            </p:nvSpPr>
            <p:spPr>
              <a:xfrm>
                <a:off x="3330896" y="3455912"/>
                <a:ext cx="107034" cy="187401"/>
              </a:xfrm>
              <a:custGeom>
                <a:avLst/>
                <a:gdLst/>
                <a:ahLst/>
                <a:cxnLst/>
                <a:rect l="0" t="0" r="0" b="0"/>
                <a:pathLst>
                  <a:path w="107034" h="187401">
                    <a:moveTo>
                      <a:pt x="53455" y="71314"/>
                    </a:moveTo>
                    <a:lnTo>
                      <a:pt x="53455" y="76055"/>
                    </a:lnTo>
                    <a:lnTo>
                      <a:pt x="52463" y="77451"/>
                    </a:lnTo>
                    <a:lnTo>
                      <a:pt x="50810" y="78382"/>
                    </a:lnTo>
                    <a:lnTo>
                      <a:pt x="41026" y="79876"/>
                    </a:lnTo>
                    <a:lnTo>
                      <a:pt x="10567" y="80241"/>
                    </a:lnTo>
                    <a:lnTo>
                      <a:pt x="4588" y="75503"/>
                    </a:lnTo>
                    <a:lnTo>
                      <a:pt x="1971" y="70530"/>
                    </a:lnTo>
                    <a:lnTo>
                      <a:pt x="153" y="55336"/>
                    </a:lnTo>
                    <a:lnTo>
                      <a:pt x="0" y="45692"/>
                    </a:lnTo>
                    <a:lnTo>
                      <a:pt x="2578" y="37437"/>
                    </a:lnTo>
                    <a:lnTo>
                      <a:pt x="6038" y="30461"/>
                    </a:lnTo>
                    <a:lnTo>
                      <a:pt x="8979" y="20955"/>
                    </a:lnTo>
                    <a:lnTo>
                      <a:pt x="25307" y="1276"/>
                    </a:lnTo>
                    <a:lnTo>
                      <a:pt x="34235" y="0"/>
                    </a:lnTo>
                    <a:lnTo>
                      <a:pt x="56551" y="20871"/>
                    </a:lnTo>
                    <a:lnTo>
                      <a:pt x="59792" y="26736"/>
                    </a:lnTo>
                    <a:lnTo>
                      <a:pt x="62225" y="32650"/>
                    </a:lnTo>
                    <a:lnTo>
                      <a:pt x="68181" y="41558"/>
                    </a:lnTo>
                    <a:lnTo>
                      <a:pt x="71378" y="50481"/>
                    </a:lnTo>
                    <a:lnTo>
                      <a:pt x="77177" y="60401"/>
                    </a:lnTo>
                    <a:lnTo>
                      <a:pt x="79840" y="81979"/>
                    </a:lnTo>
                    <a:lnTo>
                      <a:pt x="73036" y="102011"/>
                    </a:lnTo>
                    <a:lnTo>
                      <a:pt x="53382" y="142806"/>
                    </a:lnTo>
                    <a:lnTo>
                      <a:pt x="41535" y="161835"/>
                    </a:lnTo>
                    <a:lnTo>
                      <a:pt x="28648" y="175148"/>
                    </a:lnTo>
                    <a:lnTo>
                      <a:pt x="9697" y="186864"/>
                    </a:lnTo>
                    <a:lnTo>
                      <a:pt x="268" y="187386"/>
                    </a:lnTo>
                    <a:lnTo>
                      <a:pt x="21130" y="187400"/>
                    </a:lnTo>
                    <a:lnTo>
                      <a:pt x="26851" y="184755"/>
                    </a:lnTo>
                    <a:lnTo>
                      <a:pt x="32701" y="181263"/>
                    </a:lnTo>
                    <a:lnTo>
                      <a:pt x="44542" y="179022"/>
                    </a:lnTo>
                    <a:lnTo>
                      <a:pt x="56435" y="178580"/>
                    </a:lnTo>
                    <a:lnTo>
                      <a:pt x="62386" y="181165"/>
                    </a:lnTo>
                    <a:lnTo>
                      <a:pt x="68339" y="184629"/>
                    </a:lnTo>
                    <a:lnTo>
                      <a:pt x="80244" y="186853"/>
                    </a:lnTo>
                    <a:lnTo>
                      <a:pt x="107033" y="18740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598" name="SMARTInkShape-1006"/>
              <p:cNvSpPr/>
              <p:nvPr>
                <p:custDataLst>
                  <p:tags r:id="rId123"/>
                </p:custDataLst>
              </p:nvPr>
            </p:nvSpPr>
            <p:spPr>
              <a:xfrm>
                <a:off x="3500437" y="3438039"/>
                <a:ext cx="78973" cy="195844"/>
              </a:xfrm>
              <a:custGeom>
                <a:avLst/>
                <a:gdLst/>
                <a:ahLst/>
                <a:cxnLst/>
                <a:rect l="0" t="0" r="0" b="0"/>
                <a:pathLst>
                  <a:path w="78973" h="195844">
                    <a:moveTo>
                      <a:pt x="62508" y="8820"/>
                    </a:moveTo>
                    <a:lnTo>
                      <a:pt x="62508" y="0"/>
                    </a:lnTo>
                    <a:lnTo>
                      <a:pt x="62508" y="7588"/>
                    </a:lnTo>
                    <a:lnTo>
                      <a:pt x="54820" y="16401"/>
                    </a:lnTo>
                    <a:lnTo>
                      <a:pt x="52832" y="30749"/>
                    </a:lnTo>
                    <a:lnTo>
                      <a:pt x="46522" y="41004"/>
                    </a:lnTo>
                    <a:lnTo>
                      <a:pt x="32597" y="61112"/>
                    </a:lnTo>
                    <a:lnTo>
                      <a:pt x="20000" y="101193"/>
                    </a:lnTo>
                    <a:lnTo>
                      <a:pt x="10584" y="126132"/>
                    </a:lnTo>
                    <a:lnTo>
                      <a:pt x="9075" y="153277"/>
                    </a:lnTo>
                    <a:lnTo>
                      <a:pt x="16631" y="175357"/>
                    </a:lnTo>
                    <a:lnTo>
                      <a:pt x="30180" y="190639"/>
                    </a:lnTo>
                    <a:lnTo>
                      <a:pt x="35903" y="193808"/>
                    </a:lnTo>
                    <a:lnTo>
                      <a:pt x="47661" y="195843"/>
                    </a:lnTo>
                    <a:lnTo>
                      <a:pt x="53595" y="193475"/>
                    </a:lnTo>
                    <a:lnTo>
                      <a:pt x="59538" y="190108"/>
                    </a:lnTo>
                    <a:lnTo>
                      <a:pt x="65488" y="188612"/>
                    </a:lnTo>
                    <a:lnTo>
                      <a:pt x="67471" y="187220"/>
                    </a:lnTo>
                    <a:lnTo>
                      <a:pt x="68794" y="185300"/>
                    </a:lnTo>
                    <a:lnTo>
                      <a:pt x="71255" y="180522"/>
                    </a:lnTo>
                    <a:lnTo>
                      <a:pt x="77226" y="172253"/>
                    </a:lnTo>
                    <a:lnTo>
                      <a:pt x="78972" y="166454"/>
                    </a:lnTo>
                    <a:lnTo>
                      <a:pt x="78445" y="163519"/>
                    </a:lnTo>
                    <a:lnTo>
                      <a:pt x="75213" y="157611"/>
                    </a:lnTo>
                    <a:lnTo>
                      <a:pt x="72963" y="155639"/>
                    </a:lnTo>
                    <a:lnTo>
                      <a:pt x="55435" y="145905"/>
                    </a:lnTo>
                    <a:lnTo>
                      <a:pt x="30582" y="142049"/>
                    </a:lnTo>
                    <a:lnTo>
                      <a:pt x="18021" y="135752"/>
                    </a:lnTo>
                    <a:lnTo>
                      <a:pt x="526" y="133869"/>
                    </a:lnTo>
                    <a:lnTo>
                      <a:pt x="47" y="126150"/>
                    </a:lnTo>
                    <a:lnTo>
                      <a:pt x="0" y="133836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</p:grpSp>
        <p:grpSp>
          <p:nvGrpSpPr>
            <p:cNvPr id="602" name="SMARTInkShape-Group177"/>
            <p:cNvGrpSpPr/>
            <p:nvPr/>
          </p:nvGrpSpPr>
          <p:grpSpPr>
            <a:xfrm>
              <a:off x="2375297" y="3589734"/>
              <a:ext cx="62508" cy="53579"/>
              <a:chOff x="2375297" y="3589734"/>
              <a:chExt cx="62508" cy="53579"/>
            </a:xfrm>
          </p:grpSpPr>
          <p:sp>
            <p:nvSpPr>
              <p:cNvPr id="600" name="SMARTInkShape-1007"/>
              <p:cNvSpPr/>
              <p:nvPr>
                <p:custDataLst>
                  <p:tags r:id="rId116"/>
                </p:custDataLst>
              </p:nvPr>
            </p:nvSpPr>
            <p:spPr>
              <a:xfrm>
                <a:off x="2384226" y="3589734"/>
                <a:ext cx="53579" cy="1"/>
              </a:xfrm>
              <a:custGeom>
                <a:avLst/>
                <a:gdLst/>
                <a:ahLst/>
                <a:cxnLst/>
                <a:rect l="0" t="0" r="0" b="0"/>
                <a:pathLst>
                  <a:path w="53579" h="1">
                    <a:moveTo>
                      <a:pt x="0" y="0"/>
                    </a:moveTo>
                    <a:lnTo>
                      <a:pt x="44540" y="0"/>
                    </a:lnTo>
                    <a:lnTo>
                      <a:pt x="53578" y="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01" name="SMARTInkShape-1008"/>
              <p:cNvSpPr/>
              <p:nvPr>
                <p:custDataLst>
                  <p:tags r:id="rId117"/>
                </p:custDataLst>
              </p:nvPr>
            </p:nvSpPr>
            <p:spPr>
              <a:xfrm>
                <a:off x="2375297" y="3634382"/>
                <a:ext cx="62508" cy="8931"/>
              </a:xfrm>
              <a:custGeom>
                <a:avLst/>
                <a:gdLst/>
                <a:ahLst/>
                <a:cxnLst/>
                <a:rect l="0" t="0" r="0" b="0"/>
                <a:pathLst>
                  <a:path w="62508" h="8931">
                    <a:moveTo>
                      <a:pt x="0" y="0"/>
                    </a:moveTo>
                    <a:lnTo>
                      <a:pt x="43255" y="0"/>
                    </a:lnTo>
                    <a:lnTo>
                      <a:pt x="53174" y="0"/>
                    </a:lnTo>
                    <a:lnTo>
                      <a:pt x="62507" y="893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</p:grpSp>
        <p:grpSp>
          <p:nvGrpSpPr>
            <p:cNvPr id="608" name="SMARTInkShape-Group178"/>
            <p:cNvGrpSpPr/>
            <p:nvPr/>
          </p:nvGrpSpPr>
          <p:grpSpPr>
            <a:xfrm>
              <a:off x="1562695" y="3580805"/>
              <a:ext cx="491134" cy="294676"/>
              <a:chOff x="1562695" y="3580805"/>
              <a:chExt cx="491134" cy="294676"/>
            </a:xfrm>
          </p:grpSpPr>
          <p:sp>
            <p:nvSpPr>
              <p:cNvPr id="603" name="SMARTInkShape-1009"/>
              <p:cNvSpPr/>
              <p:nvPr>
                <p:custDataLst>
                  <p:tags r:id="rId111"/>
                </p:custDataLst>
              </p:nvPr>
            </p:nvSpPr>
            <p:spPr>
              <a:xfrm>
                <a:off x="1562695" y="3580805"/>
                <a:ext cx="44650" cy="142875"/>
              </a:xfrm>
              <a:custGeom>
                <a:avLst/>
                <a:gdLst/>
                <a:ahLst/>
                <a:cxnLst/>
                <a:rect l="0" t="0" r="0" b="0"/>
                <a:pathLst>
                  <a:path w="44650" h="142875">
                    <a:moveTo>
                      <a:pt x="44649" y="8929"/>
                    </a:moveTo>
                    <a:lnTo>
                      <a:pt x="44649" y="16618"/>
                    </a:lnTo>
                    <a:lnTo>
                      <a:pt x="43657" y="17032"/>
                    </a:lnTo>
                    <a:lnTo>
                      <a:pt x="39908" y="17491"/>
                    </a:lnTo>
                    <a:lnTo>
                      <a:pt x="38512" y="18606"/>
                    </a:lnTo>
                    <a:lnTo>
                      <a:pt x="36960" y="22491"/>
                    </a:lnTo>
                    <a:lnTo>
                      <a:pt x="35554" y="23923"/>
                    </a:lnTo>
                    <a:lnTo>
                      <a:pt x="31346" y="25515"/>
                    </a:lnTo>
                    <a:lnTo>
                      <a:pt x="29827" y="26932"/>
                    </a:lnTo>
                    <a:lnTo>
                      <a:pt x="28139" y="31151"/>
                    </a:lnTo>
                    <a:lnTo>
                      <a:pt x="26697" y="32674"/>
                    </a:lnTo>
                    <a:lnTo>
                      <a:pt x="22449" y="34365"/>
                    </a:lnTo>
                    <a:lnTo>
                      <a:pt x="381" y="35717"/>
                    </a:lnTo>
                    <a:lnTo>
                      <a:pt x="0" y="9416"/>
                    </a:lnTo>
                    <a:lnTo>
                      <a:pt x="4741" y="9073"/>
                    </a:lnTo>
                    <a:lnTo>
                      <a:pt x="6137" y="8033"/>
                    </a:lnTo>
                    <a:lnTo>
                      <a:pt x="8821" y="371"/>
                    </a:lnTo>
                    <a:lnTo>
                      <a:pt x="22568" y="0"/>
                    </a:lnTo>
                    <a:lnTo>
                      <a:pt x="23975" y="992"/>
                    </a:lnTo>
                    <a:lnTo>
                      <a:pt x="24913" y="2646"/>
                    </a:lnTo>
                    <a:lnTo>
                      <a:pt x="25538" y="4740"/>
                    </a:lnTo>
                    <a:lnTo>
                      <a:pt x="26948" y="6137"/>
                    </a:lnTo>
                    <a:lnTo>
                      <a:pt x="31159" y="7688"/>
                    </a:lnTo>
                    <a:lnTo>
                      <a:pt x="32679" y="9094"/>
                    </a:lnTo>
                    <a:lnTo>
                      <a:pt x="43742" y="26686"/>
                    </a:lnTo>
                    <a:lnTo>
                      <a:pt x="44638" y="65149"/>
                    </a:lnTo>
                    <a:lnTo>
                      <a:pt x="31346" y="105567"/>
                    </a:lnTo>
                    <a:lnTo>
                      <a:pt x="20321" y="124414"/>
                    </a:lnTo>
                    <a:lnTo>
                      <a:pt x="18004" y="138127"/>
                    </a:lnTo>
                    <a:lnTo>
                      <a:pt x="16963" y="139710"/>
                    </a:lnTo>
                    <a:lnTo>
                      <a:pt x="15278" y="140765"/>
                    </a:lnTo>
                    <a:lnTo>
                      <a:pt x="8940" y="142871"/>
                    </a:lnTo>
                    <a:lnTo>
                      <a:pt x="13673" y="142874"/>
                    </a:lnTo>
                    <a:lnTo>
                      <a:pt x="15069" y="141881"/>
                    </a:lnTo>
                    <a:lnTo>
                      <a:pt x="15999" y="140228"/>
                    </a:lnTo>
                    <a:lnTo>
                      <a:pt x="17492" y="135186"/>
                    </a:lnTo>
                    <a:lnTo>
                      <a:pt x="20342" y="134497"/>
                    </a:lnTo>
                    <a:lnTo>
                      <a:pt x="26789" y="133945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04" name="SMARTInkShape-1010"/>
              <p:cNvSpPr/>
              <p:nvPr>
                <p:custDataLst>
                  <p:tags r:id="rId112"/>
                </p:custDataLst>
              </p:nvPr>
            </p:nvSpPr>
            <p:spPr>
              <a:xfrm>
                <a:off x="1669854" y="3589770"/>
                <a:ext cx="98225" cy="151770"/>
              </a:xfrm>
              <a:custGeom>
                <a:avLst/>
                <a:gdLst/>
                <a:ahLst/>
                <a:cxnLst/>
                <a:rect l="0" t="0" r="0" b="0"/>
                <a:pathLst>
                  <a:path w="98225" h="151770">
                    <a:moveTo>
                      <a:pt x="35716" y="44612"/>
                    </a:moveTo>
                    <a:lnTo>
                      <a:pt x="26787" y="44612"/>
                    </a:lnTo>
                    <a:lnTo>
                      <a:pt x="26786" y="52301"/>
                    </a:lnTo>
                    <a:lnTo>
                      <a:pt x="25794" y="52715"/>
                    </a:lnTo>
                    <a:lnTo>
                      <a:pt x="13149" y="53539"/>
                    </a:lnTo>
                    <a:lnTo>
                      <a:pt x="11741" y="52548"/>
                    </a:lnTo>
                    <a:lnTo>
                      <a:pt x="10804" y="50895"/>
                    </a:lnTo>
                    <a:lnTo>
                      <a:pt x="9174" y="44448"/>
                    </a:lnTo>
                    <a:lnTo>
                      <a:pt x="8927" y="4556"/>
                    </a:lnTo>
                    <a:lnTo>
                      <a:pt x="9919" y="3025"/>
                    </a:lnTo>
                    <a:lnTo>
                      <a:pt x="11573" y="2005"/>
                    </a:lnTo>
                    <a:lnTo>
                      <a:pt x="17748" y="0"/>
                    </a:lnTo>
                    <a:lnTo>
                      <a:pt x="17825" y="4715"/>
                    </a:lnTo>
                    <a:lnTo>
                      <a:pt x="18828" y="6108"/>
                    </a:lnTo>
                    <a:lnTo>
                      <a:pt x="22588" y="7655"/>
                    </a:lnTo>
                    <a:lnTo>
                      <a:pt x="23987" y="9061"/>
                    </a:lnTo>
                    <a:lnTo>
                      <a:pt x="25542" y="13268"/>
                    </a:lnTo>
                    <a:lnTo>
                      <a:pt x="26949" y="14786"/>
                    </a:lnTo>
                    <a:lnTo>
                      <a:pt x="31158" y="16473"/>
                    </a:lnTo>
                    <a:lnTo>
                      <a:pt x="32678" y="17916"/>
                    </a:lnTo>
                    <a:lnTo>
                      <a:pt x="42606" y="35863"/>
                    </a:lnTo>
                    <a:lnTo>
                      <a:pt x="43286" y="38779"/>
                    </a:lnTo>
                    <a:lnTo>
                      <a:pt x="51535" y="53558"/>
                    </a:lnTo>
                    <a:lnTo>
                      <a:pt x="53456" y="74379"/>
                    </a:lnTo>
                    <a:lnTo>
                      <a:pt x="50877" y="80332"/>
                    </a:lnTo>
                    <a:lnTo>
                      <a:pt x="39329" y="101351"/>
                    </a:lnTo>
                    <a:lnTo>
                      <a:pt x="35794" y="112246"/>
                    </a:lnTo>
                    <a:lnTo>
                      <a:pt x="11523" y="142825"/>
                    </a:lnTo>
                    <a:lnTo>
                      <a:pt x="9440" y="150002"/>
                    </a:lnTo>
                    <a:lnTo>
                      <a:pt x="8277" y="150591"/>
                    </a:lnTo>
                    <a:lnTo>
                      <a:pt x="111" y="151755"/>
                    </a:lnTo>
                    <a:lnTo>
                      <a:pt x="0" y="143207"/>
                    </a:lnTo>
                    <a:lnTo>
                      <a:pt x="41694" y="142839"/>
                    </a:lnTo>
                    <a:lnTo>
                      <a:pt x="85571" y="142839"/>
                    </a:lnTo>
                    <a:lnTo>
                      <a:pt x="87639" y="142839"/>
                    </a:lnTo>
                    <a:lnTo>
                      <a:pt x="98224" y="151769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05" name="SMARTInkShape-1011"/>
              <p:cNvSpPr/>
              <p:nvPr>
                <p:custDataLst>
                  <p:tags r:id="rId113"/>
                </p:custDataLst>
              </p:nvPr>
            </p:nvSpPr>
            <p:spPr>
              <a:xfrm>
                <a:off x="1785947" y="3696901"/>
                <a:ext cx="35710" cy="178580"/>
              </a:xfrm>
              <a:custGeom>
                <a:avLst/>
                <a:gdLst/>
                <a:ahLst/>
                <a:cxnLst/>
                <a:rect l="0" t="0" r="0" b="0"/>
                <a:pathLst>
                  <a:path w="35710" h="178580">
                    <a:moveTo>
                      <a:pt x="35709" y="17849"/>
                    </a:moveTo>
                    <a:lnTo>
                      <a:pt x="28021" y="10161"/>
                    </a:lnTo>
                    <a:lnTo>
                      <a:pt x="26781" y="0"/>
                    </a:lnTo>
                    <a:lnTo>
                      <a:pt x="26779" y="12419"/>
                    </a:lnTo>
                    <a:lnTo>
                      <a:pt x="29425" y="18082"/>
                    </a:lnTo>
                    <a:lnTo>
                      <a:pt x="31520" y="20981"/>
                    </a:lnTo>
                    <a:lnTo>
                      <a:pt x="31924" y="23905"/>
                    </a:lnTo>
                    <a:lnTo>
                      <a:pt x="29727" y="29801"/>
                    </a:lnTo>
                    <a:lnTo>
                      <a:pt x="30736" y="38374"/>
                    </a:lnTo>
                    <a:lnTo>
                      <a:pt x="32393" y="43439"/>
                    </a:lnTo>
                    <a:lnTo>
                      <a:pt x="32506" y="47807"/>
                    </a:lnTo>
                    <a:lnTo>
                      <a:pt x="27061" y="86724"/>
                    </a:lnTo>
                    <a:lnTo>
                      <a:pt x="22122" y="104292"/>
                    </a:lnTo>
                    <a:lnTo>
                      <a:pt x="11345" y="126883"/>
                    </a:lnTo>
                    <a:lnTo>
                      <a:pt x="8247" y="153033"/>
                    </a:lnTo>
                    <a:lnTo>
                      <a:pt x="6487" y="155597"/>
                    </a:lnTo>
                    <a:lnTo>
                      <a:pt x="4322" y="157306"/>
                    </a:lnTo>
                    <a:lnTo>
                      <a:pt x="1915" y="161851"/>
                    </a:lnTo>
                    <a:lnTo>
                      <a:pt x="0" y="178434"/>
                    </a:lnTo>
                    <a:lnTo>
                      <a:pt x="8553" y="178579"/>
                    </a:lnTo>
                    <a:lnTo>
                      <a:pt x="17850" y="169653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06" name="SMARTInkShape-1012"/>
              <p:cNvSpPr/>
              <p:nvPr>
                <p:custDataLst>
                  <p:tags r:id="rId114"/>
                </p:custDataLst>
              </p:nvPr>
            </p:nvSpPr>
            <p:spPr>
              <a:xfrm>
                <a:off x="1803800" y="3759398"/>
                <a:ext cx="125013" cy="107157"/>
              </a:xfrm>
              <a:custGeom>
                <a:avLst/>
                <a:gdLst/>
                <a:ahLst/>
                <a:cxnLst/>
                <a:rect l="0" t="0" r="0" b="0"/>
                <a:pathLst>
                  <a:path w="125013" h="107157">
                    <a:moveTo>
                      <a:pt x="125012" y="0"/>
                    </a:moveTo>
                    <a:lnTo>
                      <a:pt x="116451" y="0"/>
                    </a:lnTo>
                    <a:lnTo>
                      <a:pt x="107530" y="8562"/>
                    </a:lnTo>
                    <a:lnTo>
                      <a:pt x="102524" y="8820"/>
                    </a:lnTo>
                    <a:lnTo>
                      <a:pt x="97489" y="11527"/>
                    </a:lnTo>
                    <a:lnTo>
                      <a:pt x="91944" y="15045"/>
                    </a:lnTo>
                    <a:lnTo>
                      <a:pt x="80300" y="17304"/>
                    </a:lnTo>
                    <a:lnTo>
                      <a:pt x="77344" y="17489"/>
                    </a:lnTo>
                    <a:lnTo>
                      <a:pt x="71415" y="20341"/>
                    </a:lnTo>
                    <a:lnTo>
                      <a:pt x="56549" y="32077"/>
                    </a:lnTo>
                    <a:lnTo>
                      <a:pt x="29791" y="43265"/>
                    </a:lnTo>
                    <a:lnTo>
                      <a:pt x="20250" y="50512"/>
                    </a:lnTo>
                    <a:lnTo>
                      <a:pt x="14621" y="52215"/>
                    </a:lnTo>
                    <a:lnTo>
                      <a:pt x="12723" y="53662"/>
                    </a:lnTo>
                    <a:lnTo>
                      <a:pt x="33" y="71395"/>
                    </a:lnTo>
                    <a:lnTo>
                      <a:pt x="0" y="79122"/>
                    </a:lnTo>
                    <a:lnTo>
                      <a:pt x="13299" y="93637"/>
                    </a:lnTo>
                    <a:lnTo>
                      <a:pt x="18477" y="96187"/>
                    </a:lnTo>
                    <a:lnTo>
                      <a:pt x="32821" y="98950"/>
                    </a:lnTo>
                    <a:lnTo>
                      <a:pt x="44661" y="105241"/>
                    </a:lnTo>
                    <a:lnTo>
                      <a:pt x="89110" y="107154"/>
                    </a:lnTo>
                    <a:lnTo>
                      <a:pt x="107153" y="107156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07" name="SMARTInkShape-1013"/>
              <p:cNvSpPr/>
              <p:nvPr>
                <p:custDataLst>
                  <p:tags r:id="rId115"/>
                </p:custDataLst>
              </p:nvPr>
            </p:nvSpPr>
            <p:spPr>
              <a:xfrm>
                <a:off x="1964531" y="3795117"/>
                <a:ext cx="89298" cy="71428"/>
              </a:xfrm>
              <a:custGeom>
                <a:avLst/>
                <a:gdLst/>
                <a:ahLst/>
                <a:cxnLst/>
                <a:rect l="0" t="0" r="0" b="0"/>
                <a:pathLst>
                  <a:path w="89298" h="71428">
                    <a:moveTo>
                      <a:pt x="0" y="0"/>
                    </a:moveTo>
                    <a:lnTo>
                      <a:pt x="0" y="22200"/>
                    </a:lnTo>
                    <a:lnTo>
                      <a:pt x="2646" y="27395"/>
                    </a:lnTo>
                    <a:lnTo>
                      <a:pt x="7689" y="34074"/>
                    </a:lnTo>
                    <a:lnTo>
                      <a:pt x="8685" y="42523"/>
                    </a:lnTo>
                    <a:lnTo>
                      <a:pt x="8927" y="66736"/>
                    </a:lnTo>
                    <a:lnTo>
                      <a:pt x="9920" y="68303"/>
                    </a:lnTo>
                    <a:lnTo>
                      <a:pt x="11574" y="69348"/>
                    </a:lnTo>
                    <a:lnTo>
                      <a:pt x="17827" y="71427"/>
                    </a:lnTo>
                    <a:lnTo>
                      <a:pt x="17857" y="59007"/>
                    </a:lnTo>
                    <a:lnTo>
                      <a:pt x="20504" y="53345"/>
                    </a:lnTo>
                    <a:lnTo>
                      <a:pt x="23996" y="47521"/>
                    </a:lnTo>
                    <a:lnTo>
                      <a:pt x="26954" y="38665"/>
                    </a:lnTo>
                    <a:lnTo>
                      <a:pt x="31162" y="32729"/>
                    </a:lnTo>
                    <a:lnTo>
                      <a:pt x="36339" y="29429"/>
                    </a:lnTo>
                    <a:lnTo>
                      <a:pt x="39109" y="28549"/>
                    </a:lnTo>
                    <a:lnTo>
                      <a:pt x="40956" y="26970"/>
                    </a:lnTo>
                    <a:lnTo>
                      <a:pt x="44162" y="19255"/>
                    </a:lnTo>
                    <a:lnTo>
                      <a:pt x="47078" y="18480"/>
                    </a:lnTo>
                    <a:lnTo>
                      <a:pt x="79966" y="17859"/>
                    </a:lnTo>
                    <a:lnTo>
                      <a:pt x="89297" y="26789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</p:grpSp>
        <p:sp>
          <p:nvSpPr>
            <p:cNvPr id="609" name="SMARTInkShape-1014"/>
            <p:cNvSpPr/>
            <p:nvPr>
              <p:custDataLst>
                <p:tags r:id="rId1"/>
              </p:custDataLst>
            </p:nvPr>
          </p:nvSpPr>
          <p:spPr>
            <a:xfrm>
              <a:off x="1294805" y="3446859"/>
              <a:ext cx="178594" cy="160735"/>
            </a:xfrm>
            <a:custGeom>
              <a:avLst/>
              <a:gdLst/>
              <a:ahLst/>
              <a:cxnLst/>
              <a:rect l="0" t="0" r="0" b="0"/>
              <a:pathLst>
                <a:path w="178594" h="160735">
                  <a:moveTo>
                    <a:pt x="8929" y="8930"/>
                  </a:moveTo>
                  <a:lnTo>
                    <a:pt x="8929" y="1242"/>
                  </a:lnTo>
                  <a:lnTo>
                    <a:pt x="7937" y="828"/>
                  </a:lnTo>
                  <a:lnTo>
                    <a:pt x="0" y="0"/>
                  </a:lnTo>
                  <a:lnTo>
                    <a:pt x="0" y="4741"/>
                  </a:lnTo>
                  <a:lnTo>
                    <a:pt x="992" y="6137"/>
                  </a:lnTo>
                  <a:lnTo>
                    <a:pt x="2646" y="7068"/>
                  </a:lnTo>
                  <a:lnTo>
                    <a:pt x="8820" y="8898"/>
                  </a:lnTo>
                  <a:lnTo>
                    <a:pt x="8929" y="50876"/>
                  </a:lnTo>
                  <a:lnTo>
                    <a:pt x="8929" y="95272"/>
                  </a:lnTo>
                  <a:lnTo>
                    <a:pt x="8929" y="139734"/>
                  </a:lnTo>
                  <a:lnTo>
                    <a:pt x="8929" y="160734"/>
                  </a:lnTo>
                  <a:lnTo>
                    <a:pt x="367" y="152173"/>
                  </a:lnTo>
                  <a:lnTo>
                    <a:pt x="32" y="144149"/>
                  </a:lnTo>
                  <a:lnTo>
                    <a:pt x="7691" y="135299"/>
                  </a:lnTo>
                  <a:lnTo>
                    <a:pt x="8562" y="129606"/>
                  </a:lnTo>
                  <a:lnTo>
                    <a:pt x="8897" y="112990"/>
                  </a:lnTo>
                  <a:lnTo>
                    <a:pt x="11561" y="107104"/>
                  </a:lnTo>
                  <a:lnTo>
                    <a:pt x="23750" y="91444"/>
                  </a:lnTo>
                  <a:lnTo>
                    <a:pt x="25888" y="83098"/>
                  </a:lnTo>
                  <a:lnTo>
                    <a:pt x="26670" y="68429"/>
                  </a:lnTo>
                  <a:lnTo>
                    <a:pt x="27702" y="66455"/>
                  </a:lnTo>
                  <a:lnTo>
                    <a:pt x="29382" y="65139"/>
                  </a:lnTo>
                  <a:lnTo>
                    <a:pt x="31494" y="64262"/>
                  </a:lnTo>
                  <a:lnTo>
                    <a:pt x="32902" y="62685"/>
                  </a:lnTo>
                  <a:lnTo>
                    <a:pt x="35348" y="54973"/>
                  </a:lnTo>
                  <a:lnTo>
                    <a:pt x="35608" y="49251"/>
                  </a:lnTo>
                  <a:lnTo>
                    <a:pt x="36637" y="47717"/>
                  </a:lnTo>
                  <a:lnTo>
                    <a:pt x="38315" y="46694"/>
                  </a:lnTo>
                  <a:lnTo>
                    <a:pt x="43397" y="45053"/>
                  </a:lnTo>
                  <a:lnTo>
                    <a:pt x="44092" y="42182"/>
                  </a:lnTo>
                  <a:lnTo>
                    <a:pt x="44638" y="35831"/>
                  </a:lnTo>
                  <a:lnTo>
                    <a:pt x="58309" y="35719"/>
                  </a:lnTo>
                  <a:lnTo>
                    <a:pt x="59708" y="36711"/>
                  </a:lnTo>
                  <a:lnTo>
                    <a:pt x="60641" y="38365"/>
                  </a:lnTo>
                  <a:lnTo>
                    <a:pt x="62139" y="43407"/>
                  </a:lnTo>
                  <a:lnTo>
                    <a:pt x="64990" y="44097"/>
                  </a:lnTo>
                  <a:lnTo>
                    <a:pt x="67139" y="44281"/>
                  </a:lnTo>
                  <a:lnTo>
                    <a:pt x="68571" y="45396"/>
                  </a:lnTo>
                  <a:lnTo>
                    <a:pt x="70163" y="49280"/>
                  </a:lnTo>
                  <a:lnTo>
                    <a:pt x="72178" y="59858"/>
                  </a:lnTo>
                  <a:lnTo>
                    <a:pt x="79092" y="69717"/>
                  </a:lnTo>
                  <a:lnTo>
                    <a:pt x="80115" y="78227"/>
                  </a:lnTo>
                  <a:lnTo>
                    <a:pt x="80367" y="122193"/>
                  </a:lnTo>
                  <a:lnTo>
                    <a:pt x="80367" y="123761"/>
                  </a:lnTo>
                  <a:lnTo>
                    <a:pt x="80367" y="108407"/>
                  </a:lnTo>
                  <a:lnTo>
                    <a:pt x="86504" y="100274"/>
                  </a:lnTo>
                  <a:lnTo>
                    <a:pt x="89461" y="91999"/>
                  </a:lnTo>
                  <a:lnTo>
                    <a:pt x="95188" y="83262"/>
                  </a:lnTo>
                  <a:lnTo>
                    <a:pt x="96876" y="77355"/>
                  </a:lnTo>
                  <a:lnTo>
                    <a:pt x="98318" y="75382"/>
                  </a:lnTo>
                  <a:lnTo>
                    <a:pt x="100272" y="74068"/>
                  </a:lnTo>
                  <a:lnTo>
                    <a:pt x="102567" y="73191"/>
                  </a:lnTo>
                  <a:lnTo>
                    <a:pt x="104096" y="71614"/>
                  </a:lnTo>
                  <a:lnTo>
                    <a:pt x="105796" y="67217"/>
                  </a:lnTo>
                  <a:lnTo>
                    <a:pt x="107242" y="65647"/>
                  </a:lnTo>
                  <a:lnTo>
                    <a:pt x="111493" y="63903"/>
                  </a:lnTo>
                  <a:lnTo>
                    <a:pt x="113024" y="62446"/>
                  </a:lnTo>
                  <a:lnTo>
                    <a:pt x="123655" y="46294"/>
                  </a:lnTo>
                  <a:lnTo>
                    <a:pt x="132584" y="37105"/>
                  </a:lnTo>
                  <a:lnTo>
                    <a:pt x="141514" y="35840"/>
                  </a:lnTo>
                  <a:lnTo>
                    <a:pt x="150444" y="35730"/>
                  </a:lnTo>
                  <a:lnTo>
                    <a:pt x="156142" y="40463"/>
                  </a:lnTo>
                  <a:lnTo>
                    <a:pt x="158693" y="45434"/>
                  </a:lnTo>
                  <a:lnTo>
                    <a:pt x="159373" y="48149"/>
                  </a:lnTo>
                  <a:lnTo>
                    <a:pt x="167622" y="62577"/>
                  </a:lnTo>
                  <a:lnTo>
                    <a:pt x="168303" y="65530"/>
                  </a:lnTo>
                  <a:lnTo>
                    <a:pt x="176552" y="80373"/>
                  </a:lnTo>
                  <a:lnTo>
                    <a:pt x="178578" y="124853"/>
                  </a:lnTo>
                  <a:lnTo>
                    <a:pt x="178592" y="141101"/>
                  </a:lnTo>
                  <a:lnTo>
                    <a:pt x="177600" y="141693"/>
                  </a:lnTo>
                  <a:lnTo>
                    <a:pt x="173853" y="142349"/>
                  </a:lnTo>
                  <a:lnTo>
                    <a:pt x="172456" y="143517"/>
                  </a:lnTo>
                  <a:lnTo>
                    <a:pt x="169773" y="151423"/>
                  </a:lnTo>
                  <a:lnTo>
                    <a:pt x="174436" y="151692"/>
                  </a:lnTo>
                  <a:lnTo>
                    <a:pt x="175822" y="152722"/>
                  </a:lnTo>
                  <a:lnTo>
                    <a:pt x="178593" y="160734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sp>
          <p:nvSpPr>
            <p:cNvPr id="610" name="SMARTInkShape-1015"/>
            <p:cNvSpPr/>
            <p:nvPr>
              <p:custDataLst>
                <p:tags r:id="rId2"/>
              </p:custDataLst>
            </p:nvPr>
          </p:nvSpPr>
          <p:spPr>
            <a:xfrm>
              <a:off x="4232672" y="2745199"/>
              <a:ext cx="151805" cy="130161"/>
            </a:xfrm>
            <a:custGeom>
              <a:avLst/>
              <a:gdLst/>
              <a:ahLst/>
              <a:cxnLst/>
              <a:rect l="0" t="0" r="0" b="0"/>
              <a:pathLst>
                <a:path w="151805" h="130161">
                  <a:moveTo>
                    <a:pt x="26789" y="14074"/>
                  </a:moveTo>
                  <a:lnTo>
                    <a:pt x="26789" y="404"/>
                  </a:lnTo>
                  <a:lnTo>
                    <a:pt x="25796" y="0"/>
                  </a:lnTo>
                  <a:lnTo>
                    <a:pt x="22048" y="2197"/>
                  </a:lnTo>
                  <a:lnTo>
                    <a:pt x="21644" y="3179"/>
                  </a:lnTo>
                  <a:lnTo>
                    <a:pt x="22367" y="3834"/>
                  </a:lnTo>
                  <a:lnTo>
                    <a:pt x="23841" y="4271"/>
                  </a:lnTo>
                  <a:lnTo>
                    <a:pt x="23831" y="4563"/>
                  </a:lnTo>
                  <a:lnTo>
                    <a:pt x="18150" y="5122"/>
                  </a:lnTo>
                  <a:lnTo>
                    <a:pt x="17945" y="9878"/>
                  </a:lnTo>
                  <a:lnTo>
                    <a:pt x="16925" y="11277"/>
                  </a:lnTo>
                  <a:lnTo>
                    <a:pt x="13144" y="12831"/>
                  </a:lnTo>
                  <a:lnTo>
                    <a:pt x="11739" y="14237"/>
                  </a:lnTo>
                  <a:lnTo>
                    <a:pt x="10178" y="18446"/>
                  </a:lnTo>
                  <a:lnTo>
                    <a:pt x="8184" y="29233"/>
                  </a:lnTo>
                  <a:lnTo>
                    <a:pt x="2866" y="37969"/>
                  </a:lnTo>
                  <a:lnTo>
                    <a:pt x="566" y="49809"/>
                  </a:lnTo>
                  <a:lnTo>
                    <a:pt x="0" y="92677"/>
                  </a:lnTo>
                  <a:lnTo>
                    <a:pt x="992" y="93265"/>
                  </a:lnTo>
                  <a:lnTo>
                    <a:pt x="7688" y="94286"/>
                  </a:lnTo>
                  <a:lnTo>
                    <a:pt x="15813" y="100548"/>
                  </a:lnTo>
                  <a:lnTo>
                    <a:pt x="21249" y="102116"/>
                  </a:lnTo>
                  <a:lnTo>
                    <a:pt x="24088" y="101543"/>
                  </a:lnTo>
                  <a:lnTo>
                    <a:pt x="35773" y="96138"/>
                  </a:lnTo>
                  <a:lnTo>
                    <a:pt x="38732" y="95573"/>
                  </a:lnTo>
                  <a:lnTo>
                    <a:pt x="47635" y="90036"/>
                  </a:lnTo>
                  <a:lnTo>
                    <a:pt x="56557" y="82112"/>
                  </a:lnTo>
                  <a:lnTo>
                    <a:pt x="59863" y="76394"/>
                  </a:lnTo>
                  <a:lnTo>
                    <a:pt x="60745" y="73480"/>
                  </a:lnTo>
                  <a:lnTo>
                    <a:pt x="67015" y="67597"/>
                  </a:lnTo>
                  <a:lnTo>
                    <a:pt x="84326" y="54502"/>
                  </a:lnTo>
                  <a:lnTo>
                    <a:pt x="87087" y="49240"/>
                  </a:lnTo>
                  <a:lnTo>
                    <a:pt x="88860" y="42518"/>
                  </a:lnTo>
                  <a:lnTo>
                    <a:pt x="98114" y="32056"/>
                  </a:lnTo>
                  <a:lnTo>
                    <a:pt x="93453" y="31970"/>
                  </a:lnTo>
                  <a:lnTo>
                    <a:pt x="92067" y="32950"/>
                  </a:lnTo>
                  <a:lnTo>
                    <a:pt x="91144" y="34596"/>
                  </a:lnTo>
                  <a:lnTo>
                    <a:pt x="90528" y="36685"/>
                  </a:lnTo>
                  <a:lnTo>
                    <a:pt x="91109" y="38077"/>
                  </a:lnTo>
                  <a:lnTo>
                    <a:pt x="92490" y="39006"/>
                  </a:lnTo>
                  <a:lnTo>
                    <a:pt x="94401" y="39625"/>
                  </a:lnTo>
                  <a:lnTo>
                    <a:pt x="94684" y="41030"/>
                  </a:lnTo>
                  <a:lnTo>
                    <a:pt x="90655" y="50414"/>
                  </a:lnTo>
                  <a:lnTo>
                    <a:pt x="89320" y="79569"/>
                  </a:lnTo>
                  <a:lnTo>
                    <a:pt x="91953" y="85516"/>
                  </a:lnTo>
                  <a:lnTo>
                    <a:pt x="94044" y="88492"/>
                  </a:lnTo>
                  <a:lnTo>
                    <a:pt x="99014" y="91797"/>
                  </a:lnTo>
                  <a:lnTo>
                    <a:pt x="101728" y="92679"/>
                  </a:lnTo>
                  <a:lnTo>
                    <a:pt x="103537" y="94258"/>
                  </a:lnTo>
                  <a:lnTo>
                    <a:pt x="105547" y="98660"/>
                  </a:lnTo>
                  <a:lnTo>
                    <a:pt x="107076" y="100230"/>
                  </a:lnTo>
                  <a:lnTo>
                    <a:pt x="123364" y="110937"/>
                  </a:lnTo>
                  <a:lnTo>
                    <a:pt x="132559" y="119870"/>
                  </a:lnTo>
                  <a:lnTo>
                    <a:pt x="141512" y="121111"/>
                  </a:lnTo>
                  <a:lnTo>
                    <a:pt x="147211" y="121195"/>
                  </a:lnTo>
                  <a:lnTo>
                    <a:pt x="148742" y="122199"/>
                  </a:lnTo>
                  <a:lnTo>
                    <a:pt x="149763" y="123861"/>
                  </a:lnTo>
                  <a:lnTo>
                    <a:pt x="151804" y="13016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grpSp>
          <p:nvGrpSpPr>
            <p:cNvPr id="624" name="SMARTInkShape-Group181"/>
            <p:cNvGrpSpPr/>
            <p:nvPr/>
          </p:nvGrpSpPr>
          <p:grpSpPr>
            <a:xfrm>
              <a:off x="2616398" y="2571750"/>
              <a:ext cx="1401840" cy="294671"/>
              <a:chOff x="2616398" y="2571750"/>
              <a:chExt cx="1401840" cy="294671"/>
            </a:xfrm>
          </p:grpSpPr>
          <p:sp>
            <p:nvSpPr>
              <p:cNvPr id="611" name="SMARTInkShape-1016"/>
              <p:cNvSpPr/>
              <p:nvPr>
                <p:custDataLst>
                  <p:tags r:id="rId98"/>
                </p:custDataLst>
              </p:nvPr>
            </p:nvSpPr>
            <p:spPr>
              <a:xfrm>
                <a:off x="2616398" y="2571750"/>
                <a:ext cx="26791" cy="241102"/>
              </a:xfrm>
              <a:custGeom>
                <a:avLst/>
                <a:gdLst/>
                <a:ahLst/>
                <a:cxnLst/>
                <a:rect l="0" t="0" r="0" b="0"/>
                <a:pathLst>
                  <a:path w="26791" h="241102">
                    <a:moveTo>
                      <a:pt x="17860" y="17859"/>
                    </a:moveTo>
                    <a:lnTo>
                      <a:pt x="17860" y="0"/>
                    </a:lnTo>
                    <a:lnTo>
                      <a:pt x="26780" y="0"/>
                    </a:lnTo>
                    <a:lnTo>
                      <a:pt x="18227" y="0"/>
                    </a:lnTo>
                    <a:lnTo>
                      <a:pt x="23077" y="0"/>
                    </a:lnTo>
                    <a:lnTo>
                      <a:pt x="17860" y="0"/>
                    </a:lnTo>
                    <a:lnTo>
                      <a:pt x="23004" y="0"/>
                    </a:lnTo>
                    <a:lnTo>
                      <a:pt x="18118" y="0"/>
                    </a:lnTo>
                    <a:lnTo>
                      <a:pt x="26428" y="0"/>
                    </a:lnTo>
                    <a:lnTo>
                      <a:pt x="19069" y="0"/>
                    </a:lnTo>
                    <a:lnTo>
                      <a:pt x="23243" y="0"/>
                    </a:lnTo>
                    <a:lnTo>
                      <a:pt x="17883" y="0"/>
                    </a:lnTo>
                    <a:lnTo>
                      <a:pt x="25550" y="0"/>
                    </a:lnTo>
                    <a:lnTo>
                      <a:pt x="21400" y="0"/>
                    </a:lnTo>
                    <a:lnTo>
                      <a:pt x="23759" y="0"/>
                    </a:lnTo>
                    <a:lnTo>
                      <a:pt x="18832" y="0"/>
                    </a:lnTo>
                    <a:lnTo>
                      <a:pt x="23197" y="0"/>
                    </a:lnTo>
                    <a:lnTo>
                      <a:pt x="18126" y="0"/>
                    </a:lnTo>
                    <a:lnTo>
                      <a:pt x="23057" y="0"/>
                    </a:lnTo>
                    <a:lnTo>
                      <a:pt x="17862" y="0"/>
                    </a:lnTo>
                    <a:lnTo>
                      <a:pt x="23005" y="0"/>
                    </a:lnTo>
                    <a:lnTo>
                      <a:pt x="20808" y="0"/>
                    </a:lnTo>
                    <a:lnTo>
                      <a:pt x="26790" y="0"/>
                    </a:lnTo>
                    <a:lnTo>
                      <a:pt x="26790" y="44271"/>
                    </a:lnTo>
                    <a:lnTo>
                      <a:pt x="26790" y="52304"/>
                    </a:lnTo>
                    <a:lnTo>
                      <a:pt x="19101" y="61155"/>
                    </a:lnTo>
                    <a:lnTo>
                      <a:pt x="17969" y="70077"/>
                    </a:lnTo>
                    <a:lnTo>
                      <a:pt x="17860" y="105793"/>
                    </a:lnTo>
                    <a:lnTo>
                      <a:pt x="13119" y="111493"/>
                    </a:lnTo>
                    <a:lnTo>
                      <a:pt x="12715" y="114016"/>
                    </a:lnTo>
                    <a:lnTo>
                      <a:pt x="13438" y="116691"/>
                    </a:lnTo>
                    <a:lnTo>
                      <a:pt x="16986" y="123371"/>
                    </a:lnTo>
                    <a:lnTo>
                      <a:pt x="17860" y="167522"/>
                    </a:lnTo>
                    <a:lnTo>
                      <a:pt x="17860" y="173011"/>
                    </a:lnTo>
                    <a:lnTo>
                      <a:pt x="15214" y="178758"/>
                    </a:lnTo>
                    <a:lnTo>
                      <a:pt x="10171" y="185792"/>
                    </a:lnTo>
                    <a:lnTo>
                      <a:pt x="9175" y="194310"/>
                    </a:lnTo>
                    <a:lnTo>
                      <a:pt x="8930" y="232060"/>
                    </a:lnTo>
                    <a:lnTo>
                      <a:pt x="4189" y="232139"/>
                    </a:lnTo>
                    <a:lnTo>
                      <a:pt x="2793" y="233142"/>
                    </a:lnTo>
                    <a:lnTo>
                      <a:pt x="245" y="240272"/>
                    </a:lnTo>
                    <a:lnTo>
                      <a:pt x="0" y="241101"/>
                    </a:lnTo>
                    <a:lnTo>
                      <a:pt x="0" y="224516"/>
                    </a:lnTo>
                    <a:lnTo>
                      <a:pt x="8930" y="214313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12" name="SMARTInkShape-1017"/>
              <p:cNvSpPr/>
              <p:nvPr>
                <p:custDataLst>
                  <p:tags r:id="rId99"/>
                </p:custDataLst>
              </p:nvPr>
            </p:nvSpPr>
            <p:spPr>
              <a:xfrm>
                <a:off x="2705698" y="2607472"/>
                <a:ext cx="116084" cy="125013"/>
              </a:xfrm>
              <a:custGeom>
                <a:avLst/>
                <a:gdLst/>
                <a:ahLst/>
                <a:cxnLst/>
                <a:rect l="0" t="0" r="0" b="0"/>
                <a:pathLst>
                  <a:path w="116084" h="125013">
                    <a:moveTo>
                      <a:pt x="53575" y="17856"/>
                    </a:moveTo>
                    <a:lnTo>
                      <a:pt x="53575" y="0"/>
                    </a:lnTo>
                    <a:lnTo>
                      <a:pt x="58316" y="4738"/>
                    </a:lnTo>
                    <a:lnTo>
                      <a:pt x="60643" y="9711"/>
                    </a:lnTo>
                    <a:lnTo>
                      <a:pt x="61264" y="12426"/>
                    </a:lnTo>
                    <a:lnTo>
                      <a:pt x="60686" y="14236"/>
                    </a:lnTo>
                    <a:lnTo>
                      <a:pt x="59307" y="15443"/>
                    </a:lnTo>
                    <a:lnTo>
                      <a:pt x="57397" y="16247"/>
                    </a:lnTo>
                    <a:lnTo>
                      <a:pt x="56123" y="17775"/>
                    </a:lnTo>
                    <a:lnTo>
                      <a:pt x="44011" y="42952"/>
                    </a:lnTo>
                    <a:lnTo>
                      <a:pt x="39402" y="49846"/>
                    </a:lnTo>
                    <a:lnTo>
                      <a:pt x="33798" y="62356"/>
                    </a:lnTo>
                    <a:lnTo>
                      <a:pt x="31461" y="65382"/>
                    </a:lnTo>
                    <a:lnTo>
                      <a:pt x="28864" y="74036"/>
                    </a:lnTo>
                    <a:lnTo>
                      <a:pt x="26717" y="83504"/>
                    </a:lnTo>
                    <a:lnTo>
                      <a:pt x="19901" y="97668"/>
                    </a:lnTo>
                    <a:lnTo>
                      <a:pt x="19219" y="100830"/>
                    </a:lnTo>
                    <a:lnTo>
                      <a:pt x="17773" y="102937"/>
                    </a:lnTo>
                    <a:lnTo>
                      <a:pt x="15817" y="104342"/>
                    </a:lnTo>
                    <a:lnTo>
                      <a:pt x="13520" y="105279"/>
                    </a:lnTo>
                    <a:lnTo>
                      <a:pt x="11989" y="106896"/>
                    </a:lnTo>
                    <a:lnTo>
                      <a:pt x="6886" y="116620"/>
                    </a:lnTo>
                    <a:lnTo>
                      <a:pt x="0" y="125008"/>
                    </a:lnTo>
                    <a:lnTo>
                      <a:pt x="8559" y="125012"/>
                    </a:lnTo>
                    <a:lnTo>
                      <a:pt x="15983" y="118875"/>
                    </a:lnTo>
                    <a:lnTo>
                      <a:pt x="24136" y="116910"/>
                    </a:lnTo>
                    <a:lnTo>
                      <a:pt x="29908" y="116450"/>
                    </a:lnTo>
                    <a:lnTo>
                      <a:pt x="35781" y="113601"/>
                    </a:lnTo>
                    <a:lnTo>
                      <a:pt x="41698" y="110018"/>
                    </a:lnTo>
                    <a:lnTo>
                      <a:pt x="76561" y="98133"/>
                    </a:lnTo>
                    <a:lnTo>
                      <a:pt x="87065" y="92354"/>
                    </a:lnTo>
                    <a:lnTo>
                      <a:pt x="104116" y="89697"/>
                    </a:lnTo>
                    <a:lnTo>
                      <a:pt x="115951" y="80476"/>
                    </a:lnTo>
                    <a:lnTo>
                      <a:pt x="116083" y="89294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13" name="SMARTInkShape-1018"/>
              <p:cNvSpPr/>
              <p:nvPr>
                <p:custDataLst>
                  <p:tags r:id="rId100"/>
                </p:custDataLst>
              </p:nvPr>
            </p:nvSpPr>
            <p:spPr>
              <a:xfrm>
                <a:off x="2803922" y="2625328"/>
                <a:ext cx="53579" cy="187524"/>
              </a:xfrm>
              <a:custGeom>
                <a:avLst/>
                <a:gdLst/>
                <a:ahLst/>
                <a:cxnLst/>
                <a:rect l="0" t="0" r="0" b="0"/>
                <a:pathLst>
                  <a:path w="53579" h="187524">
                    <a:moveTo>
                      <a:pt x="53578" y="0"/>
                    </a:moveTo>
                    <a:lnTo>
                      <a:pt x="48837" y="4740"/>
                    </a:lnTo>
                    <a:lnTo>
                      <a:pt x="46510" y="9714"/>
                    </a:lnTo>
                    <a:lnTo>
                      <a:pt x="45890" y="12429"/>
                    </a:lnTo>
                    <a:lnTo>
                      <a:pt x="38757" y="24908"/>
                    </a:lnTo>
                    <a:lnTo>
                      <a:pt x="28668" y="66418"/>
                    </a:lnTo>
                    <a:lnTo>
                      <a:pt x="21503" y="83620"/>
                    </a:lnTo>
                    <a:lnTo>
                      <a:pt x="10313" y="126239"/>
                    </a:lnTo>
                    <a:lnTo>
                      <a:pt x="6899" y="133166"/>
                    </a:lnTo>
                    <a:lnTo>
                      <a:pt x="3066" y="139552"/>
                    </a:lnTo>
                    <a:lnTo>
                      <a:pt x="605" y="151736"/>
                    </a:lnTo>
                    <a:lnTo>
                      <a:pt x="0" y="187368"/>
                    </a:lnTo>
                    <a:lnTo>
                      <a:pt x="8929" y="187523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14" name="SMARTInkShape-1019"/>
              <p:cNvSpPr/>
              <p:nvPr>
                <p:custDataLst>
                  <p:tags r:id="rId101"/>
                </p:custDataLst>
              </p:nvPr>
            </p:nvSpPr>
            <p:spPr>
              <a:xfrm>
                <a:off x="2884434" y="2634258"/>
                <a:ext cx="133646" cy="160354"/>
              </a:xfrm>
              <a:custGeom>
                <a:avLst/>
                <a:gdLst/>
                <a:ahLst/>
                <a:cxnLst/>
                <a:rect l="0" t="0" r="0" b="0"/>
                <a:pathLst>
                  <a:path w="133646" h="160354">
                    <a:moveTo>
                      <a:pt x="71292" y="0"/>
                    </a:moveTo>
                    <a:lnTo>
                      <a:pt x="62730" y="0"/>
                    </a:lnTo>
                    <a:lnTo>
                      <a:pt x="57731" y="4740"/>
                    </a:lnTo>
                    <a:lnTo>
                      <a:pt x="55343" y="9713"/>
                    </a:lnTo>
                    <a:lnTo>
                      <a:pt x="54707" y="12429"/>
                    </a:lnTo>
                    <a:lnTo>
                      <a:pt x="53290" y="14239"/>
                    </a:lnTo>
                    <a:lnTo>
                      <a:pt x="49070" y="16250"/>
                    </a:lnTo>
                    <a:lnTo>
                      <a:pt x="43887" y="22436"/>
                    </a:lnTo>
                    <a:lnTo>
                      <a:pt x="20344" y="53465"/>
                    </a:lnTo>
                    <a:lnTo>
                      <a:pt x="13494" y="70202"/>
                    </a:lnTo>
                    <a:lnTo>
                      <a:pt x="2337" y="88742"/>
                    </a:lnTo>
                    <a:lnTo>
                      <a:pt x="182" y="110243"/>
                    </a:lnTo>
                    <a:lnTo>
                      <a:pt x="0" y="117788"/>
                    </a:lnTo>
                    <a:lnTo>
                      <a:pt x="944" y="120197"/>
                    </a:lnTo>
                    <a:lnTo>
                      <a:pt x="2566" y="121803"/>
                    </a:lnTo>
                    <a:lnTo>
                      <a:pt x="4638" y="122874"/>
                    </a:lnTo>
                    <a:lnTo>
                      <a:pt x="6020" y="124580"/>
                    </a:lnTo>
                    <a:lnTo>
                      <a:pt x="7556" y="129121"/>
                    </a:lnTo>
                    <a:lnTo>
                      <a:pt x="9534" y="140121"/>
                    </a:lnTo>
                    <a:lnTo>
                      <a:pt x="13417" y="145951"/>
                    </a:lnTo>
                    <a:lnTo>
                      <a:pt x="18450" y="149203"/>
                    </a:lnTo>
                    <a:lnTo>
                      <a:pt x="25026" y="151290"/>
                    </a:lnTo>
                    <a:lnTo>
                      <a:pt x="33453" y="157840"/>
                    </a:lnTo>
                    <a:lnTo>
                      <a:pt x="41780" y="159876"/>
                    </a:lnTo>
                    <a:lnTo>
                      <a:pt x="47592" y="160353"/>
                    </a:lnTo>
                    <a:lnTo>
                      <a:pt x="53483" y="157919"/>
                    </a:lnTo>
                    <a:lnTo>
                      <a:pt x="56443" y="155881"/>
                    </a:lnTo>
                    <a:lnTo>
                      <a:pt x="78364" y="149695"/>
                    </a:lnTo>
                    <a:lnTo>
                      <a:pt x="81961" y="147422"/>
                    </a:lnTo>
                    <a:lnTo>
                      <a:pt x="115927" y="104657"/>
                    </a:lnTo>
                    <a:lnTo>
                      <a:pt x="131153" y="73864"/>
                    </a:lnTo>
                    <a:lnTo>
                      <a:pt x="133645" y="50743"/>
                    </a:lnTo>
                    <a:lnTo>
                      <a:pt x="131085" y="44711"/>
                    </a:lnTo>
                    <a:lnTo>
                      <a:pt x="127633" y="38723"/>
                    </a:lnTo>
                    <a:lnTo>
                      <a:pt x="126098" y="32754"/>
                    </a:lnTo>
                    <a:lnTo>
                      <a:pt x="120124" y="26794"/>
                    </a:lnTo>
                    <a:lnTo>
                      <a:pt x="111847" y="21830"/>
                    </a:lnTo>
                    <a:lnTo>
                      <a:pt x="98449" y="15997"/>
                    </a:lnTo>
                    <a:lnTo>
                      <a:pt x="92291" y="12071"/>
                    </a:lnTo>
                    <a:lnTo>
                      <a:pt x="83247" y="9860"/>
                    </a:lnTo>
                    <a:lnTo>
                      <a:pt x="62886" y="8940"/>
                    </a:lnTo>
                    <a:lnTo>
                      <a:pt x="62363" y="17859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15" name="SMARTInkShape-1020"/>
              <p:cNvSpPr/>
              <p:nvPr>
                <p:custDataLst>
                  <p:tags r:id="rId102"/>
                </p:custDataLst>
              </p:nvPr>
            </p:nvSpPr>
            <p:spPr>
              <a:xfrm>
                <a:off x="3080742" y="2794992"/>
                <a:ext cx="8931" cy="71429"/>
              </a:xfrm>
              <a:custGeom>
                <a:avLst/>
                <a:gdLst/>
                <a:ahLst/>
                <a:cxnLst/>
                <a:rect l="0" t="0" r="0" b="0"/>
                <a:pathLst>
                  <a:path w="8931" h="71429">
                    <a:moveTo>
                      <a:pt x="0" y="8930"/>
                    </a:moveTo>
                    <a:lnTo>
                      <a:pt x="0" y="0"/>
                    </a:lnTo>
                    <a:lnTo>
                      <a:pt x="8930" y="0"/>
                    </a:lnTo>
                    <a:lnTo>
                      <a:pt x="8930" y="30170"/>
                    </a:lnTo>
                    <a:lnTo>
                      <a:pt x="7937" y="32020"/>
                    </a:lnTo>
                    <a:lnTo>
                      <a:pt x="6284" y="33252"/>
                    </a:lnTo>
                    <a:lnTo>
                      <a:pt x="4189" y="34075"/>
                    </a:lnTo>
                    <a:lnTo>
                      <a:pt x="2793" y="35615"/>
                    </a:lnTo>
                    <a:lnTo>
                      <a:pt x="368" y="43263"/>
                    </a:lnTo>
                    <a:lnTo>
                      <a:pt x="0" y="71428"/>
                    </a:lnTo>
                    <a:lnTo>
                      <a:pt x="0" y="62508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16" name="SMARTInkShape-1021"/>
              <p:cNvSpPr/>
              <p:nvPr>
                <p:custDataLst>
                  <p:tags r:id="rId103"/>
                </p:custDataLst>
              </p:nvPr>
            </p:nvSpPr>
            <p:spPr>
              <a:xfrm>
                <a:off x="3174172" y="2634380"/>
                <a:ext cx="111886" cy="187398"/>
              </a:xfrm>
              <a:custGeom>
                <a:avLst/>
                <a:gdLst/>
                <a:ahLst/>
                <a:cxnLst/>
                <a:rect l="0" t="0" r="0" b="0"/>
                <a:pathLst>
                  <a:path w="111886" h="187398">
                    <a:moveTo>
                      <a:pt x="76234" y="26667"/>
                    </a:moveTo>
                    <a:lnTo>
                      <a:pt x="76234" y="35487"/>
                    </a:lnTo>
                    <a:lnTo>
                      <a:pt x="83923" y="35587"/>
                    </a:lnTo>
                    <a:lnTo>
                      <a:pt x="84336" y="36582"/>
                    </a:lnTo>
                    <a:lnTo>
                      <a:pt x="85164" y="61032"/>
                    </a:lnTo>
                    <a:lnTo>
                      <a:pt x="79027" y="69247"/>
                    </a:lnTo>
                    <a:lnTo>
                      <a:pt x="77476" y="74696"/>
                    </a:lnTo>
                    <a:lnTo>
                      <a:pt x="76069" y="76545"/>
                    </a:lnTo>
                    <a:lnTo>
                      <a:pt x="49390" y="95626"/>
                    </a:lnTo>
                    <a:lnTo>
                      <a:pt x="34555" y="98770"/>
                    </a:lnTo>
                    <a:lnTo>
                      <a:pt x="22655" y="105108"/>
                    </a:lnTo>
                    <a:lnTo>
                      <a:pt x="19679" y="105750"/>
                    </a:lnTo>
                    <a:lnTo>
                      <a:pt x="16702" y="105186"/>
                    </a:lnTo>
                    <a:lnTo>
                      <a:pt x="4980" y="98857"/>
                    </a:lnTo>
                    <a:lnTo>
                      <a:pt x="579" y="98439"/>
                    </a:lnTo>
                    <a:lnTo>
                      <a:pt x="0" y="96343"/>
                    </a:lnTo>
                    <a:lnTo>
                      <a:pt x="5625" y="65510"/>
                    </a:lnTo>
                    <a:lnTo>
                      <a:pt x="11832" y="53485"/>
                    </a:lnTo>
                    <a:lnTo>
                      <a:pt x="12464" y="50499"/>
                    </a:lnTo>
                    <a:lnTo>
                      <a:pt x="18093" y="41555"/>
                    </a:lnTo>
                    <a:lnTo>
                      <a:pt x="36628" y="20714"/>
                    </a:lnTo>
                    <a:lnTo>
                      <a:pt x="38788" y="14761"/>
                    </a:lnTo>
                    <a:lnTo>
                      <a:pt x="40356" y="12776"/>
                    </a:lnTo>
                    <a:lnTo>
                      <a:pt x="55645" y="3019"/>
                    </a:lnTo>
                    <a:lnTo>
                      <a:pt x="65573" y="292"/>
                    </a:lnTo>
                    <a:lnTo>
                      <a:pt x="71532" y="0"/>
                    </a:lnTo>
                    <a:lnTo>
                      <a:pt x="76790" y="2578"/>
                    </a:lnTo>
                    <a:lnTo>
                      <a:pt x="106111" y="29766"/>
                    </a:lnTo>
                    <a:lnTo>
                      <a:pt x="109357" y="38297"/>
                    </a:lnTo>
                    <a:lnTo>
                      <a:pt x="111885" y="82177"/>
                    </a:lnTo>
                    <a:lnTo>
                      <a:pt x="110930" y="94002"/>
                    </a:lnTo>
                    <a:lnTo>
                      <a:pt x="104815" y="115410"/>
                    </a:lnTo>
                    <a:lnTo>
                      <a:pt x="82141" y="157904"/>
                    </a:lnTo>
                    <a:lnTo>
                      <a:pt x="77401" y="168235"/>
                    </a:lnTo>
                    <a:lnTo>
                      <a:pt x="76238" y="187252"/>
                    </a:lnTo>
                    <a:lnTo>
                      <a:pt x="89537" y="187397"/>
                    </a:lnTo>
                    <a:lnTo>
                      <a:pt x="91055" y="186407"/>
                    </a:lnTo>
                    <a:lnTo>
                      <a:pt x="92069" y="184753"/>
                    </a:lnTo>
                    <a:lnTo>
                      <a:pt x="94093" y="178471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17" name="SMARTInkShape-1022"/>
              <p:cNvSpPr/>
              <p:nvPr>
                <p:custDataLst>
                  <p:tags r:id="rId104"/>
                </p:custDataLst>
              </p:nvPr>
            </p:nvSpPr>
            <p:spPr>
              <a:xfrm>
                <a:off x="3357562" y="2652117"/>
                <a:ext cx="35720" cy="169665"/>
              </a:xfrm>
              <a:custGeom>
                <a:avLst/>
                <a:gdLst/>
                <a:ahLst/>
                <a:cxnLst/>
                <a:rect l="0" t="0" r="0" b="0"/>
                <a:pathLst>
                  <a:path w="35720" h="169665">
                    <a:moveTo>
                      <a:pt x="35719" y="8930"/>
                    </a:moveTo>
                    <a:lnTo>
                      <a:pt x="35719" y="0"/>
                    </a:lnTo>
                    <a:lnTo>
                      <a:pt x="35719" y="8929"/>
                    </a:lnTo>
                    <a:lnTo>
                      <a:pt x="26822" y="8930"/>
                    </a:lnTo>
                    <a:lnTo>
                      <a:pt x="26789" y="17860"/>
                    </a:lnTo>
                    <a:lnTo>
                      <a:pt x="21645" y="17860"/>
                    </a:lnTo>
                    <a:lnTo>
                      <a:pt x="25916" y="17860"/>
                    </a:lnTo>
                    <a:lnTo>
                      <a:pt x="21472" y="17860"/>
                    </a:lnTo>
                    <a:lnTo>
                      <a:pt x="26789" y="17860"/>
                    </a:lnTo>
                    <a:lnTo>
                      <a:pt x="21645" y="17860"/>
                    </a:lnTo>
                    <a:lnTo>
                      <a:pt x="23841" y="17860"/>
                    </a:lnTo>
                    <a:lnTo>
                      <a:pt x="17859" y="17860"/>
                    </a:lnTo>
                    <a:lnTo>
                      <a:pt x="17859" y="12715"/>
                    </a:lnTo>
                    <a:lnTo>
                      <a:pt x="17859" y="14911"/>
                    </a:lnTo>
                    <a:lnTo>
                      <a:pt x="17859" y="9016"/>
                    </a:lnTo>
                    <a:lnTo>
                      <a:pt x="17859" y="16626"/>
                    </a:lnTo>
                    <a:lnTo>
                      <a:pt x="17859" y="10063"/>
                    </a:lnTo>
                    <a:lnTo>
                      <a:pt x="17859" y="16718"/>
                    </a:lnTo>
                    <a:lnTo>
                      <a:pt x="17859" y="8930"/>
                    </a:lnTo>
                    <a:lnTo>
                      <a:pt x="17859" y="52446"/>
                    </a:lnTo>
                    <a:lnTo>
                      <a:pt x="17859" y="96216"/>
                    </a:lnTo>
                    <a:lnTo>
                      <a:pt x="17859" y="126633"/>
                    </a:lnTo>
                    <a:lnTo>
                      <a:pt x="15214" y="133341"/>
                    </a:lnTo>
                    <a:lnTo>
                      <a:pt x="11723" y="139630"/>
                    </a:lnTo>
                    <a:lnTo>
                      <a:pt x="9482" y="151752"/>
                    </a:lnTo>
                    <a:lnTo>
                      <a:pt x="9039" y="163701"/>
                    </a:lnTo>
                    <a:lnTo>
                      <a:pt x="8010" y="165688"/>
                    </a:lnTo>
                    <a:lnTo>
                      <a:pt x="6333" y="167013"/>
                    </a:lnTo>
                    <a:lnTo>
                      <a:pt x="0" y="169664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18" name="SMARTInkShape-1023"/>
              <p:cNvSpPr/>
              <p:nvPr>
                <p:custDataLst>
                  <p:tags r:id="rId105"/>
                </p:custDataLst>
              </p:nvPr>
            </p:nvSpPr>
            <p:spPr>
              <a:xfrm>
                <a:off x="3438049" y="2678906"/>
                <a:ext cx="107038" cy="98228"/>
              </a:xfrm>
              <a:custGeom>
                <a:avLst/>
                <a:gdLst/>
                <a:ahLst/>
                <a:cxnLst/>
                <a:rect l="0" t="0" r="0" b="0"/>
                <a:pathLst>
                  <a:path w="107038" h="98228">
                    <a:moveTo>
                      <a:pt x="80247" y="17860"/>
                    </a:moveTo>
                    <a:lnTo>
                      <a:pt x="80247" y="33"/>
                    </a:lnTo>
                    <a:lnTo>
                      <a:pt x="71686" y="1"/>
                    </a:lnTo>
                    <a:lnTo>
                      <a:pt x="79039" y="0"/>
                    </a:lnTo>
                    <a:lnTo>
                      <a:pt x="79442" y="992"/>
                    </a:lnTo>
                    <a:lnTo>
                      <a:pt x="79889" y="4740"/>
                    </a:lnTo>
                    <a:lnTo>
                      <a:pt x="77443" y="9714"/>
                    </a:lnTo>
                    <a:lnTo>
                      <a:pt x="72528" y="16250"/>
                    </a:lnTo>
                    <a:lnTo>
                      <a:pt x="71677" y="22124"/>
                    </a:lnTo>
                    <a:lnTo>
                      <a:pt x="70565" y="23678"/>
                    </a:lnTo>
                    <a:lnTo>
                      <a:pt x="68832" y="24715"/>
                    </a:lnTo>
                    <a:lnTo>
                      <a:pt x="66684" y="25406"/>
                    </a:lnTo>
                    <a:lnTo>
                      <a:pt x="65252" y="26859"/>
                    </a:lnTo>
                    <a:lnTo>
                      <a:pt x="60308" y="36321"/>
                    </a:lnTo>
                    <a:lnTo>
                      <a:pt x="17672" y="80435"/>
                    </a:lnTo>
                    <a:lnTo>
                      <a:pt x="0" y="98107"/>
                    </a:lnTo>
                    <a:lnTo>
                      <a:pt x="44583" y="98227"/>
                    </a:lnTo>
                    <a:lnTo>
                      <a:pt x="47541" y="98227"/>
                    </a:lnTo>
                    <a:lnTo>
                      <a:pt x="53475" y="95581"/>
                    </a:lnTo>
                    <a:lnTo>
                      <a:pt x="59419" y="92090"/>
                    </a:lnTo>
                    <a:lnTo>
                      <a:pt x="71319" y="89849"/>
                    </a:lnTo>
                    <a:lnTo>
                      <a:pt x="78264" y="88550"/>
                    </a:lnTo>
                    <a:lnTo>
                      <a:pt x="97217" y="80744"/>
                    </a:lnTo>
                    <a:lnTo>
                      <a:pt x="107037" y="80367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19" name="SMARTInkShape-1024"/>
              <p:cNvSpPr/>
              <p:nvPr>
                <p:custDataLst>
                  <p:tags r:id="rId106"/>
                </p:custDataLst>
              </p:nvPr>
            </p:nvSpPr>
            <p:spPr>
              <a:xfrm>
                <a:off x="3518307" y="2696766"/>
                <a:ext cx="44639" cy="151805"/>
              </a:xfrm>
              <a:custGeom>
                <a:avLst/>
                <a:gdLst/>
                <a:ahLst/>
                <a:cxnLst/>
                <a:rect l="0" t="0" r="0" b="0"/>
                <a:pathLst>
                  <a:path w="44639" h="151805">
                    <a:moveTo>
                      <a:pt x="44638" y="0"/>
                    </a:moveTo>
                    <a:lnTo>
                      <a:pt x="44638" y="13302"/>
                    </a:lnTo>
                    <a:lnTo>
                      <a:pt x="41992" y="18479"/>
                    </a:lnTo>
                    <a:lnTo>
                      <a:pt x="38501" y="24087"/>
                    </a:lnTo>
                    <a:lnTo>
                      <a:pt x="36260" y="35773"/>
                    </a:lnTo>
                    <a:lnTo>
                      <a:pt x="34789" y="51600"/>
                    </a:lnTo>
                    <a:lnTo>
                      <a:pt x="28601" y="65670"/>
                    </a:lnTo>
                    <a:lnTo>
                      <a:pt x="21476" y="76563"/>
                    </a:lnTo>
                    <a:lnTo>
                      <a:pt x="19461" y="82976"/>
                    </a:lnTo>
                    <a:lnTo>
                      <a:pt x="17175" y="101314"/>
                    </a:lnTo>
                    <a:lnTo>
                      <a:pt x="9299" y="123139"/>
                    </a:lnTo>
                    <a:lnTo>
                      <a:pt x="9032" y="129199"/>
                    </a:lnTo>
                    <a:lnTo>
                      <a:pt x="6324" y="134482"/>
                    </a:lnTo>
                    <a:lnTo>
                      <a:pt x="360" y="142384"/>
                    </a:lnTo>
                    <a:lnTo>
                      <a:pt x="0" y="151424"/>
                    </a:lnTo>
                    <a:lnTo>
                      <a:pt x="8919" y="151804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20" name="SMARTInkShape-1025"/>
              <p:cNvSpPr/>
              <p:nvPr>
                <p:custDataLst>
                  <p:tags r:id="rId107"/>
                </p:custDataLst>
              </p:nvPr>
            </p:nvSpPr>
            <p:spPr>
              <a:xfrm>
                <a:off x="3687961" y="2678906"/>
                <a:ext cx="107157" cy="80368"/>
              </a:xfrm>
              <a:custGeom>
                <a:avLst/>
                <a:gdLst/>
                <a:ahLst/>
                <a:cxnLst/>
                <a:rect l="0" t="0" r="0" b="0"/>
                <a:pathLst>
                  <a:path w="107157" h="80368">
                    <a:moveTo>
                      <a:pt x="17859" y="26789"/>
                    </a:moveTo>
                    <a:lnTo>
                      <a:pt x="17859" y="22049"/>
                    </a:lnTo>
                    <a:lnTo>
                      <a:pt x="16867" y="20652"/>
                    </a:lnTo>
                    <a:lnTo>
                      <a:pt x="15213" y="19722"/>
                    </a:lnTo>
                    <a:lnTo>
                      <a:pt x="8962" y="17869"/>
                    </a:lnTo>
                    <a:lnTo>
                      <a:pt x="8929" y="8930"/>
                    </a:lnTo>
                    <a:lnTo>
                      <a:pt x="17850" y="10"/>
                    </a:lnTo>
                    <a:lnTo>
                      <a:pt x="35718" y="0"/>
                    </a:lnTo>
                    <a:lnTo>
                      <a:pt x="35718" y="8562"/>
                    </a:lnTo>
                    <a:lnTo>
                      <a:pt x="26821" y="8929"/>
                    </a:lnTo>
                    <a:lnTo>
                      <a:pt x="26789" y="31159"/>
                    </a:lnTo>
                    <a:lnTo>
                      <a:pt x="25796" y="32679"/>
                    </a:lnTo>
                    <a:lnTo>
                      <a:pt x="24143" y="33692"/>
                    </a:lnTo>
                    <a:lnTo>
                      <a:pt x="22048" y="34368"/>
                    </a:lnTo>
                    <a:lnTo>
                      <a:pt x="20652" y="35810"/>
                    </a:lnTo>
                    <a:lnTo>
                      <a:pt x="18227" y="43288"/>
                    </a:lnTo>
                    <a:lnTo>
                      <a:pt x="17869" y="53175"/>
                    </a:lnTo>
                    <a:lnTo>
                      <a:pt x="10171" y="61231"/>
                    </a:lnTo>
                    <a:lnTo>
                      <a:pt x="9297" y="66870"/>
                    </a:lnTo>
                    <a:lnTo>
                      <a:pt x="8183" y="68392"/>
                    </a:lnTo>
                    <a:lnTo>
                      <a:pt x="6448" y="69408"/>
                    </a:lnTo>
                    <a:lnTo>
                      <a:pt x="1273" y="71037"/>
                    </a:lnTo>
                    <a:lnTo>
                      <a:pt x="566" y="73905"/>
                    </a:lnTo>
                    <a:lnTo>
                      <a:pt x="0" y="80367"/>
                    </a:lnTo>
                    <a:lnTo>
                      <a:pt x="22200" y="80367"/>
                    </a:lnTo>
                    <a:lnTo>
                      <a:pt x="27395" y="77721"/>
                    </a:lnTo>
                    <a:lnTo>
                      <a:pt x="33011" y="74230"/>
                    </a:lnTo>
                    <a:lnTo>
                      <a:pt x="44701" y="71989"/>
                    </a:lnTo>
                    <a:lnTo>
                      <a:pt x="47660" y="71805"/>
                    </a:lnTo>
                    <a:lnTo>
                      <a:pt x="53594" y="68956"/>
                    </a:lnTo>
                    <a:lnTo>
                      <a:pt x="59538" y="65373"/>
                    </a:lnTo>
                    <a:lnTo>
                      <a:pt x="71439" y="63074"/>
                    </a:lnTo>
                    <a:lnTo>
                      <a:pt x="107156" y="62508"/>
                    </a:lnTo>
                    <a:lnTo>
                      <a:pt x="98226" y="62508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21" name="SMARTInkShape-1026"/>
              <p:cNvSpPr/>
              <p:nvPr>
                <p:custDataLst>
                  <p:tags r:id="rId108"/>
                </p:custDataLst>
              </p:nvPr>
            </p:nvSpPr>
            <p:spPr>
              <a:xfrm>
                <a:off x="3768328" y="2696766"/>
                <a:ext cx="35719" cy="142875"/>
              </a:xfrm>
              <a:custGeom>
                <a:avLst/>
                <a:gdLst/>
                <a:ahLst/>
                <a:cxnLst/>
                <a:rect l="0" t="0" r="0" b="0"/>
                <a:pathLst>
                  <a:path w="35719" h="142875">
                    <a:moveTo>
                      <a:pt x="35718" y="0"/>
                    </a:moveTo>
                    <a:lnTo>
                      <a:pt x="30978" y="4740"/>
                    </a:lnTo>
                    <a:lnTo>
                      <a:pt x="28651" y="9713"/>
                    </a:lnTo>
                    <a:lnTo>
                      <a:pt x="25869" y="32772"/>
                    </a:lnTo>
                    <a:lnTo>
                      <a:pt x="20674" y="42672"/>
                    </a:lnTo>
                    <a:lnTo>
                      <a:pt x="17114" y="67633"/>
                    </a:lnTo>
                    <a:lnTo>
                      <a:pt x="10841" y="80203"/>
                    </a:lnTo>
                    <a:lnTo>
                      <a:pt x="10203" y="83234"/>
                    </a:lnTo>
                    <a:lnTo>
                      <a:pt x="1353" y="101193"/>
                    </a:lnTo>
                    <a:lnTo>
                      <a:pt x="0" y="142874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22" name="SMARTInkShape-1027"/>
              <p:cNvSpPr/>
              <p:nvPr>
                <p:custDataLst>
                  <p:tags r:id="rId109"/>
                </p:custDataLst>
              </p:nvPr>
            </p:nvSpPr>
            <p:spPr>
              <a:xfrm>
                <a:off x="3875484" y="2714625"/>
                <a:ext cx="35720" cy="123765"/>
              </a:xfrm>
              <a:custGeom>
                <a:avLst/>
                <a:gdLst/>
                <a:ahLst/>
                <a:cxnLst/>
                <a:rect l="0" t="0" r="0" b="0"/>
                <a:pathLst>
                  <a:path w="35720" h="123765">
                    <a:moveTo>
                      <a:pt x="35719" y="0"/>
                    </a:moveTo>
                    <a:lnTo>
                      <a:pt x="30574" y="0"/>
                    </a:lnTo>
                    <a:lnTo>
                      <a:pt x="32771" y="0"/>
                    </a:lnTo>
                    <a:lnTo>
                      <a:pt x="26876" y="0"/>
                    </a:lnTo>
                    <a:lnTo>
                      <a:pt x="26790" y="29811"/>
                    </a:lnTo>
                    <a:lnTo>
                      <a:pt x="24143" y="35739"/>
                    </a:lnTo>
                    <a:lnTo>
                      <a:pt x="22049" y="38709"/>
                    </a:lnTo>
                    <a:lnTo>
                      <a:pt x="15766" y="60647"/>
                    </a:lnTo>
                    <a:lnTo>
                      <a:pt x="11968" y="67634"/>
                    </a:lnTo>
                    <a:lnTo>
                      <a:pt x="8837" y="77145"/>
                    </a:lnTo>
                    <a:lnTo>
                      <a:pt x="3059" y="86248"/>
                    </a:lnTo>
                    <a:lnTo>
                      <a:pt x="907" y="95228"/>
                    </a:lnTo>
                    <a:lnTo>
                      <a:pt x="0" y="123764"/>
                    </a:lnTo>
                    <a:lnTo>
                      <a:pt x="0" y="119904"/>
                    </a:lnTo>
                    <a:lnTo>
                      <a:pt x="993" y="118632"/>
                    </a:lnTo>
                    <a:lnTo>
                      <a:pt x="8930" y="116086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23" name="SMARTInkShape-1028"/>
              <p:cNvSpPr/>
              <p:nvPr>
                <p:custDataLst>
                  <p:tags r:id="rId110"/>
                </p:custDataLst>
              </p:nvPr>
            </p:nvSpPr>
            <p:spPr>
              <a:xfrm>
                <a:off x="3929066" y="2723555"/>
                <a:ext cx="89172" cy="123764"/>
              </a:xfrm>
              <a:custGeom>
                <a:avLst/>
                <a:gdLst/>
                <a:ahLst/>
                <a:cxnLst/>
                <a:rect l="0" t="0" r="0" b="0"/>
                <a:pathLst>
                  <a:path w="89172" h="123764">
                    <a:moveTo>
                      <a:pt x="44645" y="0"/>
                    </a:moveTo>
                    <a:lnTo>
                      <a:pt x="36083" y="0"/>
                    </a:lnTo>
                    <a:lnTo>
                      <a:pt x="35747" y="7688"/>
                    </a:lnTo>
                    <a:lnTo>
                      <a:pt x="12037" y="34586"/>
                    </a:lnTo>
                    <a:lnTo>
                      <a:pt x="8855" y="48061"/>
                    </a:lnTo>
                    <a:lnTo>
                      <a:pt x="1359" y="60409"/>
                    </a:lnTo>
                    <a:lnTo>
                      <a:pt x="0" y="101547"/>
                    </a:lnTo>
                    <a:lnTo>
                      <a:pt x="991" y="103417"/>
                    </a:lnTo>
                    <a:lnTo>
                      <a:pt x="2644" y="104663"/>
                    </a:lnTo>
                    <a:lnTo>
                      <a:pt x="4738" y="105494"/>
                    </a:lnTo>
                    <a:lnTo>
                      <a:pt x="6134" y="107040"/>
                    </a:lnTo>
                    <a:lnTo>
                      <a:pt x="7685" y="111404"/>
                    </a:lnTo>
                    <a:lnTo>
                      <a:pt x="9091" y="112964"/>
                    </a:lnTo>
                    <a:lnTo>
                      <a:pt x="16506" y="115674"/>
                    </a:lnTo>
                    <a:lnTo>
                      <a:pt x="22196" y="115964"/>
                    </a:lnTo>
                    <a:lnTo>
                      <a:pt x="27392" y="118677"/>
                    </a:lnTo>
                    <a:lnTo>
                      <a:pt x="34071" y="123763"/>
                    </a:lnTo>
                    <a:lnTo>
                      <a:pt x="50947" y="117217"/>
                    </a:lnTo>
                    <a:lnTo>
                      <a:pt x="74497" y="95124"/>
                    </a:lnTo>
                    <a:lnTo>
                      <a:pt x="77756" y="89241"/>
                    </a:lnTo>
                    <a:lnTo>
                      <a:pt x="88880" y="50968"/>
                    </a:lnTo>
                    <a:lnTo>
                      <a:pt x="89171" y="41780"/>
                    </a:lnTo>
                    <a:lnTo>
                      <a:pt x="86593" y="35766"/>
                    </a:lnTo>
                    <a:lnTo>
                      <a:pt x="75988" y="22574"/>
                    </a:lnTo>
                    <a:lnTo>
                      <a:pt x="70812" y="19954"/>
                    </a:lnTo>
                    <a:lnTo>
                      <a:pt x="68043" y="19256"/>
                    </a:lnTo>
                    <a:lnTo>
                      <a:pt x="53734" y="9839"/>
                    </a:lnTo>
                    <a:lnTo>
                      <a:pt x="45058" y="8964"/>
                    </a:lnTo>
                    <a:lnTo>
                      <a:pt x="44645" y="17859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</p:grpSp>
        <p:grpSp>
          <p:nvGrpSpPr>
            <p:cNvPr id="627" name="SMARTInkShape-Group182"/>
            <p:cNvGrpSpPr/>
            <p:nvPr/>
          </p:nvGrpSpPr>
          <p:grpSpPr>
            <a:xfrm>
              <a:off x="2303862" y="2714625"/>
              <a:ext cx="89295" cy="62509"/>
              <a:chOff x="2303862" y="2714625"/>
              <a:chExt cx="89295" cy="62509"/>
            </a:xfrm>
          </p:grpSpPr>
          <p:sp>
            <p:nvSpPr>
              <p:cNvPr id="625" name="SMARTInkShape-1029"/>
              <p:cNvSpPr/>
              <p:nvPr>
                <p:custDataLst>
                  <p:tags r:id="rId96"/>
                </p:custDataLst>
              </p:nvPr>
            </p:nvSpPr>
            <p:spPr>
              <a:xfrm>
                <a:off x="2303862" y="2714625"/>
                <a:ext cx="89295" cy="1"/>
              </a:xfrm>
              <a:custGeom>
                <a:avLst/>
                <a:gdLst/>
                <a:ahLst/>
                <a:cxnLst/>
                <a:rect l="0" t="0" r="0" b="0"/>
                <a:pathLst>
                  <a:path w="89295" h="1">
                    <a:moveTo>
                      <a:pt x="8927" y="0"/>
                    </a:moveTo>
                    <a:lnTo>
                      <a:pt x="0" y="0"/>
                    </a:lnTo>
                    <a:lnTo>
                      <a:pt x="41693" y="0"/>
                    </a:lnTo>
                    <a:lnTo>
                      <a:pt x="84982" y="0"/>
                    </a:lnTo>
                    <a:lnTo>
                      <a:pt x="89294" y="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26" name="SMARTInkShape-1030"/>
              <p:cNvSpPr/>
              <p:nvPr>
                <p:custDataLst>
                  <p:tags r:id="rId97"/>
                </p:custDataLst>
              </p:nvPr>
            </p:nvSpPr>
            <p:spPr>
              <a:xfrm>
                <a:off x="2303869" y="2768203"/>
                <a:ext cx="89288" cy="8931"/>
              </a:xfrm>
              <a:custGeom>
                <a:avLst/>
                <a:gdLst/>
                <a:ahLst/>
                <a:cxnLst/>
                <a:rect l="0" t="0" r="0" b="0"/>
                <a:pathLst>
                  <a:path w="89288" h="8931">
                    <a:moveTo>
                      <a:pt x="8920" y="8930"/>
                    </a:moveTo>
                    <a:lnTo>
                      <a:pt x="0" y="8930"/>
                    </a:lnTo>
                    <a:lnTo>
                      <a:pt x="7679" y="8930"/>
                    </a:lnTo>
                    <a:lnTo>
                      <a:pt x="15804" y="2793"/>
                    </a:lnTo>
                    <a:lnTo>
                      <a:pt x="24078" y="827"/>
                    </a:lnTo>
                    <a:lnTo>
                      <a:pt x="68293" y="0"/>
                    </a:lnTo>
                    <a:lnTo>
                      <a:pt x="76046" y="0"/>
                    </a:lnTo>
                    <a:lnTo>
                      <a:pt x="77483" y="992"/>
                    </a:lnTo>
                    <a:lnTo>
                      <a:pt x="78441" y="2646"/>
                    </a:lnTo>
                    <a:lnTo>
                      <a:pt x="80245" y="8562"/>
                    </a:lnTo>
                    <a:lnTo>
                      <a:pt x="89287" y="893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</p:grpSp>
        <p:grpSp>
          <p:nvGrpSpPr>
            <p:cNvPr id="635" name="SMARTInkShape-Group183"/>
            <p:cNvGrpSpPr/>
            <p:nvPr/>
          </p:nvGrpSpPr>
          <p:grpSpPr>
            <a:xfrm>
              <a:off x="1500187" y="2732484"/>
              <a:ext cx="562572" cy="294671"/>
              <a:chOff x="1500187" y="2732484"/>
              <a:chExt cx="562572" cy="294671"/>
            </a:xfrm>
          </p:grpSpPr>
          <p:sp>
            <p:nvSpPr>
              <p:cNvPr id="628" name="SMARTInkShape-1031"/>
              <p:cNvSpPr/>
              <p:nvPr>
                <p:custDataLst>
                  <p:tags r:id="rId89"/>
                </p:custDataLst>
              </p:nvPr>
            </p:nvSpPr>
            <p:spPr>
              <a:xfrm>
                <a:off x="1500187" y="2732484"/>
                <a:ext cx="17860" cy="107148"/>
              </a:xfrm>
              <a:custGeom>
                <a:avLst/>
                <a:gdLst/>
                <a:ahLst/>
                <a:cxnLst/>
                <a:rect l="0" t="0" r="0" b="0"/>
                <a:pathLst>
                  <a:path w="17860" h="107148">
                    <a:moveTo>
                      <a:pt x="8930" y="17860"/>
                    </a:moveTo>
                    <a:lnTo>
                      <a:pt x="8930" y="1251"/>
                    </a:lnTo>
                    <a:lnTo>
                      <a:pt x="9922" y="834"/>
                    </a:lnTo>
                    <a:lnTo>
                      <a:pt x="17859" y="0"/>
                    </a:lnTo>
                    <a:lnTo>
                      <a:pt x="13119" y="4741"/>
                    </a:lnTo>
                    <a:lnTo>
                      <a:pt x="10792" y="9714"/>
                    </a:lnTo>
                    <a:lnTo>
                      <a:pt x="7944" y="50604"/>
                    </a:lnTo>
                    <a:lnTo>
                      <a:pt x="1864" y="62508"/>
                    </a:lnTo>
                    <a:lnTo>
                      <a:pt x="0" y="107147"/>
                    </a:lnTo>
                    <a:lnTo>
                      <a:pt x="8930" y="98227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29" name="SMARTInkShape-1032"/>
              <p:cNvSpPr/>
              <p:nvPr>
                <p:custDataLst>
                  <p:tags r:id="rId90"/>
                </p:custDataLst>
              </p:nvPr>
            </p:nvSpPr>
            <p:spPr>
              <a:xfrm>
                <a:off x="1571625" y="2741414"/>
                <a:ext cx="62509" cy="71438"/>
              </a:xfrm>
              <a:custGeom>
                <a:avLst/>
                <a:gdLst/>
                <a:ahLst/>
                <a:cxnLst/>
                <a:rect l="0" t="0" r="0" b="0"/>
                <a:pathLst>
                  <a:path w="62509" h="71438">
                    <a:moveTo>
                      <a:pt x="35719" y="0"/>
                    </a:moveTo>
                    <a:lnTo>
                      <a:pt x="35719" y="7688"/>
                    </a:lnTo>
                    <a:lnTo>
                      <a:pt x="28030" y="16509"/>
                    </a:lnTo>
                    <a:lnTo>
                      <a:pt x="27157" y="22200"/>
                    </a:lnTo>
                    <a:lnTo>
                      <a:pt x="26042" y="23729"/>
                    </a:lnTo>
                    <a:lnTo>
                      <a:pt x="24307" y="24750"/>
                    </a:lnTo>
                    <a:lnTo>
                      <a:pt x="22158" y="25429"/>
                    </a:lnTo>
                    <a:lnTo>
                      <a:pt x="20725" y="26875"/>
                    </a:lnTo>
                    <a:lnTo>
                      <a:pt x="19133" y="31127"/>
                    </a:lnTo>
                    <a:lnTo>
                      <a:pt x="18236" y="39098"/>
                    </a:lnTo>
                    <a:lnTo>
                      <a:pt x="17119" y="40949"/>
                    </a:lnTo>
                    <a:lnTo>
                      <a:pt x="15381" y="42181"/>
                    </a:lnTo>
                    <a:lnTo>
                      <a:pt x="13231" y="43004"/>
                    </a:lnTo>
                    <a:lnTo>
                      <a:pt x="11797" y="44544"/>
                    </a:lnTo>
                    <a:lnTo>
                      <a:pt x="8189" y="53646"/>
                    </a:lnTo>
                    <a:lnTo>
                      <a:pt x="377" y="62104"/>
                    </a:lnTo>
                    <a:lnTo>
                      <a:pt x="0" y="71434"/>
                    </a:lnTo>
                    <a:lnTo>
                      <a:pt x="44245" y="71437"/>
                    </a:lnTo>
                    <a:lnTo>
                      <a:pt x="44529" y="66697"/>
                    </a:lnTo>
                    <a:lnTo>
                      <a:pt x="45561" y="65301"/>
                    </a:lnTo>
                    <a:lnTo>
                      <a:pt x="53207" y="62617"/>
                    </a:lnTo>
                    <a:lnTo>
                      <a:pt x="61234" y="62517"/>
                    </a:lnTo>
                    <a:lnTo>
                      <a:pt x="61659" y="61522"/>
                    </a:lnTo>
                    <a:lnTo>
                      <a:pt x="62508" y="53578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30" name="SMARTInkShape-1033"/>
              <p:cNvSpPr/>
              <p:nvPr>
                <p:custDataLst>
                  <p:tags r:id="rId91"/>
                </p:custDataLst>
              </p:nvPr>
            </p:nvSpPr>
            <p:spPr>
              <a:xfrm>
                <a:off x="1643072" y="2759273"/>
                <a:ext cx="26780" cy="107157"/>
              </a:xfrm>
              <a:custGeom>
                <a:avLst/>
                <a:gdLst/>
                <a:ahLst/>
                <a:cxnLst/>
                <a:rect l="0" t="0" r="0" b="0"/>
                <a:pathLst>
                  <a:path w="26780" h="107157">
                    <a:moveTo>
                      <a:pt x="26779" y="0"/>
                    </a:moveTo>
                    <a:lnTo>
                      <a:pt x="17959" y="0"/>
                    </a:lnTo>
                    <a:lnTo>
                      <a:pt x="22623" y="4741"/>
                    </a:lnTo>
                    <a:lnTo>
                      <a:pt x="23016" y="7129"/>
                    </a:lnTo>
                    <a:lnTo>
                      <a:pt x="18239" y="26858"/>
                    </a:lnTo>
                    <a:lnTo>
                      <a:pt x="16873" y="56741"/>
                    </a:lnTo>
                    <a:lnTo>
                      <a:pt x="10163" y="74047"/>
                    </a:lnTo>
                    <a:lnTo>
                      <a:pt x="8174" y="86248"/>
                    </a:lnTo>
                    <a:lnTo>
                      <a:pt x="1264" y="96453"/>
                    </a:lnTo>
                    <a:lnTo>
                      <a:pt x="0" y="107034"/>
                    </a:lnTo>
                    <a:lnTo>
                      <a:pt x="17850" y="107156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31" name="SMARTInkShape-1034"/>
              <p:cNvSpPr/>
              <p:nvPr>
                <p:custDataLst>
                  <p:tags r:id="rId92"/>
                </p:custDataLst>
              </p:nvPr>
            </p:nvSpPr>
            <p:spPr>
              <a:xfrm>
                <a:off x="1732471" y="2750344"/>
                <a:ext cx="17749" cy="141622"/>
              </a:xfrm>
              <a:custGeom>
                <a:avLst/>
                <a:gdLst/>
                <a:ahLst/>
                <a:cxnLst/>
                <a:rect l="0" t="0" r="0" b="0"/>
                <a:pathLst>
                  <a:path w="17749" h="141622">
                    <a:moveTo>
                      <a:pt x="17748" y="0"/>
                    </a:moveTo>
                    <a:lnTo>
                      <a:pt x="17748" y="42673"/>
                    </a:lnTo>
                    <a:lnTo>
                      <a:pt x="16755" y="68626"/>
                    </a:lnTo>
                    <a:lnTo>
                      <a:pt x="9646" y="94350"/>
                    </a:lnTo>
                    <a:lnTo>
                      <a:pt x="9186" y="100803"/>
                    </a:lnTo>
                    <a:lnTo>
                      <a:pt x="6336" y="106978"/>
                    </a:lnTo>
                    <a:lnTo>
                      <a:pt x="1162" y="114287"/>
                    </a:lnTo>
                    <a:lnTo>
                      <a:pt x="140" y="122859"/>
                    </a:lnTo>
                    <a:lnTo>
                      <a:pt x="0" y="128357"/>
                    </a:lnTo>
                    <a:lnTo>
                      <a:pt x="955" y="130220"/>
                    </a:lnTo>
                    <a:lnTo>
                      <a:pt x="2584" y="131461"/>
                    </a:lnTo>
                    <a:lnTo>
                      <a:pt x="8453" y="133800"/>
                    </a:lnTo>
                    <a:lnTo>
                      <a:pt x="8786" y="141621"/>
                    </a:lnTo>
                    <a:lnTo>
                      <a:pt x="8809" y="137763"/>
                    </a:lnTo>
                    <a:lnTo>
                      <a:pt x="9804" y="136490"/>
                    </a:lnTo>
                    <a:lnTo>
                      <a:pt x="17748" y="133945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32" name="SMARTInkShape-1035"/>
              <p:cNvSpPr/>
              <p:nvPr>
                <p:custDataLst>
                  <p:tags r:id="rId93"/>
                </p:custDataLst>
              </p:nvPr>
            </p:nvSpPr>
            <p:spPr>
              <a:xfrm>
                <a:off x="1830586" y="2866429"/>
                <a:ext cx="17860" cy="142843"/>
              </a:xfrm>
              <a:custGeom>
                <a:avLst/>
                <a:gdLst/>
                <a:ahLst/>
                <a:cxnLst/>
                <a:rect l="0" t="0" r="0" b="0"/>
                <a:pathLst>
                  <a:path w="17860" h="142843">
                    <a:moveTo>
                      <a:pt x="17859" y="8930"/>
                    </a:moveTo>
                    <a:lnTo>
                      <a:pt x="17859" y="0"/>
                    </a:lnTo>
                    <a:lnTo>
                      <a:pt x="17859" y="40243"/>
                    </a:lnTo>
                    <a:lnTo>
                      <a:pt x="17859" y="74338"/>
                    </a:lnTo>
                    <a:lnTo>
                      <a:pt x="15213" y="80334"/>
                    </a:lnTo>
                    <a:lnTo>
                      <a:pt x="11722" y="86306"/>
                    </a:lnTo>
                    <a:lnTo>
                      <a:pt x="9481" y="98224"/>
                    </a:lnTo>
                    <a:lnTo>
                      <a:pt x="9297" y="101202"/>
                    </a:lnTo>
                    <a:lnTo>
                      <a:pt x="6447" y="107156"/>
                    </a:lnTo>
                    <a:lnTo>
                      <a:pt x="2865" y="113109"/>
                    </a:lnTo>
                    <a:lnTo>
                      <a:pt x="566" y="125016"/>
                    </a:lnTo>
                    <a:lnTo>
                      <a:pt x="0" y="142842"/>
                    </a:lnTo>
                    <a:lnTo>
                      <a:pt x="17859" y="125016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33" name="SMARTInkShape-1036"/>
              <p:cNvSpPr/>
              <p:nvPr>
                <p:custDataLst>
                  <p:tags r:id="rId94"/>
                </p:custDataLst>
              </p:nvPr>
            </p:nvSpPr>
            <p:spPr>
              <a:xfrm>
                <a:off x="1857375" y="2875369"/>
                <a:ext cx="70164" cy="151786"/>
              </a:xfrm>
              <a:custGeom>
                <a:avLst/>
                <a:gdLst/>
                <a:ahLst/>
                <a:cxnLst/>
                <a:rect l="0" t="0" r="0" b="0"/>
                <a:pathLst>
                  <a:path w="70164" h="151786">
                    <a:moveTo>
                      <a:pt x="0" y="26779"/>
                    </a:moveTo>
                    <a:lnTo>
                      <a:pt x="0" y="13110"/>
                    </a:lnTo>
                    <a:lnTo>
                      <a:pt x="992" y="11713"/>
                    </a:lnTo>
                    <a:lnTo>
                      <a:pt x="2646" y="10782"/>
                    </a:lnTo>
                    <a:lnTo>
                      <a:pt x="4740" y="10162"/>
                    </a:lnTo>
                    <a:lnTo>
                      <a:pt x="6137" y="8755"/>
                    </a:lnTo>
                    <a:lnTo>
                      <a:pt x="7688" y="4547"/>
                    </a:lnTo>
                    <a:lnTo>
                      <a:pt x="9094" y="3028"/>
                    </a:lnTo>
                    <a:lnTo>
                      <a:pt x="16509" y="390"/>
                    </a:lnTo>
                    <a:lnTo>
                      <a:pt x="31127" y="0"/>
                    </a:lnTo>
                    <a:lnTo>
                      <a:pt x="32657" y="989"/>
                    </a:lnTo>
                    <a:lnTo>
                      <a:pt x="33678" y="2641"/>
                    </a:lnTo>
                    <a:lnTo>
                      <a:pt x="34358" y="4734"/>
                    </a:lnTo>
                    <a:lnTo>
                      <a:pt x="35804" y="6129"/>
                    </a:lnTo>
                    <a:lnTo>
                      <a:pt x="44733" y="9667"/>
                    </a:lnTo>
                    <a:lnTo>
                      <a:pt x="53175" y="17472"/>
                    </a:lnTo>
                    <a:lnTo>
                      <a:pt x="53459" y="22478"/>
                    </a:lnTo>
                    <a:lnTo>
                      <a:pt x="50879" y="27514"/>
                    </a:lnTo>
                    <a:lnTo>
                      <a:pt x="38755" y="42518"/>
                    </a:lnTo>
                    <a:lnTo>
                      <a:pt x="35626" y="50845"/>
                    </a:lnTo>
                    <a:lnTo>
                      <a:pt x="31378" y="56657"/>
                    </a:lnTo>
                    <a:lnTo>
                      <a:pt x="26183" y="59902"/>
                    </a:lnTo>
                    <a:lnTo>
                      <a:pt x="23408" y="60767"/>
                    </a:lnTo>
                    <a:lnTo>
                      <a:pt x="21559" y="62336"/>
                    </a:lnTo>
                    <a:lnTo>
                      <a:pt x="18004" y="71015"/>
                    </a:lnTo>
                    <a:lnTo>
                      <a:pt x="9040" y="71424"/>
                    </a:lnTo>
                    <a:lnTo>
                      <a:pt x="22568" y="71428"/>
                    </a:lnTo>
                    <a:lnTo>
                      <a:pt x="23975" y="72420"/>
                    </a:lnTo>
                    <a:lnTo>
                      <a:pt x="24913" y="74074"/>
                    </a:lnTo>
                    <a:lnTo>
                      <a:pt x="25538" y="76168"/>
                    </a:lnTo>
                    <a:lnTo>
                      <a:pt x="26947" y="77565"/>
                    </a:lnTo>
                    <a:lnTo>
                      <a:pt x="35318" y="80248"/>
                    </a:lnTo>
                    <a:lnTo>
                      <a:pt x="40340" y="80325"/>
                    </a:lnTo>
                    <a:lnTo>
                      <a:pt x="45380" y="82989"/>
                    </a:lnTo>
                    <a:lnTo>
                      <a:pt x="51959" y="88043"/>
                    </a:lnTo>
                    <a:lnTo>
                      <a:pt x="52858" y="91380"/>
                    </a:lnTo>
                    <a:lnTo>
                      <a:pt x="53098" y="93659"/>
                    </a:lnTo>
                    <a:lnTo>
                      <a:pt x="54250" y="95178"/>
                    </a:lnTo>
                    <a:lnTo>
                      <a:pt x="58176" y="96866"/>
                    </a:lnTo>
                    <a:lnTo>
                      <a:pt x="59620" y="98308"/>
                    </a:lnTo>
                    <a:lnTo>
                      <a:pt x="63246" y="107232"/>
                    </a:lnTo>
                    <a:lnTo>
                      <a:pt x="68569" y="114007"/>
                    </a:lnTo>
                    <a:lnTo>
                      <a:pt x="70163" y="119456"/>
                    </a:lnTo>
                    <a:lnTo>
                      <a:pt x="69595" y="121306"/>
                    </a:lnTo>
                    <a:lnTo>
                      <a:pt x="68225" y="122539"/>
                    </a:lnTo>
                    <a:lnTo>
                      <a:pt x="66319" y="123361"/>
                    </a:lnTo>
                    <a:lnTo>
                      <a:pt x="65049" y="124902"/>
                    </a:lnTo>
                    <a:lnTo>
                      <a:pt x="62842" y="132550"/>
                    </a:lnTo>
                    <a:lnTo>
                      <a:pt x="49214" y="147202"/>
                    </a:lnTo>
                    <a:lnTo>
                      <a:pt x="44032" y="149754"/>
                    </a:lnTo>
                    <a:lnTo>
                      <a:pt x="28174" y="151760"/>
                    </a:lnTo>
                    <a:lnTo>
                      <a:pt x="22459" y="151785"/>
                    </a:lnTo>
                    <a:lnTo>
                      <a:pt x="20926" y="150796"/>
                    </a:lnTo>
                    <a:lnTo>
                      <a:pt x="19904" y="149144"/>
                    </a:lnTo>
                    <a:lnTo>
                      <a:pt x="18263" y="144105"/>
                    </a:lnTo>
                    <a:lnTo>
                      <a:pt x="8929" y="133935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34" name="SMARTInkShape-1037"/>
              <p:cNvSpPr/>
              <p:nvPr>
                <p:custDataLst>
                  <p:tags r:id="rId95"/>
                </p:custDataLst>
              </p:nvPr>
            </p:nvSpPr>
            <p:spPr>
              <a:xfrm>
                <a:off x="1955969" y="2937867"/>
                <a:ext cx="106790" cy="71438"/>
              </a:xfrm>
              <a:custGeom>
                <a:avLst/>
                <a:gdLst/>
                <a:ahLst/>
                <a:cxnLst/>
                <a:rect l="0" t="0" r="0" b="0"/>
                <a:pathLst>
                  <a:path w="106790" h="71438">
                    <a:moveTo>
                      <a:pt x="53210" y="8930"/>
                    </a:moveTo>
                    <a:lnTo>
                      <a:pt x="53210" y="0"/>
                    </a:lnTo>
                    <a:lnTo>
                      <a:pt x="36602" y="0"/>
                    </a:lnTo>
                    <a:lnTo>
                      <a:pt x="36185" y="992"/>
                    </a:lnTo>
                    <a:lnTo>
                      <a:pt x="35384" y="8562"/>
                    </a:lnTo>
                    <a:lnTo>
                      <a:pt x="26790" y="8920"/>
                    </a:lnTo>
                    <a:lnTo>
                      <a:pt x="26531" y="13667"/>
                    </a:lnTo>
                    <a:lnTo>
                      <a:pt x="25502" y="15064"/>
                    </a:lnTo>
                    <a:lnTo>
                      <a:pt x="18743" y="17491"/>
                    </a:lnTo>
                    <a:lnTo>
                      <a:pt x="18048" y="20341"/>
                    </a:lnTo>
                    <a:lnTo>
                      <a:pt x="17602" y="25516"/>
                    </a:lnTo>
                    <a:lnTo>
                      <a:pt x="16573" y="25940"/>
                    </a:lnTo>
                    <a:lnTo>
                      <a:pt x="12784" y="26412"/>
                    </a:lnTo>
                    <a:lnTo>
                      <a:pt x="11377" y="27530"/>
                    </a:lnTo>
                    <a:lnTo>
                      <a:pt x="8933" y="34444"/>
                    </a:lnTo>
                    <a:lnTo>
                      <a:pt x="8572" y="44247"/>
                    </a:lnTo>
                    <a:lnTo>
                      <a:pt x="875" y="52302"/>
                    </a:lnTo>
                    <a:lnTo>
                      <a:pt x="0" y="57940"/>
                    </a:lnTo>
                    <a:lnTo>
                      <a:pt x="870" y="59463"/>
                    </a:lnTo>
                    <a:lnTo>
                      <a:pt x="2442" y="60478"/>
                    </a:lnTo>
                    <a:lnTo>
                      <a:pt x="8204" y="62389"/>
                    </a:lnTo>
                    <a:lnTo>
                      <a:pt x="8560" y="71328"/>
                    </a:lnTo>
                    <a:lnTo>
                      <a:pt x="17460" y="71437"/>
                    </a:lnTo>
                    <a:lnTo>
                      <a:pt x="25177" y="63749"/>
                    </a:lnTo>
                    <a:lnTo>
                      <a:pt x="27168" y="55624"/>
                    </a:lnTo>
                    <a:lnTo>
                      <a:pt x="42928" y="37104"/>
                    </a:lnTo>
                    <a:lnTo>
                      <a:pt x="45006" y="28863"/>
                    </a:lnTo>
                    <a:lnTo>
                      <a:pt x="53208" y="17863"/>
                    </a:lnTo>
                    <a:lnTo>
                      <a:pt x="53210" y="40318"/>
                    </a:lnTo>
                    <a:lnTo>
                      <a:pt x="54203" y="41761"/>
                    </a:lnTo>
                    <a:lnTo>
                      <a:pt x="55856" y="42724"/>
                    </a:lnTo>
                    <a:lnTo>
                      <a:pt x="57951" y="43366"/>
                    </a:lnTo>
                    <a:lnTo>
                      <a:pt x="59347" y="44786"/>
                    </a:lnTo>
                    <a:lnTo>
                      <a:pt x="60899" y="49009"/>
                    </a:lnTo>
                    <a:lnTo>
                      <a:pt x="62305" y="50532"/>
                    </a:lnTo>
                    <a:lnTo>
                      <a:pt x="66513" y="52224"/>
                    </a:lnTo>
                    <a:lnTo>
                      <a:pt x="68032" y="53668"/>
                    </a:lnTo>
                    <a:lnTo>
                      <a:pt x="69720" y="57918"/>
                    </a:lnTo>
                    <a:lnTo>
                      <a:pt x="71162" y="59448"/>
                    </a:lnTo>
                    <a:lnTo>
                      <a:pt x="79597" y="62388"/>
                    </a:lnTo>
                    <a:lnTo>
                      <a:pt x="106789" y="62508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</p:grpSp>
        <p:sp>
          <p:nvSpPr>
            <p:cNvPr id="636" name="SMARTInkShape-1038"/>
            <p:cNvSpPr/>
            <p:nvPr>
              <p:custDataLst>
                <p:tags r:id="rId3"/>
              </p:custDataLst>
            </p:nvPr>
          </p:nvSpPr>
          <p:spPr>
            <a:xfrm>
              <a:off x="1223368" y="2571750"/>
              <a:ext cx="178594" cy="160735"/>
            </a:xfrm>
            <a:custGeom>
              <a:avLst/>
              <a:gdLst/>
              <a:ahLst/>
              <a:cxnLst/>
              <a:rect l="0" t="0" r="0" b="0"/>
              <a:pathLst>
                <a:path w="178594" h="160735">
                  <a:moveTo>
                    <a:pt x="8929" y="8930"/>
                  </a:moveTo>
                  <a:lnTo>
                    <a:pt x="8929" y="1241"/>
                  </a:lnTo>
                  <a:lnTo>
                    <a:pt x="8929" y="5390"/>
                  </a:lnTo>
                  <a:lnTo>
                    <a:pt x="8929" y="0"/>
                  </a:lnTo>
                  <a:lnTo>
                    <a:pt x="8929" y="7688"/>
                  </a:lnTo>
                  <a:lnTo>
                    <a:pt x="9921" y="8102"/>
                  </a:lnTo>
                  <a:lnTo>
                    <a:pt x="13669" y="8562"/>
                  </a:lnTo>
                  <a:lnTo>
                    <a:pt x="15066" y="9676"/>
                  </a:lnTo>
                  <a:lnTo>
                    <a:pt x="16617" y="13561"/>
                  </a:lnTo>
                  <a:lnTo>
                    <a:pt x="17857" y="56389"/>
                  </a:lnTo>
                  <a:lnTo>
                    <a:pt x="17858" y="73205"/>
                  </a:lnTo>
                  <a:lnTo>
                    <a:pt x="16866" y="75593"/>
                  </a:lnTo>
                  <a:lnTo>
                    <a:pt x="15212" y="77184"/>
                  </a:lnTo>
                  <a:lnTo>
                    <a:pt x="13118" y="78245"/>
                  </a:lnTo>
                  <a:lnTo>
                    <a:pt x="11722" y="80937"/>
                  </a:lnTo>
                  <a:lnTo>
                    <a:pt x="9001" y="111938"/>
                  </a:lnTo>
                  <a:lnTo>
                    <a:pt x="8938" y="120280"/>
                  </a:lnTo>
                  <a:lnTo>
                    <a:pt x="6287" y="125557"/>
                  </a:lnTo>
                  <a:lnTo>
                    <a:pt x="0" y="133944"/>
                  </a:lnTo>
                  <a:lnTo>
                    <a:pt x="4740" y="133945"/>
                  </a:lnTo>
                  <a:lnTo>
                    <a:pt x="6136" y="132953"/>
                  </a:lnTo>
                  <a:lnTo>
                    <a:pt x="7067" y="131299"/>
                  </a:lnTo>
                  <a:lnTo>
                    <a:pt x="8820" y="117695"/>
                  </a:lnTo>
                  <a:lnTo>
                    <a:pt x="8896" y="111822"/>
                  </a:lnTo>
                  <a:lnTo>
                    <a:pt x="11560" y="106584"/>
                  </a:lnTo>
                  <a:lnTo>
                    <a:pt x="15059" y="100949"/>
                  </a:lnTo>
                  <a:lnTo>
                    <a:pt x="18021" y="92198"/>
                  </a:lnTo>
                  <a:lnTo>
                    <a:pt x="23750" y="83321"/>
                  </a:lnTo>
                  <a:lnTo>
                    <a:pt x="26880" y="74407"/>
                  </a:lnTo>
                  <a:lnTo>
                    <a:pt x="32658" y="65482"/>
                  </a:lnTo>
                  <a:lnTo>
                    <a:pt x="40055" y="45861"/>
                  </a:lnTo>
                  <a:lnTo>
                    <a:pt x="42578" y="42480"/>
                  </a:lnTo>
                  <a:lnTo>
                    <a:pt x="49877" y="36730"/>
                  </a:lnTo>
                  <a:lnTo>
                    <a:pt x="60428" y="17745"/>
                  </a:lnTo>
                  <a:lnTo>
                    <a:pt x="61121" y="14806"/>
                  </a:lnTo>
                  <a:lnTo>
                    <a:pt x="62576" y="12847"/>
                  </a:lnTo>
                  <a:lnTo>
                    <a:pt x="64537" y="11541"/>
                  </a:lnTo>
                  <a:lnTo>
                    <a:pt x="66837" y="10671"/>
                  </a:lnTo>
                  <a:lnTo>
                    <a:pt x="68370" y="9098"/>
                  </a:lnTo>
                  <a:lnTo>
                    <a:pt x="71433" y="10"/>
                  </a:lnTo>
                  <a:lnTo>
                    <a:pt x="79998" y="0"/>
                  </a:lnTo>
                  <a:lnTo>
                    <a:pt x="80257" y="4740"/>
                  </a:lnTo>
                  <a:lnTo>
                    <a:pt x="82964" y="9714"/>
                  </a:lnTo>
                  <a:lnTo>
                    <a:pt x="88045" y="16250"/>
                  </a:lnTo>
                  <a:lnTo>
                    <a:pt x="89049" y="24670"/>
                  </a:lnTo>
                  <a:lnTo>
                    <a:pt x="89294" y="65674"/>
                  </a:lnTo>
                  <a:lnTo>
                    <a:pt x="89296" y="101171"/>
                  </a:lnTo>
                  <a:lnTo>
                    <a:pt x="86650" y="107142"/>
                  </a:lnTo>
                  <a:lnTo>
                    <a:pt x="83159" y="113103"/>
                  </a:lnTo>
                  <a:lnTo>
                    <a:pt x="80376" y="124970"/>
                  </a:lnTo>
                  <a:lnTo>
                    <a:pt x="85110" y="125002"/>
                  </a:lnTo>
                  <a:lnTo>
                    <a:pt x="86505" y="124014"/>
                  </a:lnTo>
                  <a:lnTo>
                    <a:pt x="87435" y="122364"/>
                  </a:lnTo>
                  <a:lnTo>
                    <a:pt x="88056" y="120271"/>
                  </a:lnTo>
                  <a:lnTo>
                    <a:pt x="95188" y="108791"/>
                  </a:lnTo>
                  <a:lnTo>
                    <a:pt x="98318" y="94962"/>
                  </a:lnTo>
                  <a:lnTo>
                    <a:pt x="102566" y="87515"/>
                  </a:lnTo>
                  <a:lnTo>
                    <a:pt x="107762" y="83544"/>
                  </a:lnTo>
                  <a:lnTo>
                    <a:pt x="110536" y="82485"/>
                  </a:lnTo>
                  <a:lnTo>
                    <a:pt x="112386" y="79795"/>
                  </a:lnTo>
                  <a:lnTo>
                    <a:pt x="118000" y="63864"/>
                  </a:lnTo>
                  <a:lnTo>
                    <a:pt x="121897" y="57158"/>
                  </a:lnTo>
                  <a:lnTo>
                    <a:pt x="123629" y="50869"/>
                  </a:lnTo>
                  <a:lnTo>
                    <a:pt x="125083" y="48795"/>
                  </a:lnTo>
                  <a:lnTo>
                    <a:pt x="127045" y="47413"/>
                  </a:lnTo>
                  <a:lnTo>
                    <a:pt x="131870" y="44885"/>
                  </a:lnTo>
                  <a:lnTo>
                    <a:pt x="151393" y="27193"/>
                  </a:lnTo>
                  <a:lnTo>
                    <a:pt x="156423" y="26909"/>
                  </a:lnTo>
                  <a:lnTo>
                    <a:pt x="157860" y="27861"/>
                  </a:lnTo>
                  <a:lnTo>
                    <a:pt x="158817" y="29488"/>
                  </a:lnTo>
                  <a:lnTo>
                    <a:pt x="159456" y="31565"/>
                  </a:lnTo>
                  <a:lnTo>
                    <a:pt x="160874" y="32950"/>
                  </a:lnTo>
                  <a:lnTo>
                    <a:pt x="165096" y="34488"/>
                  </a:lnTo>
                  <a:lnTo>
                    <a:pt x="166618" y="35891"/>
                  </a:lnTo>
                  <a:lnTo>
                    <a:pt x="168310" y="40094"/>
                  </a:lnTo>
                  <a:lnTo>
                    <a:pt x="169753" y="41612"/>
                  </a:lnTo>
                  <a:lnTo>
                    <a:pt x="174003" y="43299"/>
                  </a:lnTo>
                  <a:lnTo>
                    <a:pt x="175533" y="45733"/>
                  </a:lnTo>
                  <a:lnTo>
                    <a:pt x="178190" y="64647"/>
                  </a:lnTo>
                  <a:lnTo>
                    <a:pt x="178590" y="105937"/>
                  </a:lnTo>
                  <a:lnTo>
                    <a:pt x="178593" y="150530"/>
                  </a:lnTo>
                  <a:lnTo>
                    <a:pt x="178593" y="160734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grpSp>
          <p:nvGrpSpPr>
            <p:cNvPr id="649" name="SMARTInkShape-Group185"/>
            <p:cNvGrpSpPr/>
            <p:nvPr/>
          </p:nvGrpSpPr>
          <p:grpSpPr>
            <a:xfrm>
              <a:off x="2491503" y="1839631"/>
              <a:ext cx="2143005" cy="383862"/>
              <a:chOff x="2491503" y="1839631"/>
              <a:chExt cx="2143005" cy="383862"/>
            </a:xfrm>
          </p:grpSpPr>
          <p:sp>
            <p:nvSpPr>
              <p:cNvPr id="637" name="SMARTInkShape-1039"/>
              <p:cNvSpPr/>
              <p:nvPr>
                <p:custDataLst>
                  <p:tags r:id="rId77"/>
                </p:custDataLst>
              </p:nvPr>
            </p:nvSpPr>
            <p:spPr>
              <a:xfrm>
                <a:off x="2491503" y="1839631"/>
                <a:ext cx="142756" cy="294515"/>
              </a:xfrm>
              <a:custGeom>
                <a:avLst/>
                <a:gdLst/>
                <a:ahLst/>
                <a:cxnLst/>
                <a:rect l="0" t="0" r="0" b="0"/>
                <a:pathLst>
                  <a:path w="142756" h="294515">
                    <a:moveTo>
                      <a:pt x="71317" y="89181"/>
                    </a:moveTo>
                    <a:lnTo>
                      <a:pt x="71317" y="80255"/>
                    </a:lnTo>
                    <a:lnTo>
                      <a:pt x="80214" y="80252"/>
                    </a:lnTo>
                    <a:lnTo>
                      <a:pt x="80244" y="87940"/>
                    </a:lnTo>
                    <a:lnTo>
                      <a:pt x="79253" y="88354"/>
                    </a:lnTo>
                    <a:lnTo>
                      <a:pt x="75506" y="88813"/>
                    </a:lnTo>
                    <a:lnTo>
                      <a:pt x="74109" y="89928"/>
                    </a:lnTo>
                    <a:lnTo>
                      <a:pt x="66945" y="101578"/>
                    </a:lnTo>
                    <a:lnTo>
                      <a:pt x="61767" y="104613"/>
                    </a:lnTo>
                    <a:lnTo>
                      <a:pt x="56159" y="106954"/>
                    </a:lnTo>
                    <a:lnTo>
                      <a:pt x="47423" y="112858"/>
                    </a:lnTo>
                    <a:lnTo>
                      <a:pt x="38551" y="115048"/>
                    </a:lnTo>
                    <a:lnTo>
                      <a:pt x="19502" y="115935"/>
                    </a:lnTo>
                    <a:lnTo>
                      <a:pt x="13521" y="111219"/>
                    </a:lnTo>
                    <a:lnTo>
                      <a:pt x="10903" y="106252"/>
                    </a:lnTo>
                    <a:lnTo>
                      <a:pt x="9085" y="91062"/>
                    </a:lnTo>
                    <a:lnTo>
                      <a:pt x="8820" y="59780"/>
                    </a:lnTo>
                    <a:lnTo>
                      <a:pt x="16499" y="33900"/>
                    </a:lnTo>
                    <a:lnTo>
                      <a:pt x="17904" y="31491"/>
                    </a:lnTo>
                    <a:lnTo>
                      <a:pt x="19834" y="29885"/>
                    </a:lnTo>
                    <a:lnTo>
                      <a:pt x="22112" y="28814"/>
                    </a:lnTo>
                    <a:lnTo>
                      <a:pt x="23631" y="26117"/>
                    </a:lnTo>
                    <a:lnTo>
                      <a:pt x="26761" y="14823"/>
                    </a:lnTo>
                    <a:lnTo>
                      <a:pt x="28715" y="12820"/>
                    </a:lnTo>
                    <a:lnTo>
                      <a:pt x="35684" y="8349"/>
                    </a:lnTo>
                    <a:lnTo>
                      <a:pt x="42459" y="2833"/>
                    </a:lnTo>
                    <a:lnTo>
                      <a:pt x="51814" y="273"/>
                    </a:lnTo>
                    <a:lnTo>
                      <a:pt x="57711" y="0"/>
                    </a:lnTo>
                    <a:lnTo>
                      <a:pt x="62955" y="2581"/>
                    </a:lnTo>
                    <a:lnTo>
                      <a:pt x="92265" y="29773"/>
                    </a:lnTo>
                    <a:lnTo>
                      <a:pt x="95510" y="35658"/>
                    </a:lnTo>
                    <a:lnTo>
                      <a:pt x="106107" y="74649"/>
                    </a:lnTo>
                    <a:lnTo>
                      <a:pt x="107753" y="92262"/>
                    </a:lnTo>
                    <a:lnTo>
                      <a:pt x="114688" y="121937"/>
                    </a:lnTo>
                    <a:lnTo>
                      <a:pt x="106796" y="163597"/>
                    </a:lnTo>
                    <a:lnTo>
                      <a:pt x="96056" y="205267"/>
                    </a:lnTo>
                    <a:lnTo>
                      <a:pt x="90249" y="217173"/>
                    </a:lnTo>
                    <a:lnTo>
                      <a:pt x="62885" y="258845"/>
                    </a:lnTo>
                    <a:lnTo>
                      <a:pt x="55663" y="269760"/>
                    </a:lnTo>
                    <a:lnTo>
                      <a:pt x="30492" y="290247"/>
                    </a:lnTo>
                    <a:lnTo>
                      <a:pt x="19614" y="293996"/>
                    </a:lnTo>
                    <a:lnTo>
                      <a:pt x="10215" y="294514"/>
                    </a:lnTo>
                    <a:lnTo>
                      <a:pt x="1244" y="286871"/>
                    </a:lnTo>
                    <a:lnTo>
                      <a:pt x="486" y="283538"/>
                    </a:lnTo>
                    <a:lnTo>
                      <a:pt x="0" y="278055"/>
                    </a:lnTo>
                    <a:lnTo>
                      <a:pt x="952" y="277605"/>
                    </a:lnTo>
                    <a:lnTo>
                      <a:pt x="42721" y="276706"/>
                    </a:lnTo>
                    <a:lnTo>
                      <a:pt x="66302" y="275713"/>
                    </a:lnTo>
                    <a:lnTo>
                      <a:pt x="104445" y="268327"/>
                    </a:lnTo>
                    <a:lnTo>
                      <a:pt x="142755" y="267775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38" name="SMARTInkShape-1040"/>
              <p:cNvSpPr/>
              <p:nvPr>
                <p:custDataLst>
                  <p:tags r:id="rId78"/>
                </p:custDataLst>
              </p:nvPr>
            </p:nvSpPr>
            <p:spPr>
              <a:xfrm>
                <a:off x="2714625" y="1857408"/>
                <a:ext cx="124872" cy="267445"/>
              </a:xfrm>
              <a:custGeom>
                <a:avLst/>
                <a:gdLst/>
                <a:ahLst/>
                <a:cxnLst/>
                <a:rect l="0" t="0" r="0" b="0"/>
                <a:pathLst>
                  <a:path w="124872" h="267445">
                    <a:moveTo>
                      <a:pt x="0" y="17826"/>
                    </a:moveTo>
                    <a:lnTo>
                      <a:pt x="0" y="9264"/>
                    </a:lnTo>
                    <a:lnTo>
                      <a:pt x="7688" y="1240"/>
                    </a:lnTo>
                    <a:lnTo>
                      <a:pt x="13302" y="344"/>
                    </a:lnTo>
                    <a:lnTo>
                      <a:pt x="29888" y="0"/>
                    </a:lnTo>
                    <a:lnTo>
                      <a:pt x="35773" y="2627"/>
                    </a:lnTo>
                    <a:lnTo>
                      <a:pt x="38732" y="4717"/>
                    </a:lnTo>
                    <a:lnTo>
                      <a:pt x="42019" y="9685"/>
                    </a:lnTo>
                    <a:lnTo>
                      <a:pt x="42895" y="12399"/>
                    </a:lnTo>
                    <a:lnTo>
                      <a:pt x="44472" y="14208"/>
                    </a:lnTo>
                    <a:lnTo>
                      <a:pt x="48869" y="16218"/>
                    </a:lnTo>
                    <a:lnTo>
                      <a:pt x="50439" y="17746"/>
                    </a:lnTo>
                    <a:lnTo>
                      <a:pt x="60462" y="42923"/>
                    </a:lnTo>
                    <a:lnTo>
                      <a:pt x="62103" y="56187"/>
                    </a:lnTo>
                    <a:lnTo>
                      <a:pt x="59682" y="62326"/>
                    </a:lnTo>
                    <a:lnTo>
                      <a:pt x="57647" y="65352"/>
                    </a:lnTo>
                    <a:lnTo>
                      <a:pt x="51468" y="87389"/>
                    </a:lnTo>
                    <a:lnTo>
                      <a:pt x="47679" y="94384"/>
                    </a:lnTo>
                    <a:lnTo>
                      <a:pt x="44554" y="103900"/>
                    </a:lnTo>
                    <a:lnTo>
                      <a:pt x="38777" y="113003"/>
                    </a:lnTo>
                    <a:lnTo>
                      <a:pt x="35722" y="124969"/>
                    </a:lnTo>
                    <a:lnTo>
                      <a:pt x="49021" y="124982"/>
                    </a:lnTo>
                    <a:lnTo>
                      <a:pt x="50540" y="125974"/>
                    </a:lnTo>
                    <a:lnTo>
                      <a:pt x="51553" y="127628"/>
                    </a:lnTo>
                    <a:lnTo>
                      <a:pt x="52228" y="129723"/>
                    </a:lnTo>
                    <a:lnTo>
                      <a:pt x="53670" y="131119"/>
                    </a:lnTo>
                    <a:lnTo>
                      <a:pt x="57918" y="132671"/>
                    </a:lnTo>
                    <a:lnTo>
                      <a:pt x="68730" y="134659"/>
                    </a:lnTo>
                    <a:lnTo>
                      <a:pt x="77470" y="139976"/>
                    </a:lnTo>
                    <a:lnTo>
                      <a:pt x="83379" y="141568"/>
                    </a:lnTo>
                    <a:lnTo>
                      <a:pt x="85351" y="142985"/>
                    </a:lnTo>
                    <a:lnTo>
                      <a:pt x="86667" y="144922"/>
                    </a:lnTo>
                    <a:lnTo>
                      <a:pt x="87544" y="147205"/>
                    </a:lnTo>
                    <a:lnTo>
                      <a:pt x="89120" y="148727"/>
                    </a:lnTo>
                    <a:lnTo>
                      <a:pt x="98779" y="153816"/>
                    </a:lnTo>
                    <a:lnTo>
                      <a:pt x="101572" y="156111"/>
                    </a:lnTo>
                    <a:lnTo>
                      <a:pt x="104674" y="161307"/>
                    </a:lnTo>
                    <a:lnTo>
                      <a:pt x="107045" y="166923"/>
                    </a:lnTo>
                    <a:lnTo>
                      <a:pt x="121298" y="185530"/>
                    </a:lnTo>
                    <a:lnTo>
                      <a:pt x="124689" y="210477"/>
                    </a:lnTo>
                    <a:lnTo>
                      <a:pt x="124871" y="216889"/>
                    </a:lnTo>
                    <a:lnTo>
                      <a:pt x="122305" y="223046"/>
                    </a:lnTo>
                    <a:lnTo>
                      <a:pt x="118850" y="229090"/>
                    </a:lnTo>
                    <a:lnTo>
                      <a:pt x="115913" y="238070"/>
                    </a:lnTo>
                    <a:lnTo>
                      <a:pt x="103765" y="252972"/>
                    </a:lnTo>
                    <a:lnTo>
                      <a:pt x="98042" y="256281"/>
                    </a:lnTo>
                    <a:lnTo>
                      <a:pt x="92191" y="258743"/>
                    </a:lnTo>
                    <a:lnTo>
                      <a:pt x="83320" y="264716"/>
                    </a:lnTo>
                    <a:lnTo>
                      <a:pt x="74407" y="266927"/>
                    </a:lnTo>
                    <a:lnTo>
                      <a:pt x="68457" y="267444"/>
                    </a:lnTo>
                    <a:lnTo>
                      <a:pt x="62506" y="265028"/>
                    </a:lnTo>
                    <a:lnTo>
                      <a:pt x="56554" y="261639"/>
                    </a:lnTo>
                    <a:lnTo>
                      <a:pt x="47625" y="258739"/>
                    </a:lnTo>
                    <a:lnTo>
                      <a:pt x="32742" y="246605"/>
                    </a:lnTo>
                    <a:lnTo>
                      <a:pt x="29435" y="240883"/>
                    </a:lnTo>
                    <a:lnTo>
                      <a:pt x="26789" y="232139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39" name="SMARTInkShape-1041"/>
              <p:cNvSpPr/>
              <p:nvPr>
                <p:custDataLst>
                  <p:tags r:id="rId79"/>
                </p:custDataLst>
              </p:nvPr>
            </p:nvSpPr>
            <p:spPr>
              <a:xfrm>
                <a:off x="2928937" y="1875234"/>
                <a:ext cx="98228" cy="196419"/>
              </a:xfrm>
              <a:custGeom>
                <a:avLst/>
                <a:gdLst/>
                <a:ahLst/>
                <a:cxnLst/>
                <a:rect l="0" t="0" r="0" b="0"/>
                <a:pathLst>
                  <a:path w="98228" h="196419">
                    <a:moveTo>
                      <a:pt x="98227" y="26789"/>
                    </a:moveTo>
                    <a:lnTo>
                      <a:pt x="68416" y="26789"/>
                    </a:lnTo>
                    <a:lnTo>
                      <a:pt x="66446" y="25797"/>
                    </a:lnTo>
                    <a:lnTo>
                      <a:pt x="65134" y="24143"/>
                    </a:lnTo>
                    <a:lnTo>
                      <a:pt x="64259" y="22049"/>
                    </a:lnTo>
                    <a:lnTo>
                      <a:pt x="62683" y="20652"/>
                    </a:lnTo>
                    <a:lnTo>
                      <a:pt x="58286" y="19101"/>
                    </a:lnTo>
                    <a:lnTo>
                      <a:pt x="50233" y="18228"/>
                    </a:lnTo>
                    <a:lnTo>
                      <a:pt x="48372" y="17113"/>
                    </a:lnTo>
                    <a:lnTo>
                      <a:pt x="47131" y="15377"/>
                    </a:lnTo>
                    <a:lnTo>
                      <a:pt x="46304" y="13228"/>
                    </a:lnTo>
                    <a:lnTo>
                      <a:pt x="44760" y="11795"/>
                    </a:lnTo>
                    <a:lnTo>
                      <a:pt x="36130" y="9042"/>
                    </a:lnTo>
                    <a:lnTo>
                      <a:pt x="26902" y="110"/>
                    </a:lnTo>
                    <a:lnTo>
                      <a:pt x="13120" y="0"/>
                    </a:lnTo>
                    <a:lnTo>
                      <a:pt x="11723" y="992"/>
                    </a:lnTo>
                    <a:lnTo>
                      <a:pt x="10792" y="2646"/>
                    </a:lnTo>
                    <a:lnTo>
                      <a:pt x="9175" y="9095"/>
                    </a:lnTo>
                    <a:lnTo>
                      <a:pt x="9039" y="13303"/>
                    </a:lnTo>
                    <a:lnTo>
                      <a:pt x="6333" y="18480"/>
                    </a:lnTo>
                    <a:lnTo>
                      <a:pt x="2815" y="24089"/>
                    </a:lnTo>
                    <a:lnTo>
                      <a:pt x="556" y="35774"/>
                    </a:lnTo>
                    <a:lnTo>
                      <a:pt x="1" y="75656"/>
                    </a:lnTo>
                    <a:lnTo>
                      <a:pt x="993" y="77226"/>
                    </a:lnTo>
                    <a:lnTo>
                      <a:pt x="2647" y="78274"/>
                    </a:lnTo>
                    <a:lnTo>
                      <a:pt x="4741" y="78972"/>
                    </a:lnTo>
                    <a:lnTo>
                      <a:pt x="6137" y="80429"/>
                    </a:lnTo>
                    <a:lnTo>
                      <a:pt x="7689" y="84694"/>
                    </a:lnTo>
                    <a:lnTo>
                      <a:pt x="9095" y="86229"/>
                    </a:lnTo>
                    <a:lnTo>
                      <a:pt x="17952" y="90020"/>
                    </a:lnTo>
                    <a:lnTo>
                      <a:pt x="33012" y="103512"/>
                    </a:lnTo>
                    <a:lnTo>
                      <a:pt x="44702" y="109083"/>
                    </a:lnTo>
                    <a:lnTo>
                      <a:pt x="59539" y="121301"/>
                    </a:lnTo>
                    <a:lnTo>
                      <a:pt x="65488" y="123365"/>
                    </a:lnTo>
                    <a:lnTo>
                      <a:pt x="67471" y="124907"/>
                    </a:lnTo>
                    <a:lnTo>
                      <a:pt x="77227" y="140151"/>
                    </a:lnTo>
                    <a:lnTo>
                      <a:pt x="80429" y="148903"/>
                    </a:lnTo>
                    <a:lnTo>
                      <a:pt x="84694" y="154815"/>
                    </a:lnTo>
                    <a:lnTo>
                      <a:pt x="85236" y="157780"/>
                    </a:lnTo>
                    <a:lnTo>
                      <a:pt x="84605" y="160749"/>
                    </a:lnTo>
                    <a:lnTo>
                      <a:pt x="82251" y="166694"/>
                    </a:lnTo>
                    <a:lnTo>
                      <a:pt x="80616" y="176831"/>
                    </a:lnTo>
                    <a:lnTo>
                      <a:pt x="75701" y="182812"/>
                    </a:lnTo>
                    <a:lnTo>
                      <a:pt x="70687" y="185430"/>
                    </a:lnTo>
                    <a:lnTo>
                      <a:pt x="67960" y="186128"/>
                    </a:lnTo>
                    <a:lnTo>
                      <a:pt x="53513" y="194408"/>
                    </a:lnTo>
                    <a:lnTo>
                      <a:pt x="28552" y="196418"/>
                    </a:lnTo>
                    <a:lnTo>
                      <a:pt x="19255" y="188762"/>
                    </a:lnTo>
                    <a:lnTo>
                      <a:pt x="10294" y="187632"/>
                    </a:lnTo>
                    <a:lnTo>
                      <a:pt x="0" y="178594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40" name="SMARTInkShape-1042"/>
              <p:cNvSpPr/>
              <p:nvPr>
                <p:custDataLst>
                  <p:tags r:id="rId80"/>
                </p:custDataLst>
              </p:nvPr>
            </p:nvSpPr>
            <p:spPr>
              <a:xfrm>
                <a:off x="3080745" y="2160994"/>
                <a:ext cx="8928" cy="62499"/>
              </a:xfrm>
              <a:custGeom>
                <a:avLst/>
                <a:gdLst/>
                <a:ahLst/>
                <a:cxnLst/>
                <a:rect l="0" t="0" r="0" b="0"/>
                <a:pathLst>
                  <a:path w="8928" h="62499">
                    <a:moveTo>
                      <a:pt x="8927" y="8920"/>
                    </a:moveTo>
                    <a:lnTo>
                      <a:pt x="8927" y="0"/>
                    </a:lnTo>
                    <a:lnTo>
                      <a:pt x="8927" y="20981"/>
                    </a:lnTo>
                    <a:lnTo>
                      <a:pt x="6281" y="26848"/>
                    </a:lnTo>
                    <a:lnTo>
                      <a:pt x="2790" y="32763"/>
                    </a:lnTo>
                    <a:lnTo>
                      <a:pt x="549" y="44644"/>
                    </a:lnTo>
                    <a:lnTo>
                      <a:pt x="0" y="62343"/>
                    </a:lnTo>
                    <a:lnTo>
                      <a:pt x="8927" y="62498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41" name="SMARTInkShape-1043"/>
              <p:cNvSpPr/>
              <p:nvPr>
                <p:custDataLst>
                  <p:tags r:id="rId81"/>
                </p:custDataLst>
              </p:nvPr>
            </p:nvSpPr>
            <p:spPr>
              <a:xfrm>
                <a:off x="3218496" y="1928812"/>
                <a:ext cx="101952" cy="187511"/>
              </a:xfrm>
              <a:custGeom>
                <a:avLst/>
                <a:gdLst/>
                <a:ahLst/>
                <a:cxnLst/>
                <a:rect l="0" t="0" r="0" b="0"/>
                <a:pathLst>
                  <a:path w="101952" h="187511">
                    <a:moveTo>
                      <a:pt x="40840" y="8930"/>
                    </a:moveTo>
                    <a:lnTo>
                      <a:pt x="45580" y="4190"/>
                    </a:lnTo>
                    <a:lnTo>
                      <a:pt x="45984" y="2793"/>
                    </a:lnTo>
                    <a:lnTo>
                      <a:pt x="45262" y="1862"/>
                    </a:lnTo>
                    <a:lnTo>
                      <a:pt x="41713" y="368"/>
                    </a:lnTo>
                    <a:lnTo>
                      <a:pt x="49739" y="1"/>
                    </a:lnTo>
                    <a:lnTo>
                      <a:pt x="40948" y="0"/>
                    </a:lnTo>
                    <a:lnTo>
                      <a:pt x="36131" y="4741"/>
                    </a:lnTo>
                    <a:lnTo>
                      <a:pt x="33786" y="9714"/>
                    </a:lnTo>
                    <a:lnTo>
                      <a:pt x="33161" y="12429"/>
                    </a:lnTo>
                    <a:lnTo>
                      <a:pt x="27540" y="20991"/>
                    </a:lnTo>
                    <a:lnTo>
                      <a:pt x="19591" y="29812"/>
                    </a:lnTo>
                    <a:lnTo>
                      <a:pt x="16513" y="38385"/>
                    </a:lnTo>
                    <a:lnTo>
                      <a:pt x="12135" y="54368"/>
                    </a:lnTo>
                    <a:lnTo>
                      <a:pt x="7199" y="71672"/>
                    </a:lnTo>
                    <a:lnTo>
                      <a:pt x="4210" y="112935"/>
                    </a:lnTo>
                    <a:lnTo>
                      <a:pt x="417" y="123285"/>
                    </a:lnTo>
                    <a:lnTo>
                      <a:pt x="0" y="127831"/>
                    </a:lnTo>
                    <a:lnTo>
                      <a:pt x="5941" y="165779"/>
                    </a:lnTo>
                    <a:lnTo>
                      <a:pt x="12155" y="178415"/>
                    </a:lnTo>
                    <a:lnTo>
                      <a:pt x="12786" y="181451"/>
                    </a:lnTo>
                    <a:lnTo>
                      <a:pt x="14200" y="183475"/>
                    </a:lnTo>
                    <a:lnTo>
                      <a:pt x="16134" y="184825"/>
                    </a:lnTo>
                    <a:lnTo>
                      <a:pt x="20930" y="186324"/>
                    </a:lnTo>
                    <a:lnTo>
                      <a:pt x="51883" y="187510"/>
                    </a:lnTo>
                    <a:lnTo>
                      <a:pt x="58316" y="184872"/>
                    </a:lnTo>
                    <a:lnTo>
                      <a:pt x="61420" y="182779"/>
                    </a:lnTo>
                    <a:lnTo>
                      <a:pt x="88458" y="144410"/>
                    </a:lnTo>
                    <a:lnTo>
                      <a:pt x="100206" y="112198"/>
                    </a:lnTo>
                    <a:lnTo>
                      <a:pt x="101951" y="100798"/>
                    </a:lnTo>
                    <a:lnTo>
                      <a:pt x="100081" y="91763"/>
                    </a:lnTo>
                    <a:lnTo>
                      <a:pt x="96935" y="83448"/>
                    </a:lnTo>
                    <a:lnTo>
                      <a:pt x="94172" y="68602"/>
                    </a:lnTo>
                    <a:lnTo>
                      <a:pt x="76370" y="37764"/>
                    </a:lnTo>
                    <a:lnTo>
                      <a:pt x="70521" y="31667"/>
                    </a:lnTo>
                    <a:lnTo>
                      <a:pt x="64615" y="28957"/>
                    </a:lnTo>
                    <a:lnTo>
                      <a:pt x="41362" y="26806"/>
                    </a:lnTo>
                    <a:lnTo>
                      <a:pt x="32291" y="26790"/>
                    </a:lnTo>
                    <a:lnTo>
                      <a:pt x="31910" y="35719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42" name="SMARTInkShape-1044"/>
              <p:cNvSpPr/>
              <p:nvPr>
                <p:custDataLst>
                  <p:tags r:id="rId82"/>
                </p:custDataLst>
              </p:nvPr>
            </p:nvSpPr>
            <p:spPr>
              <a:xfrm>
                <a:off x="3384361" y="1946673"/>
                <a:ext cx="98218" cy="107156"/>
              </a:xfrm>
              <a:custGeom>
                <a:avLst/>
                <a:gdLst/>
                <a:ahLst/>
                <a:cxnLst/>
                <a:rect l="0" t="0" r="0" b="0"/>
                <a:pathLst>
                  <a:path w="98218" h="107156">
                    <a:moveTo>
                      <a:pt x="35709" y="26788"/>
                    </a:moveTo>
                    <a:lnTo>
                      <a:pt x="35709" y="22048"/>
                    </a:lnTo>
                    <a:lnTo>
                      <a:pt x="36702" y="20651"/>
                    </a:lnTo>
                    <a:lnTo>
                      <a:pt x="38355" y="19720"/>
                    </a:lnTo>
                    <a:lnTo>
                      <a:pt x="40450" y="19099"/>
                    </a:lnTo>
                    <a:lnTo>
                      <a:pt x="41846" y="17693"/>
                    </a:lnTo>
                    <a:lnTo>
                      <a:pt x="44271" y="10279"/>
                    </a:lnTo>
                    <a:lnTo>
                      <a:pt x="44639" y="0"/>
                    </a:lnTo>
                    <a:lnTo>
                      <a:pt x="44639" y="13301"/>
                    </a:lnTo>
                    <a:lnTo>
                      <a:pt x="41993" y="18479"/>
                    </a:lnTo>
                    <a:lnTo>
                      <a:pt x="38502" y="24087"/>
                    </a:lnTo>
                    <a:lnTo>
                      <a:pt x="35545" y="32823"/>
                    </a:lnTo>
                    <a:lnTo>
                      <a:pt x="29818" y="41695"/>
                    </a:lnTo>
                    <a:lnTo>
                      <a:pt x="26687" y="50607"/>
                    </a:lnTo>
                    <a:lnTo>
                      <a:pt x="11386" y="71437"/>
                    </a:lnTo>
                    <a:lnTo>
                      <a:pt x="9064" y="87532"/>
                    </a:lnTo>
                    <a:lnTo>
                      <a:pt x="8962" y="93514"/>
                    </a:lnTo>
                    <a:lnTo>
                      <a:pt x="7956" y="95084"/>
                    </a:lnTo>
                    <a:lnTo>
                      <a:pt x="6293" y="96131"/>
                    </a:lnTo>
                    <a:lnTo>
                      <a:pt x="359" y="98103"/>
                    </a:lnTo>
                    <a:lnTo>
                      <a:pt x="0" y="106784"/>
                    </a:lnTo>
                    <a:lnTo>
                      <a:pt x="38729" y="107155"/>
                    </a:lnTo>
                    <a:lnTo>
                      <a:pt x="44658" y="104509"/>
                    </a:lnTo>
                    <a:lnTo>
                      <a:pt x="50601" y="101018"/>
                    </a:lnTo>
                    <a:lnTo>
                      <a:pt x="62500" y="98777"/>
                    </a:lnTo>
                    <a:lnTo>
                      <a:pt x="79145" y="98334"/>
                    </a:lnTo>
                    <a:lnTo>
                      <a:pt x="82526" y="97306"/>
                    </a:lnTo>
                    <a:lnTo>
                      <a:pt x="84780" y="95628"/>
                    </a:lnTo>
                    <a:lnTo>
                      <a:pt x="88397" y="90546"/>
                    </a:lnTo>
                    <a:lnTo>
                      <a:pt x="91537" y="89852"/>
                    </a:lnTo>
                    <a:lnTo>
                      <a:pt x="98217" y="89296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43" name="SMARTInkShape-1045"/>
              <p:cNvSpPr/>
              <p:nvPr>
                <p:custDataLst>
                  <p:tags r:id="rId83"/>
                </p:custDataLst>
              </p:nvPr>
            </p:nvSpPr>
            <p:spPr>
              <a:xfrm>
                <a:off x="3468579" y="1955601"/>
                <a:ext cx="49718" cy="205384"/>
              </a:xfrm>
              <a:custGeom>
                <a:avLst/>
                <a:gdLst/>
                <a:ahLst/>
                <a:cxnLst/>
                <a:rect l="0" t="0" r="0" b="0"/>
                <a:pathLst>
                  <a:path w="49718" h="205384">
                    <a:moveTo>
                      <a:pt x="49717" y="0"/>
                    </a:moveTo>
                    <a:lnTo>
                      <a:pt x="49717" y="4741"/>
                    </a:lnTo>
                    <a:lnTo>
                      <a:pt x="47072" y="9714"/>
                    </a:lnTo>
                    <a:lnTo>
                      <a:pt x="43581" y="15232"/>
                    </a:lnTo>
                    <a:lnTo>
                      <a:pt x="41340" y="26858"/>
                    </a:lnTo>
                    <a:lnTo>
                      <a:pt x="39817" y="65836"/>
                    </a:lnTo>
                    <a:lnTo>
                      <a:pt x="32412" y="104531"/>
                    </a:lnTo>
                    <a:lnTo>
                      <a:pt x="31112" y="112935"/>
                    </a:lnTo>
                    <a:lnTo>
                      <a:pt x="15078" y="156655"/>
                    </a:lnTo>
                    <a:lnTo>
                      <a:pt x="14479" y="163221"/>
                    </a:lnTo>
                    <a:lnTo>
                      <a:pt x="11566" y="169446"/>
                    </a:lnTo>
                    <a:lnTo>
                      <a:pt x="7957" y="175521"/>
                    </a:lnTo>
                    <a:lnTo>
                      <a:pt x="5640" y="187505"/>
                    </a:lnTo>
                    <a:lnTo>
                      <a:pt x="5450" y="190488"/>
                    </a:lnTo>
                    <a:lnTo>
                      <a:pt x="4331" y="192476"/>
                    </a:lnTo>
                    <a:lnTo>
                      <a:pt x="2592" y="193802"/>
                    </a:lnTo>
                    <a:lnTo>
                      <a:pt x="442" y="194686"/>
                    </a:lnTo>
                    <a:lnTo>
                      <a:pt x="0" y="196267"/>
                    </a:lnTo>
                    <a:lnTo>
                      <a:pt x="697" y="198314"/>
                    </a:lnTo>
                    <a:lnTo>
                      <a:pt x="5069" y="205383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44" name="SMARTInkShape-1046"/>
              <p:cNvSpPr/>
              <p:nvPr>
                <p:custDataLst>
                  <p:tags r:id="rId84"/>
                </p:custDataLst>
              </p:nvPr>
            </p:nvSpPr>
            <p:spPr>
              <a:xfrm>
                <a:off x="3616523" y="1964531"/>
                <a:ext cx="71327" cy="169664"/>
              </a:xfrm>
              <a:custGeom>
                <a:avLst/>
                <a:gdLst/>
                <a:ahLst/>
                <a:cxnLst/>
                <a:rect l="0" t="0" r="0" b="0"/>
                <a:pathLst>
                  <a:path w="71327" h="169664">
                    <a:moveTo>
                      <a:pt x="8930" y="0"/>
                    </a:moveTo>
                    <a:lnTo>
                      <a:pt x="8930" y="8920"/>
                    </a:lnTo>
                    <a:lnTo>
                      <a:pt x="33" y="8930"/>
                    </a:lnTo>
                    <a:lnTo>
                      <a:pt x="5152" y="8930"/>
                    </a:lnTo>
                    <a:lnTo>
                      <a:pt x="23" y="8930"/>
                    </a:lnTo>
                    <a:lnTo>
                      <a:pt x="5149" y="8930"/>
                    </a:lnTo>
                    <a:lnTo>
                      <a:pt x="0" y="8930"/>
                    </a:lnTo>
                    <a:lnTo>
                      <a:pt x="5145" y="8930"/>
                    </a:lnTo>
                    <a:lnTo>
                      <a:pt x="0" y="8930"/>
                    </a:lnTo>
                    <a:lnTo>
                      <a:pt x="5145" y="8930"/>
                    </a:lnTo>
                    <a:lnTo>
                      <a:pt x="2948" y="8930"/>
                    </a:lnTo>
                    <a:lnTo>
                      <a:pt x="5728" y="8930"/>
                    </a:lnTo>
                    <a:lnTo>
                      <a:pt x="3130" y="8930"/>
                    </a:lnTo>
                    <a:lnTo>
                      <a:pt x="8928" y="8930"/>
                    </a:lnTo>
                    <a:lnTo>
                      <a:pt x="8930" y="0"/>
                    </a:lnTo>
                    <a:lnTo>
                      <a:pt x="43398" y="0"/>
                    </a:lnTo>
                    <a:lnTo>
                      <a:pt x="43815" y="992"/>
                    </a:lnTo>
                    <a:lnTo>
                      <a:pt x="44278" y="4740"/>
                    </a:lnTo>
                    <a:lnTo>
                      <a:pt x="45393" y="6137"/>
                    </a:lnTo>
                    <a:lnTo>
                      <a:pt x="52305" y="8562"/>
                    </a:lnTo>
                    <a:lnTo>
                      <a:pt x="61155" y="8898"/>
                    </a:lnTo>
                    <a:lnTo>
                      <a:pt x="61606" y="9901"/>
                    </a:lnTo>
                    <a:lnTo>
                      <a:pt x="62498" y="17750"/>
                    </a:lnTo>
                    <a:lnTo>
                      <a:pt x="54818" y="25538"/>
                    </a:lnTo>
                    <a:lnTo>
                      <a:pt x="52831" y="33671"/>
                    </a:lnTo>
                    <a:lnTo>
                      <a:pt x="45922" y="43007"/>
                    </a:lnTo>
                    <a:lnTo>
                      <a:pt x="42569" y="43919"/>
                    </a:lnTo>
                    <a:lnTo>
                      <a:pt x="40286" y="44162"/>
                    </a:lnTo>
                    <a:lnTo>
                      <a:pt x="35103" y="47078"/>
                    </a:lnTo>
                    <a:lnTo>
                      <a:pt x="28431" y="52294"/>
                    </a:lnTo>
                    <a:lnTo>
                      <a:pt x="22535" y="53198"/>
                    </a:lnTo>
                    <a:lnTo>
                      <a:pt x="20976" y="54317"/>
                    </a:lnTo>
                    <a:lnTo>
                      <a:pt x="19938" y="56055"/>
                    </a:lnTo>
                    <a:lnTo>
                      <a:pt x="17870" y="62475"/>
                    </a:lnTo>
                    <a:lnTo>
                      <a:pt x="17860" y="71069"/>
                    </a:lnTo>
                    <a:lnTo>
                      <a:pt x="22600" y="71328"/>
                    </a:lnTo>
                    <a:lnTo>
                      <a:pt x="23997" y="72357"/>
                    </a:lnTo>
                    <a:lnTo>
                      <a:pt x="26422" y="79117"/>
                    </a:lnTo>
                    <a:lnTo>
                      <a:pt x="29271" y="79811"/>
                    </a:lnTo>
                    <a:lnTo>
                      <a:pt x="31421" y="79997"/>
                    </a:lnTo>
                    <a:lnTo>
                      <a:pt x="36454" y="82848"/>
                    </a:lnTo>
                    <a:lnTo>
                      <a:pt x="57909" y="102566"/>
                    </a:lnTo>
                    <a:lnTo>
                      <a:pt x="60464" y="107762"/>
                    </a:lnTo>
                    <a:lnTo>
                      <a:pt x="62104" y="114442"/>
                    </a:lnTo>
                    <a:lnTo>
                      <a:pt x="68566" y="122890"/>
                    </a:lnTo>
                    <a:lnTo>
                      <a:pt x="70587" y="131221"/>
                    </a:lnTo>
                    <a:lnTo>
                      <a:pt x="71326" y="141145"/>
                    </a:lnTo>
                    <a:lnTo>
                      <a:pt x="64355" y="152361"/>
                    </a:lnTo>
                    <a:lnTo>
                      <a:pt x="63739" y="155152"/>
                    </a:lnTo>
                    <a:lnTo>
                      <a:pt x="62337" y="157013"/>
                    </a:lnTo>
                    <a:lnTo>
                      <a:pt x="45135" y="169254"/>
                    </a:lnTo>
                    <a:lnTo>
                      <a:pt x="28064" y="169663"/>
                    </a:lnTo>
                    <a:lnTo>
                      <a:pt x="19213" y="161976"/>
                    </a:lnTo>
                    <a:lnTo>
                      <a:pt x="8930" y="160734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45" name="SMARTInkShape-1047"/>
              <p:cNvSpPr/>
              <p:nvPr>
                <p:custDataLst>
                  <p:tags r:id="rId85"/>
                </p:custDataLst>
              </p:nvPr>
            </p:nvSpPr>
            <p:spPr>
              <a:xfrm>
                <a:off x="3777261" y="1964651"/>
                <a:ext cx="115962" cy="187400"/>
              </a:xfrm>
              <a:custGeom>
                <a:avLst/>
                <a:gdLst/>
                <a:ahLst/>
                <a:cxnLst/>
                <a:rect l="0" t="0" r="0" b="0"/>
                <a:pathLst>
                  <a:path w="115962" h="187400">
                    <a:moveTo>
                      <a:pt x="80364" y="17739"/>
                    </a:moveTo>
                    <a:lnTo>
                      <a:pt x="88052" y="17739"/>
                    </a:lnTo>
                    <a:lnTo>
                      <a:pt x="88466" y="18732"/>
                    </a:lnTo>
                    <a:lnTo>
                      <a:pt x="89184" y="25428"/>
                    </a:lnTo>
                    <a:lnTo>
                      <a:pt x="81596" y="34249"/>
                    </a:lnTo>
                    <a:lnTo>
                      <a:pt x="80472" y="43169"/>
                    </a:lnTo>
                    <a:lnTo>
                      <a:pt x="55294" y="69589"/>
                    </a:lnTo>
                    <a:lnTo>
                      <a:pt x="40648" y="77113"/>
                    </a:lnTo>
                    <a:lnTo>
                      <a:pt x="21004" y="80964"/>
                    </a:lnTo>
                    <a:lnTo>
                      <a:pt x="10713" y="87899"/>
                    </a:lnTo>
                    <a:lnTo>
                      <a:pt x="1395" y="89065"/>
                    </a:lnTo>
                    <a:lnTo>
                      <a:pt x="929" y="88110"/>
                    </a:lnTo>
                    <a:lnTo>
                      <a:pt x="0" y="59030"/>
                    </a:lnTo>
                    <a:lnTo>
                      <a:pt x="2644" y="53289"/>
                    </a:lnTo>
                    <a:lnTo>
                      <a:pt x="14236" y="38553"/>
                    </a:lnTo>
                    <a:lnTo>
                      <a:pt x="19787" y="26665"/>
                    </a:lnTo>
                    <a:lnTo>
                      <a:pt x="22119" y="23690"/>
                    </a:lnTo>
                    <a:lnTo>
                      <a:pt x="27358" y="20384"/>
                    </a:lnTo>
                    <a:lnTo>
                      <a:pt x="30143" y="19503"/>
                    </a:lnTo>
                    <a:lnTo>
                      <a:pt x="32001" y="17923"/>
                    </a:lnTo>
                    <a:lnTo>
                      <a:pt x="34064" y="13521"/>
                    </a:lnTo>
                    <a:lnTo>
                      <a:pt x="35607" y="11951"/>
                    </a:lnTo>
                    <a:lnTo>
                      <a:pt x="53742" y="1926"/>
                    </a:lnTo>
                    <a:lnTo>
                      <a:pt x="66732" y="0"/>
                    </a:lnTo>
                    <a:lnTo>
                      <a:pt x="71990" y="2579"/>
                    </a:lnTo>
                    <a:lnTo>
                      <a:pt x="77634" y="6041"/>
                    </a:lnTo>
                    <a:lnTo>
                      <a:pt x="83450" y="7579"/>
                    </a:lnTo>
                    <a:lnTo>
                      <a:pt x="85398" y="8981"/>
                    </a:lnTo>
                    <a:lnTo>
                      <a:pt x="86697" y="10909"/>
                    </a:lnTo>
                    <a:lnTo>
                      <a:pt x="87562" y="13185"/>
                    </a:lnTo>
                    <a:lnTo>
                      <a:pt x="89131" y="14704"/>
                    </a:lnTo>
                    <a:lnTo>
                      <a:pt x="98779" y="19786"/>
                    </a:lnTo>
                    <a:lnTo>
                      <a:pt x="101570" y="22080"/>
                    </a:lnTo>
                    <a:lnTo>
                      <a:pt x="104672" y="29921"/>
                    </a:lnTo>
                    <a:lnTo>
                      <a:pt x="107043" y="39029"/>
                    </a:lnTo>
                    <a:lnTo>
                      <a:pt x="112963" y="50726"/>
                    </a:lnTo>
                    <a:lnTo>
                      <a:pt x="115961" y="87568"/>
                    </a:lnTo>
                    <a:lnTo>
                      <a:pt x="108930" y="110283"/>
                    </a:lnTo>
                    <a:lnTo>
                      <a:pt x="89223" y="149055"/>
                    </a:lnTo>
                    <a:lnTo>
                      <a:pt x="84301" y="156469"/>
                    </a:lnTo>
                    <a:lnTo>
                      <a:pt x="78496" y="169313"/>
                    </a:lnTo>
                    <a:lnTo>
                      <a:pt x="74572" y="175395"/>
                    </a:lnTo>
                    <a:lnTo>
                      <a:pt x="71435" y="187399"/>
                    </a:lnTo>
                    <a:lnTo>
                      <a:pt x="76175" y="182662"/>
                    </a:lnTo>
                    <a:lnTo>
                      <a:pt x="81148" y="180335"/>
                    </a:lnTo>
                    <a:lnTo>
                      <a:pt x="89293" y="178474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46" name="SMARTInkShape-1048"/>
              <p:cNvSpPr/>
              <p:nvPr>
                <p:custDataLst>
                  <p:tags r:id="rId86"/>
                </p:custDataLst>
              </p:nvPr>
            </p:nvSpPr>
            <p:spPr>
              <a:xfrm>
                <a:off x="4000599" y="1937742"/>
                <a:ext cx="107058" cy="178595"/>
              </a:xfrm>
              <a:custGeom>
                <a:avLst/>
                <a:gdLst/>
                <a:ahLst/>
                <a:cxnLst/>
                <a:rect l="0" t="0" r="0" b="0"/>
                <a:pathLst>
                  <a:path w="107058" h="178595">
                    <a:moveTo>
                      <a:pt x="44549" y="35719"/>
                    </a:moveTo>
                    <a:lnTo>
                      <a:pt x="49694" y="35719"/>
                    </a:lnTo>
                    <a:lnTo>
                      <a:pt x="47497" y="35719"/>
                    </a:lnTo>
                    <a:lnTo>
                      <a:pt x="53478" y="35719"/>
                    </a:lnTo>
                    <a:lnTo>
                      <a:pt x="44658" y="35719"/>
                    </a:lnTo>
                    <a:lnTo>
                      <a:pt x="49715" y="35719"/>
                    </a:lnTo>
                    <a:lnTo>
                      <a:pt x="44549" y="35719"/>
                    </a:lnTo>
                    <a:lnTo>
                      <a:pt x="44549" y="53575"/>
                    </a:lnTo>
                    <a:lnTo>
                      <a:pt x="39809" y="53577"/>
                    </a:lnTo>
                    <a:lnTo>
                      <a:pt x="38412" y="54570"/>
                    </a:lnTo>
                    <a:lnTo>
                      <a:pt x="37481" y="56224"/>
                    </a:lnTo>
                    <a:lnTo>
                      <a:pt x="35652" y="62399"/>
                    </a:lnTo>
                    <a:lnTo>
                      <a:pt x="27934" y="62498"/>
                    </a:lnTo>
                    <a:lnTo>
                      <a:pt x="27519" y="63494"/>
                    </a:lnTo>
                    <a:lnTo>
                      <a:pt x="26799" y="70196"/>
                    </a:lnTo>
                    <a:lnTo>
                      <a:pt x="24093" y="70886"/>
                    </a:lnTo>
                    <a:lnTo>
                      <a:pt x="18131" y="71405"/>
                    </a:lnTo>
                    <a:lnTo>
                      <a:pt x="17870" y="66688"/>
                    </a:lnTo>
                    <a:lnTo>
                      <a:pt x="16841" y="65294"/>
                    </a:lnTo>
                    <a:lnTo>
                      <a:pt x="9201" y="62617"/>
                    </a:lnTo>
                    <a:lnTo>
                      <a:pt x="278" y="53949"/>
                    </a:lnTo>
                    <a:lnTo>
                      <a:pt x="13" y="48947"/>
                    </a:lnTo>
                    <a:lnTo>
                      <a:pt x="968" y="47515"/>
                    </a:lnTo>
                    <a:lnTo>
                      <a:pt x="2597" y="46559"/>
                    </a:lnTo>
                    <a:lnTo>
                      <a:pt x="4674" y="45922"/>
                    </a:lnTo>
                    <a:lnTo>
                      <a:pt x="6060" y="44506"/>
                    </a:lnTo>
                    <a:lnTo>
                      <a:pt x="7599" y="40286"/>
                    </a:lnTo>
                    <a:lnTo>
                      <a:pt x="7017" y="38763"/>
                    </a:lnTo>
                    <a:lnTo>
                      <a:pt x="5637" y="37748"/>
                    </a:lnTo>
                    <a:lnTo>
                      <a:pt x="1034" y="36120"/>
                    </a:lnTo>
                    <a:lnTo>
                      <a:pt x="404" y="33251"/>
                    </a:lnTo>
                    <a:lnTo>
                      <a:pt x="0" y="28066"/>
                    </a:lnTo>
                    <a:lnTo>
                      <a:pt x="26680" y="10"/>
                    </a:lnTo>
                    <a:lnTo>
                      <a:pt x="39992" y="0"/>
                    </a:lnTo>
                    <a:lnTo>
                      <a:pt x="41511" y="992"/>
                    </a:lnTo>
                    <a:lnTo>
                      <a:pt x="42524" y="2646"/>
                    </a:lnTo>
                    <a:lnTo>
                      <a:pt x="43199" y="4741"/>
                    </a:lnTo>
                    <a:lnTo>
                      <a:pt x="44641" y="6137"/>
                    </a:lnTo>
                    <a:lnTo>
                      <a:pt x="48890" y="7689"/>
                    </a:lnTo>
                    <a:lnTo>
                      <a:pt x="50420" y="9095"/>
                    </a:lnTo>
                    <a:lnTo>
                      <a:pt x="52119" y="13303"/>
                    </a:lnTo>
                    <a:lnTo>
                      <a:pt x="53565" y="14822"/>
                    </a:lnTo>
                    <a:lnTo>
                      <a:pt x="57816" y="16509"/>
                    </a:lnTo>
                    <a:lnTo>
                      <a:pt x="59347" y="17952"/>
                    </a:lnTo>
                    <a:lnTo>
                      <a:pt x="66746" y="30170"/>
                    </a:lnTo>
                    <a:lnTo>
                      <a:pt x="76568" y="41752"/>
                    </a:lnTo>
                    <a:lnTo>
                      <a:pt x="78623" y="47661"/>
                    </a:lnTo>
                    <a:lnTo>
                      <a:pt x="80225" y="82977"/>
                    </a:lnTo>
                    <a:lnTo>
                      <a:pt x="77603" y="89134"/>
                    </a:lnTo>
                    <a:lnTo>
                      <a:pt x="75515" y="92165"/>
                    </a:lnTo>
                    <a:lnTo>
                      <a:pt x="69243" y="114210"/>
                    </a:lnTo>
                    <a:lnTo>
                      <a:pt x="65446" y="121205"/>
                    </a:lnTo>
                    <a:lnTo>
                      <a:pt x="62316" y="130722"/>
                    </a:lnTo>
                    <a:lnTo>
                      <a:pt x="37348" y="158968"/>
                    </a:lnTo>
                    <a:lnTo>
                      <a:pt x="33742" y="159949"/>
                    </a:lnTo>
                    <a:lnTo>
                      <a:pt x="31391" y="160211"/>
                    </a:lnTo>
                    <a:lnTo>
                      <a:pt x="29824" y="161378"/>
                    </a:lnTo>
                    <a:lnTo>
                      <a:pt x="26812" y="169283"/>
                    </a:lnTo>
                    <a:lnTo>
                      <a:pt x="26690" y="160737"/>
                    </a:lnTo>
                    <a:lnTo>
                      <a:pt x="47940" y="160734"/>
                    </a:lnTo>
                    <a:lnTo>
                      <a:pt x="53663" y="163381"/>
                    </a:lnTo>
                    <a:lnTo>
                      <a:pt x="60681" y="168423"/>
                    </a:lnTo>
                    <a:lnTo>
                      <a:pt x="69196" y="169419"/>
                    </a:lnTo>
                    <a:lnTo>
                      <a:pt x="98008" y="169664"/>
                    </a:lnTo>
                    <a:lnTo>
                      <a:pt x="107057" y="178594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47" name="SMARTInkShape-1049"/>
              <p:cNvSpPr/>
              <p:nvPr>
                <p:custDataLst>
                  <p:tags r:id="rId87"/>
                </p:custDataLst>
              </p:nvPr>
            </p:nvSpPr>
            <p:spPr>
              <a:xfrm>
                <a:off x="4182706" y="1937752"/>
                <a:ext cx="112474" cy="187395"/>
              </a:xfrm>
              <a:custGeom>
                <a:avLst/>
                <a:gdLst/>
                <a:ahLst/>
                <a:cxnLst/>
                <a:rect l="0" t="0" r="0" b="0"/>
                <a:pathLst>
                  <a:path w="112474" h="187395">
                    <a:moveTo>
                      <a:pt x="112473" y="26779"/>
                    </a:moveTo>
                    <a:lnTo>
                      <a:pt x="70771" y="26779"/>
                    </a:lnTo>
                    <a:lnTo>
                      <a:pt x="46988" y="26779"/>
                    </a:lnTo>
                    <a:lnTo>
                      <a:pt x="41035" y="24133"/>
                    </a:lnTo>
                    <a:lnTo>
                      <a:pt x="35083" y="20642"/>
                    </a:lnTo>
                    <a:lnTo>
                      <a:pt x="24940" y="18217"/>
                    </a:lnTo>
                    <a:lnTo>
                      <a:pt x="18958" y="17958"/>
                    </a:lnTo>
                    <a:lnTo>
                      <a:pt x="17388" y="16930"/>
                    </a:lnTo>
                    <a:lnTo>
                      <a:pt x="16341" y="15252"/>
                    </a:lnTo>
                    <a:lnTo>
                      <a:pt x="15643" y="13142"/>
                    </a:lnTo>
                    <a:lnTo>
                      <a:pt x="14185" y="11734"/>
                    </a:lnTo>
                    <a:lnTo>
                      <a:pt x="5437" y="8952"/>
                    </a:lnTo>
                    <a:lnTo>
                      <a:pt x="5317" y="0"/>
                    </a:lnTo>
                    <a:lnTo>
                      <a:pt x="5317" y="4733"/>
                    </a:lnTo>
                    <a:lnTo>
                      <a:pt x="4325" y="6129"/>
                    </a:lnTo>
                    <a:lnTo>
                      <a:pt x="2671" y="7059"/>
                    </a:lnTo>
                    <a:lnTo>
                      <a:pt x="577" y="7679"/>
                    </a:lnTo>
                    <a:lnTo>
                      <a:pt x="173" y="8093"/>
                    </a:lnTo>
                    <a:lnTo>
                      <a:pt x="895" y="8369"/>
                    </a:lnTo>
                    <a:lnTo>
                      <a:pt x="2369" y="8552"/>
                    </a:lnTo>
                    <a:lnTo>
                      <a:pt x="3352" y="9667"/>
                    </a:lnTo>
                    <a:lnTo>
                      <a:pt x="4443" y="13551"/>
                    </a:lnTo>
                    <a:lnTo>
                      <a:pt x="5295" y="33988"/>
                    </a:lnTo>
                    <a:lnTo>
                      <a:pt x="570" y="44680"/>
                    </a:lnTo>
                    <a:lnTo>
                      <a:pt x="168" y="47643"/>
                    </a:lnTo>
                    <a:lnTo>
                      <a:pt x="892" y="49618"/>
                    </a:lnTo>
                    <a:lnTo>
                      <a:pt x="2367" y="50935"/>
                    </a:lnTo>
                    <a:lnTo>
                      <a:pt x="4006" y="55044"/>
                    </a:lnTo>
                    <a:lnTo>
                      <a:pt x="4443" y="57528"/>
                    </a:lnTo>
                    <a:lnTo>
                      <a:pt x="3742" y="60177"/>
                    </a:lnTo>
                    <a:lnTo>
                      <a:pt x="318" y="65766"/>
                    </a:lnTo>
                    <a:lnTo>
                      <a:pt x="0" y="67653"/>
                    </a:lnTo>
                    <a:lnTo>
                      <a:pt x="780" y="68911"/>
                    </a:lnTo>
                    <a:lnTo>
                      <a:pt x="2292" y="69750"/>
                    </a:lnTo>
                    <a:lnTo>
                      <a:pt x="3301" y="71301"/>
                    </a:lnTo>
                    <a:lnTo>
                      <a:pt x="4421" y="75671"/>
                    </a:lnTo>
                    <a:lnTo>
                      <a:pt x="5712" y="77233"/>
                    </a:lnTo>
                    <a:lnTo>
                      <a:pt x="16306" y="82820"/>
                    </a:lnTo>
                    <a:lnTo>
                      <a:pt x="18596" y="84976"/>
                    </a:lnTo>
                    <a:lnTo>
                      <a:pt x="23786" y="87371"/>
                    </a:lnTo>
                    <a:lnTo>
                      <a:pt x="67278" y="97650"/>
                    </a:lnTo>
                    <a:lnTo>
                      <a:pt x="70437" y="97839"/>
                    </a:lnTo>
                    <a:lnTo>
                      <a:pt x="76593" y="100695"/>
                    </a:lnTo>
                    <a:lnTo>
                      <a:pt x="91616" y="112434"/>
                    </a:lnTo>
                    <a:lnTo>
                      <a:pt x="103539" y="118003"/>
                    </a:lnTo>
                    <a:lnTo>
                      <a:pt x="106517" y="120337"/>
                    </a:lnTo>
                    <a:lnTo>
                      <a:pt x="109826" y="125577"/>
                    </a:lnTo>
                    <a:lnTo>
                      <a:pt x="111950" y="137025"/>
                    </a:lnTo>
                    <a:lnTo>
                      <a:pt x="112318" y="145875"/>
                    </a:lnTo>
                    <a:lnTo>
                      <a:pt x="109758" y="151810"/>
                    </a:lnTo>
                    <a:lnTo>
                      <a:pt x="106306" y="157755"/>
                    </a:lnTo>
                    <a:lnTo>
                      <a:pt x="104771" y="163704"/>
                    </a:lnTo>
                    <a:lnTo>
                      <a:pt x="103370" y="165687"/>
                    </a:lnTo>
                    <a:lnTo>
                      <a:pt x="101444" y="167010"/>
                    </a:lnTo>
                    <a:lnTo>
                      <a:pt x="96657" y="169471"/>
                    </a:lnTo>
                    <a:lnTo>
                      <a:pt x="88384" y="175443"/>
                    </a:lnTo>
                    <a:lnTo>
                      <a:pt x="79649" y="178645"/>
                    </a:lnTo>
                    <a:lnTo>
                      <a:pt x="70777" y="184445"/>
                    </a:lnTo>
                    <a:lnTo>
                      <a:pt x="61865" y="186604"/>
                    </a:lnTo>
                    <a:lnTo>
                      <a:pt x="46989" y="187394"/>
                    </a:lnTo>
                    <a:lnTo>
                      <a:pt x="41035" y="184814"/>
                    </a:lnTo>
                    <a:lnTo>
                      <a:pt x="35083" y="181353"/>
                    </a:lnTo>
                    <a:lnTo>
                      <a:pt x="23360" y="178827"/>
                    </a:lnTo>
                    <a:lnTo>
                      <a:pt x="18958" y="178692"/>
                    </a:lnTo>
                    <a:lnTo>
                      <a:pt x="17388" y="177663"/>
                    </a:lnTo>
                    <a:lnTo>
                      <a:pt x="16341" y="175986"/>
                    </a:lnTo>
                    <a:lnTo>
                      <a:pt x="14247" y="169654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48" name="SMARTInkShape-1050"/>
              <p:cNvSpPr/>
              <p:nvPr>
                <p:custDataLst>
                  <p:tags r:id="rId88"/>
                </p:custDataLst>
              </p:nvPr>
            </p:nvSpPr>
            <p:spPr>
              <a:xfrm>
                <a:off x="4411298" y="2035969"/>
                <a:ext cx="223210" cy="89297"/>
              </a:xfrm>
              <a:custGeom>
                <a:avLst/>
                <a:gdLst/>
                <a:ahLst/>
                <a:cxnLst/>
                <a:rect l="0" t="0" r="0" b="0"/>
                <a:pathLst>
                  <a:path w="223210" h="89297">
                    <a:moveTo>
                      <a:pt x="17827" y="8929"/>
                    </a:moveTo>
                    <a:lnTo>
                      <a:pt x="17827" y="9"/>
                    </a:lnTo>
                    <a:lnTo>
                      <a:pt x="8897" y="0"/>
                    </a:lnTo>
                    <a:lnTo>
                      <a:pt x="8897" y="4740"/>
                    </a:lnTo>
                    <a:lnTo>
                      <a:pt x="6251" y="9713"/>
                    </a:lnTo>
                    <a:lnTo>
                      <a:pt x="1209" y="16250"/>
                    </a:lnTo>
                    <a:lnTo>
                      <a:pt x="213" y="24670"/>
                    </a:lnTo>
                    <a:lnTo>
                      <a:pt x="0" y="34068"/>
                    </a:lnTo>
                    <a:lnTo>
                      <a:pt x="6111" y="42521"/>
                    </a:lnTo>
                    <a:lnTo>
                      <a:pt x="7659" y="48002"/>
                    </a:lnTo>
                    <a:lnTo>
                      <a:pt x="7079" y="49861"/>
                    </a:lnTo>
                    <a:lnTo>
                      <a:pt x="5701" y="51100"/>
                    </a:lnTo>
                    <a:lnTo>
                      <a:pt x="3789" y="51926"/>
                    </a:lnTo>
                    <a:lnTo>
                      <a:pt x="2516" y="53469"/>
                    </a:lnTo>
                    <a:lnTo>
                      <a:pt x="1101" y="57829"/>
                    </a:lnTo>
                    <a:lnTo>
                      <a:pt x="1715" y="59388"/>
                    </a:lnTo>
                    <a:lnTo>
                      <a:pt x="3117" y="60428"/>
                    </a:lnTo>
                    <a:lnTo>
                      <a:pt x="5044" y="61121"/>
                    </a:lnTo>
                    <a:lnTo>
                      <a:pt x="6328" y="62575"/>
                    </a:lnTo>
                    <a:lnTo>
                      <a:pt x="7755" y="66837"/>
                    </a:lnTo>
                    <a:lnTo>
                      <a:pt x="9128" y="68371"/>
                    </a:lnTo>
                    <a:lnTo>
                      <a:pt x="16486" y="71033"/>
                    </a:lnTo>
                    <a:lnTo>
                      <a:pt x="22170" y="71317"/>
                    </a:lnTo>
                    <a:lnTo>
                      <a:pt x="23698" y="72350"/>
                    </a:lnTo>
                    <a:lnTo>
                      <a:pt x="24718" y="74030"/>
                    </a:lnTo>
                    <a:lnTo>
                      <a:pt x="25397" y="76142"/>
                    </a:lnTo>
                    <a:lnTo>
                      <a:pt x="26842" y="77550"/>
                    </a:lnTo>
                    <a:lnTo>
                      <a:pt x="31094" y="79115"/>
                    </a:lnTo>
                    <a:lnTo>
                      <a:pt x="47712" y="80257"/>
                    </a:lnTo>
                    <a:lnTo>
                      <a:pt x="53599" y="77672"/>
                    </a:lnTo>
                    <a:lnTo>
                      <a:pt x="68435" y="66121"/>
                    </a:lnTo>
                    <a:lnTo>
                      <a:pt x="80336" y="60575"/>
                    </a:lnTo>
                    <a:lnTo>
                      <a:pt x="119030" y="23802"/>
                    </a:lnTo>
                    <a:lnTo>
                      <a:pt x="122337" y="17855"/>
                    </a:lnTo>
                    <a:lnTo>
                      <a:pt x="124799" y="11904"/>
                    </a:lnTo>
                    <a:lnTo>
                      <a:pt x="133902" y="13"/>
                    </a:lnTo>
                    <a:lnTo>
                      <a:pt x="129169" y="4744"/>
                    </a:lnTo>
                    <a:lnTo>
                      <a:pt x="126842" y="9715"/>
                    </a:lnTo>
                    <a:lnTo>
                      <a:pt x="125015" y="47270"/>
                    </a:lnTo>
                    <a:lnTo>
                      <a:pt x="127643" y="53421"/>
                    </a:lnTo>
                    <a:lnTo>
                      <a:pt x="137415" y="65453"/>
                    </a:lnTo>
                    <a:lnTo>
                      <a:pt x="143076" y="68777"/>
                    </a:lnTo>
                    <a:lnTo>
                      <a:pt x="145975" y="69664"/>
                    </a:lnTo>
                    <a:lnTo>
                      <a:pt x="147907" y="71247"/>
                    </a:lnTo>
                    <a:lnTo>
                      <a:pt x="150053" y="75652"/>
                    </a:lnTo>
                    <a:lnTo>
                      <a:pt x="152611" y="77224"/>
                    </a:lnTo>
                    <a:lnTo>
                      <a:pt x="175005" y="81083"/>
                    </a:lnTo>
                    <a:lnTo>
                      <a:pt x="187376" y="87380"/>
                    </a:lnTo>
                    <a:lnTo>
                      <a:pt x="223209" y="89296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</p:grpSp>
        <p:grpSp>
          <p:nvGrpSpPr>
            <p:cNvPr id="656" name="SMARTInkShape-Group186"/>
            <p:cNvGrpSpPr/>
            <p:nvPr/>
          </p:nvGrpSpPr>
          <p:grpSpPr>
            <a:xfrm>
              <a:off x="1482331" y="2000250"/>
              <a:ext cx="785810" cy="329012"/>
              <a:chOff x="1482331" y="2000250"/>
              <a:chExt cx="785810" cy="329012"/>
            </a:xfrm>
          </p:grpSpPr>
          <p:sp>
            <p:nvSpPr>
              <p:cNvPr id="650" name="SMARTInkShape-1051"/>
              <p:cNvSpPr/>
              <p:nvPr>
                <p:custDataLst>
                  <p:tags r:id="rId71"/>
                </p:custDataLst>
              </p:nvPr>
            </p:nvSpPr>
            <p:spPr>
              <a:xfrm>
                <a:off x="1482331" y="2004037"/>
                <a:ext cx="80365" cy="148018"/>
              </a:xfrm>
              <a:custGeom>
                <a:avLst/>
                <a:gdLst/>
                <a:ahLst/>
                <a:cxnLst/>
                <a:rect l="0" t="0" r="0" b="0"/>
                <a:pathLst>
                  <a:path w="80365" h="148018">
                    <a:moveTo>
                      <a:pt x="26786" y="58721"/>
                    </a:moveTo>
                    <a:lnTo>
                      <a:pt x="26786" y="45060"/>
                    </a:lnTo>
                    <a:lnTo>
                      <a:pt x="27778" y="43660"/>
                    </a:lnTo>
                    <a:lnTo>
                      <a:pt x="29432" y="42727"/>
                    </a:lnTo>
                    <a:lnTo>
                      <a:pt x="35716" y="40861"/>
                    </a:lnTo>
                    <a:lnTo>
                      <a:pt x="35716" y="49423"/>
                    </a:lnTo>
                    <a:lnTo>
                      <a:pt x="30975" y="49682"/>
                    </a:lnTo>
                    <a:lnTo>
                      <a:pt x="29579" y="50711"/>
                    </a:lnTo>
                    <a:lnTo>
                      <a:pt x="26895" y="58350"/>
                    </a:lnTo>
                    <a:lnTo>
                      <a:pt x="18227" y="58711"/>
                    </a:lnTo>
                    <a:lnTo>
                      <a:pt x="10201" y="51031"/>
                    </a:lnTo>
                    <a:lnTo>
                      <a:pt x="9038" y="42211"/>
                    </a:lnTo>
                    <a:lnTo>
                      <a:pt x="8927" y="15717"/>
                    </a:lnTo>
                    <a:lnTo>
                      <a:pt x="17824" y="5179"/>
                    </a:lnTo>
                    <a:lnTo>
                      <a:pt x="22587" y="5153"/>
                    </a:lnTo>
                    <a:lnTo>
                      <a:pt x="23987" y="4157"/>
                    </a:lnTo>
                    <a:lnTo>
                      <a:pt x="24920" y="2502"/>
                    </a:lnTo>
                    <a:lnTo>
                      <a:pt x="25542" y="405"/>
                    </a:lnTo>
                    <a:lnTo>
                      <a:pt x="26949" y="0"/>
                    </a:lnTo>
                    <a:lnTo>
                      <a:pt x="35808" y="4560"/>
                    </a:lnTo>
                    <a:lnTo>
                      <a:pt x="43286" y="5066"/>
                    </a:lnTo>
                    <a:lnTo>
                      <a:pt x="57912" y="18443"/>
                    </a:lnTo>
                    <a:lnTo>
                      <a:pt x="60464" y="23622"/>
                    </a:lnTo>
                    <a:lnTo>
                      <a:pt x="62326" y="43561"/>
                    </a:lnTo>
                    <a:lnTo>
                      <a:pt x="62494" y="62574"/>
                    </a:lnTo>
                    <a:lnTo>
                      <a:pt x="59854" y="68040"/>
                    </a:lnTo>
                    <a:lnTo>
                      <a:pt x="57761" y="70887"/>
                    </a:lnTo>
                    <a:lnTo>
                      <a:pt x="53410" y="87729"/>
                    </a:lnTo>
                    <a:lnTo>
                      <a:pt x="51481" y="89966"/>
                    </a:lnTo>
                    <a:lnTo>
                      <a:pt x="41255" y="98296"/>
                    </a:lnTo>
                    <a:lnTo>
                      <a:pt x="38178" y="103760"/>
                    </a:lnTo>
                    <a:lnTo>
                      <a:pt x="35818" y="109496"/>
                    </a:lnTo>
                    <a:lnTo>
                      <a:pt x="23431" y="124228"/>
                    </a:lnTo>
                    <a:lnTo>
                      <a:pt x="17688" y="127522"/>
                    </a:lnTo>
                    <a:lnTo>
                      <a:pt x="10657" y="129638"/>
                    </a:lnTo>
                    <a:lnTo>
                      <a:pt x="10081" y="130803"/>
                    </a:lnTo>
                    <a:lnTo>
                      <a:pt x="9439" y="134744"/>
                    </a:lnTo>
                    <a:lnTo>
                      <a:pt x="8276" y="136192"/>
                    </a:lnTo>
                    <a:lnTo>
                      <a:pt x="1" y="139087"/>
                    </a:lnTo>
                    <a:lnTo>
                      <a:pt x="0" y="139087"/>
                    </a:lnTo>
                    <a:lnTo>
                      <a:pt x="21247" y="139088"/>
                    </a:lnTo>
                    <a:lnTo>
                      <a:pt x="23093" y="140080"/>
                    </a:lnTo>
                    <a:lnTo>
                      <a:pt x="24324" y="141734"/>
                    </a:lnTo>
                    <a:lnTo>
                      <a:pt x="25145" y="143828"/>
                    </a:lnTo>
                    <a:lnTo>
                      <a:pt x="26684" y="145225"/>
                    </a:lnTo>
                    <a:lnTo>
                      <a:pt x="31040" y="146776"/>
                    </a:lnTo>
                    <a:lnTo>
                      <a:pt x="73896" y="148017"/>
                    </a:lnTo>
                    <a:lnTo>
                      <a:pt x="79087" y="148017"/>
                    </a:lnTo>
                    <a:lnTo>
                      <a:pt x="79512" y="147025"/>
                    </a:lnTo>
                    <a:lnTo>
                      <a:pt x="80364" y="139088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51" name="SMARTInkShape-1052"/>
              <p:cNvSpPr/>
              <p:nvPr>
                <p:custDataLst>
                  <p:tags r:id="rId72"/>
                </p:custDataLst>
              </p:nvPr>
            </p:nvSpPr>
            <p:spPr>
              <a:xfrm>
                <a:off x="1625203" y="2018109"/>
                <a:ext cx="62473" cy="151806"/>
              </a:xfrm>
              <a:custGeom>
                <a:avLst/>
                <a:gdLst/>
                <a:ahLst/>
                <a:cxnLst/>
                <a:rect l="0" t="0" r="0" b="0"/>
                <a:pathLst>
                  <a:path w="62473" h="151806">
                    <a:moveTo>
                      <a:pt x="8930" y="0"/>
                    </a:moveTo>
                    <a:lnTo>
                      <a:pt x="16618" y="0"/>
                    </a:lnTo>
                    <a:lnTo>
                      <a:pt x="25439" y="7689"/>
                    </a:lnTo>
                    <a:lnTo>
                      <a:pt x="31129" y="8562"/>
                    </a:lnTo>
                    <a:lnTo>
                      <a:pt x="32659" y="9677"/>
                    </a:lnTo>
                    <a:lnTo>
                      <a:pt x="33679" y="11412"/>
                    </a:lnTo>
                    <a:lnTo>
                      <a:pt x="35316" y="16586"/>
                    </a:lnTo>
                    <a:lnTo>
                      <a:pt x="43372" y="25436"/>
                    </a:lnTo>
                    <a:lnTo>
                      <a:pt x="44270" y="31129"/>
                    </a:lnTo>
                    <a:lnTo>
                      <a:pt x="43404" y="32659"/>
                    </a:lnTo>
                    <a:lnTo>
                      <a:pt x="41835" y="33679"/>
                    </a:lnTo>
                    <a:lnTo>
                      <a:pt x="39796" y="34359"/>
                    </a:lnTo>
                    <a:lnTo>
                      <a:pt x="38437" y="35804"/>
                    </a:lnTo>
                    <a:lnTo>
                      <a:pt x="36927" y="40056"/>
                    </a:lnTo>
                    <a:lnTo>
                      <a:pt x="36077" y="48029"/>
                    </a:lnTo>
                    <a:lnTo>
                      <a:pt x="34965" y="49878"/>
                    </a:lnTo>
                    <a:lnTo>
                      <a:pt x="33232" y="51112"/>
                    </a:lnTo>
                    <a:lnTo>
                      <a:pt x="28660" y="53474"/>
                    </a:lnTo>
                    <a:lnTo>
                      <a:pt x="8933" y="71435"/>
                    </a:lnTo>
                    <a:lnTo>
                      <a:pt x="17492" y="71438"/>
                    </a:lnTo>
                    <a:lnTo>
                      <a:pt x="24916" y="77575"/>
                    </a:lnTo>
                    <a:lnTo>
                      <a:pt x="34100" y="80000"/>
                    </a:lnTo>
                    <a:lnTo>
                      <a:pt x="52215" y="96874"/>
                    </a:lnTo>
                    <a:lnTo>
                      <a:pt x="57915" y="97826"/>
                    </a:lnTo>
                    <a:lnTo>
                      <a:pt x="59446" y="98952"/>
                    </a:lnTo>
                    <a:lnTo>
                      <a:pt x="61147" y="102849"/>
                    </a:lnTo>
                    <a:lnTo>
                      <a:pt x="62472" y="120347"/>
                    </a:lnTo>
                    <a:lnTo>
                      <a:pt x="59846" y="125587"/>
                    </a:lnTo>
                    <a:lnTo>
                      <a:pt x="56364" y="131223"/>
                    </a:lnTo>
                    <a:lnTo>
                      <a:pt x="54816" y="137035"/>
                    </a:lnTo>
                    <a:lnTo>
                      <a:pt x="53411" y="138982"/>
                    </a:lnTo>
                    <a:lnTo>
                      <a:pt x="51483" y="140279"/>
                    </a:lnTo>
                    <a:lnTo>
                      <a:pt x="49205" y="141145"/>
                    </a:lnTo>
                    <a:lnTo>
                      <a:pt x="47686" y="142714"/>
                    </a:lnTo>
                    <a:lnTo>
                      <a:pt x="45998" y="147103"/>
                    </a:lnTo>
                    <a:lnTo>
                      <a:pt x="44557" y="148670"/>
                    </a:lnTo>
                    <a:lnTo>
                      <a:pt x="37078" y="151392"/>
                    </a:lnTo>
                    <a:lnTo>
                      <a:pt x="4334" y="151805"/>
                    </a:lnTo>
                    <a:lnTo>
                      <a:pt x="2889" y="150813"/>
                    </a:lnTo>
                    <a:lnTo>
                      <a:pt x="1926" y="149159"/>
                    </a:lnTo>
                    <a:lnTo>
                      <a:pt x="0" y="142875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52" name="SMARTInkShape-1053"/>
              <p:cNvSpPr/>
              <p:nvPr>
                <p:custDataLst>
                  <p:tags r:id="rId73"/>
                </p:custDataLst>
              </p:nvPr>
            </p:nvSpPr>
            <p:spPr>
              <a:xfrm>
                <a:off x="1732359" y="2035969"/>
                <a:ext cx="71439" cy="125006"/>
              </a:xfrm>
              <a:custGeom>
                <a:avLst/>
                <a:gdLst/>
                <a:ahLst/>
                <a:cxnLst/>
                <a:rect l="0" t="0" r="0" b="0"/>
                <a:pathLst>
                  <a:path w="71439" h="125006">
                    <a:moveTo>
                      <a:pt x="71438" y="8929"/>
                    </a:moveTo>
                    <a:lnTo>
                      <a:pt x="37102" y="8929"/>
                    </a:lnTo>
                    <a:lnTo>
                      <a:pt x="27193" y="367"/>
                    </a:lnTo>
                    <a:lnTo>
                      <a:pt x="13119" y="0"/>
                    </a:lnTo>
                    <a:lnTo>
                      <a:pt x="11723" y="992"/>
                    </a:lnTo>
                    <a:lnTo>
                      <a:pt x="10792" y="2646"/>
                    </a:lnTo>
                    <a:lnTo>
                      <a:pt x="9039" y="16250"/>
                    </a:lnTo>
                    <a:lnTo>
                      <a:pt x="8930" y="48978"/>
                    </a:lnTo>
                    <a:lnTo>
                      <a:pt x="9922" y="50511"/>
                    </a:lnTo>
                    <a:lnTo>
                      <a:pt x="11576" y="51533"/>
                    </a:lnTo>
                    <a:lnTo>
                      <a:pt x="18024" y="53309"/>
                    </a:lnTo>
                    <a:lnTo>
                      <a:pt x="22233" y="53458"/>
                    </a:lnTo>
                    <a:lnTo>
                      <a:pt x="23751" y="54490"/>
                    </a:lnTo>
                    <a:lnTo>
                      <a:pt x="24764" y="56171"/>
                    </a:lnTo>
                    <a:lnTo>
                      <a:pt x="25439" y="58283"/>
                    </a:lnTo>
                    <a:lnTo>
                      <a:pt x="26881" y="59691"/>
                    </a:lnTo>
                    <a:lnTo>
                      <a:pt x="35805" y="63252"/>
                    </a:lnTo>
                    <a:lnTo>
                      <a:pt x="43288" y="70163"/>
                    </a:lnTo>
                    <a:lnTo>
                      <a:pt x="48986" y="71060"/>
                    </a:lnTo>
                    <a:lnTo>
                      <a:pt x="50517" y="72178"/>
                    </a:lnTo>
                    <a:lnTo>
                      <a:pt x="51537" y="73915"/>
                    </a:lnTo>
                    <a:lnTo>
                      <a:pt x="52218" y="76066"/>
                    </a:lnTo>
                    <a:lnTo>
                      <a:pt x="53663" y="77499"/>
                    </a:lnTo>
                    <a:lnTo>
                      <a:pt x="61147" y="79989"/>
                    </a:lnTo>
                    <a:lnTo>
                      <a:pt x="61903" y="82845"/>
                    </a:lnTo>
                    <a:lnTo>
                      <a:pt x="62389" y="88022"/>
                    </a:lnTo>
                    <a:lnTo>
                      <a:pt x="67213" y="93659"/>
                    </a:lnTo>
                    <a:lnTo>
                      <a:pt x="67629" y="95182"/>
                    </a:lnTo>
                    <a:lnTo>
                      <a:pt x="66914" y="96196"/>
                    </a:lnTo>
                    <a:lnTo>
                      <a:pt x="63378" y="97825"/>
                    </a:lnTo>
                    <a:lnTo>
                      <a:pt x="62585" y="105880"/>
                    </a:lnTo>
                    <a:lnTo>
                      <a:pt x="49208" y="120425"/>
                    </a:lnTo>
                    <a:lnTo>
                      <a:pt x="44029" y="122975"/>
                    </a:lnTo>
                    <a:lnTo>
                      <a:pt x="28175" y="124980"/>
                    </a:lnTo>
                    <a:lnTo>
                      <a:pt x="22459" y="125005"/>
                    </a:lnTo>
                    <a:lnTo>
                      <a:pt x="20926" y="124016"/>
                    </a:lnTo>
                    <a:lnTo>
                      <a:pt x="19904" y="122365"/>
                    </a:lnTo>
                    <a:lnTo>
                      <a:pt x="19223" y="120272"/>
                    </a:lnTo>
                    <a:lnTo>
                      <a:pt x="17776" y="118876"/>
                    </a:lnTo>
                    <a:lnTo>
                      <a:pt x="9333" y="116194"/>
                    </a:lnTo>
                    <a:lnTo>
                      <a:pt x="0" y="116085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53" name="SMARTInkShape-1054"/>
              <p:cNvSpPr/>
              <p:nvPr>
                <p:custDataLst>
                  <p:tags r:id="rId74"/>
                </p:custDataLst>
              </p:nvPr>
            </p:nvSpPr>
            <p:spPr>
              <a:xfrm>
                <a:off x="1866414" y="2143134"/>
                <a:ext cx="142762" cy="186128"/>
              </a:xfrm>
              <a:custGeom>
                <a:avLst/>
                <a:gdLst/>
                <a:ahLst/>
                <a:cxnLst/>
                <a:rect l="0" t="0" r="0" b="0"/>
                <a:pathLst>
                  <a:path w="142762" h="186128">
                    <a:moveTo>
                      <a:pt x="17750" y="17850"/>
                    </a:moveTo>
                    <a:lnTo>
                      <a:pt x="17750" y="1264"/>
                    </a:lnTo>
                    <a:lnTo>
                      <a:pt x="16758" y="840"/>
                    </a:lnTo>
                    <a:lnTo>
                      <a:pt x="8929" y="0"/>
                    </a:lnTo>
                    <a:lnTo>
                      <a:pt x="8821" y="29802"/>
                    </a:lnTo>
                    <a:lnTo>
                      <a:pt x="6175" y="35730"/>
                    </a:lnTo>
                    <a:lnTo>
                      <a:pt x="2684" y="41672"/>
                    </a:lnTo>
                    <a:lnTo>
                      <a:pt x="718" y="51587"/>
                    </a:lnTo>
                    <a:lnTo>
                      <a:pt x="0" y="73164"/>
                    </a:lnTo>
                    <a:lnTo>
                      <a:pt x="2585" y="79806"/>
                    </a:lnTo>
                    <a:lnTo>
                      <a:pt x="4663" y="82967"/>
                    </a:lnTo>
                    <a:lnTo>
                      <a:pt x="7589" y="96896"/>
                    </a:lnTo>
                    <a:lnTo>
                      <a:pt x="9791" y="131878"/>
                    </a:lnTo>
                    <a:lnTo>
                      <a:pt x="17913" y="155923"/>
                    </a:lnTo>
                    <a:lnTo>
                      <a:pt x="19843" y="157523"/>
                    </a:lnTo>
                    <a:lnTo>
                      <a:pt x="22122" y="158591"/>
                    </a:lnTo>
                    <a:lnTo>
                      <a:pt x="23641" y="160294"/>
                    </a:lnTo>
                    <a:lnTo>
                      <a:pt x="28725" y="170158"/>
                    </a:lnTo>
                    <a:lnTo>
                      <a:pt x="31020" y="172967"/>
                    </a:lnTo>
                    <a:lnTo>
                      <a:pt x="36215" y="176088"/>
                    </a:lnTo>
                    <a:lnTo>
                      <a:pt x="38990" y="176920"/>
                    </a:lnTo>
                    <a:lnTo>
                      <a:pt x="40840" y="178467"/>
                    </a:lnTo>
                    <a:lnTo>
                      <a:pt x="42895" y="182832"/>
                    </a:lnTo>
                    <a:lnTo>
                      <a:pt x="44435" y="184393"/>
                    </a:lnTo>
                    <a:lnTo>
                      <a:pt x="48792" y="186127"/>
                    </a:lnTo>
                    <a:lnTo>
                      <a:pt x="51343" y="185597"/>
                    </a:lnTo>
                    <a:lnTo>
                      <a:pt x="62567" y="180264"/>
                    </a:lnTo>
                    <a:lnTo>
                      <a:pt x="65487" y="179704"/>
                    </a:lnTo>
                    <a:lnTo>
                      <a:pt x="74338" y="174176"/>
                    </a:lnTo>
                    <a:lnTo>
                      <a:pt x="95143" y="153696"/>
                    </a:lnTo>
                    <a:lnTo>
                      <a:pt x="105063" y="139681"/>
                    </a:lnTo>
                    <a:lnTo>
                      <a:pt x="123044" y="122908"/>
                    </a:lnTo>
                    <a:lnTo>
                      <a:pt x="136445" y="100779"/>
                    </a:lnTo>
                    <a:lnTo>
                      <a:pt x="140893" y="83212"/>
                    </a:lnTo>
                    <a:lnTo>
                      <a:pt x="142733" y="39032"/>
                    </a:lnTo>
                    <a:lnTo>
                      <a:pt x="142761" y="23849"/>
                    </a:lnTo>
                    <a:lnTo>
                      <a:pt x="141771" y="21849"/>
                    </a:lnTo>
                    <a:lnTo>
                      <a:pt x="140118" y="20516"/>
                    </a:lnTo>
                    <a:lnTo>
                      <a:pt x="138024" y="19628"/>
                    </a:lnTo>
                    <a:lnTo>
                      <a:pt x="136628" y="18043"/>
                    </a:lnTo>
                    <a:lnTo>
                      <a:pt x="135077" y="13636"/>
                    </a:lnTo>
                    <a:lnTo>
                      <a:pt x="133671" y="13057"/>
                    </a:lnTo>
                    <a:lnTo>
                      <a:pt x="131742" y="13662"/>
                    </a:lnTo>
                    <a:lnTo>
                      <a:pt x="124906" y="1785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54" name="SMARTInkShape-1055"/>
              <p:cNvSpPr/>
              <p:nvPr>
                <p:custDataLst>
                  <p:tags r:id="rId75"/>
                </p:custDataLst>
              </p:nvPr>
            </p:nvSpPr>
            <p:spPr>
              <a:xfrm>
                <a:off x="2205633" y="2000250"/>
                <a:ext cx="53579" cy="8930"/>
              </a:xfrm>
              <a:custGeom>
                <a:avLst/>
                <a:gdLst/>
                <a:ahLst/>
                <a:cxnLst/>
                <a:rect l="0" t="0" r="0" b="0"/>
                <a:pathLst>
                  <a:path w="53579" h="8930">
                    <a:moveTo>
                      <a:pt x="0" y="0"/>
                    </a:moveTo>
                    <a:lnTo>
                      <a:pt x="40048" y="0"/>
                    </a:lnTo>
                    <a:lnTo>
                      <a:pt x="41582" y="992"/>
                    </a:lnTo>
                    <a:lnTo>
                      <a:pt x="42604" y="2646"/>
                    </a:lnTo>
                    <a:lnTo>
                      <a:pt x="43285" y="4740"/>
                    </a:lnTo>
                    <a:lnTo>
                      <a:pt x="44732" y="6137"/>
                    </a:lnTo>
                    <a:lnTo>
                      <a:pt x="53578" y="8929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55" name="SMARTInkShape-1056"/>
              <p:cNvSpPr/>
              <p:nvPr>
                <p:custDataLst>
                  <p:tags r:id="rId76"/>
                </p:custDataLst>
              </p:nvPr>
            </p:nvSpPr>
            <p:spPr>
              <a:xfrm>
                <a:off x="2205633" y="2053838"/>
                <a:ext cx="62508" cy="8921"/>
              </a:xfrm>
              <a:custGeom>
                <a:avLst/>
                <a:gdLst/>
                <a:ahLst/>
                <a:cxnLst/>
                <a:rect l="0" t="0" r="0" b="0"/>
                <a:pathLst>
                  <a:path w="62508" h="8921">
                    <a:moveTo>
                      <a:pt x="0" y="8920"/>
                    </a:moveTo>
                    <a:lnTo>
                      <a:pt x="16509" y="8920"/>
                    </a:lnTo>
                    <a:lnTo>
                      <a:pt x="24721" y="2783"/>
                    </a:lnTo>
                    <a:lnTo>
                      <a:pt x="33012" y="818"/>
                    </a:lnTo>
                    <a:lnTo>
                      <a:pt x="52185" y="0"/>
                    </a:lnTo>
                    <a:lnTo>
                      <a:pt x="52649" y="989"/>
                    </a:lnTo>
                    <a:lnTo>
                      <a:pt x="53165" y="4733"/>
                    </a:lnTo>
                    <a:lnTo>
                      <a:pt x="54295" y="6129"/>
                    </a:lnTo>
                    <a:lnTo>
                      <a:pt x="62507" y="892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</p:grpSp>
        <p:sp>
          <p:nvSpPr>
            <p:cNvPr id="657" name="SMARTInkShape-1057"/>
            <p:cNvSpPr/>
            <p:nvPr>
              <p:custDataLst>
                <p:tags r:id="rId4"/>
              </p:custDataLst>
            </p:nvPr>
          </p:nvSpPr>
          <p:spPr>
            <a:xfrm>
              <a:off x="1205876" y="1821666"/>
              <a:ext cx="205016" cy="205370"/>
            </a:xfrm>
            <a:custGeom>
              <a:avLst/>
              <a:gdLst/>
              <a:ahLst/>
              <a:cxnLst/>
              <a:rect l="0" t="0" r="0" b="0"/>
              <a:pathLst>
                <a:path w="205016" h="205370">
                  <a:moveTo>
                    <a:pt x="8561" y="17849"/>
                  </a:moveTo>
                  <a:lnTo>
                    <a:pt x="8561" y="0"/>
                  </a:lnTo>
                  <a:lnTo>
                    <a:pt x="8561" y="4733"/>
                  </a:lnTo>
                  <a:lnTo>
                    <a:pt x="7569" y="5137"/>
                  </a:lnTo>
                  <a:lnTo>
                    <a:pt x="873" y="864"/>
                  </a:lnTo>
                  <a:lnTo>
                    <a:pt x="459" y="1565"/>
                  </a:lnTo>
                  <a:lnTo>
                    <a:pt x="0" y="4990"/>
                  </a:lnTo>
                  <a:lnTo>
                    <a:pt x="869" y="6300"/>
                  </a:lnTo>
                  <a:lnTo>
                    <a:pt x="2441" y="7173"/>
                  </a:lnTo>
                  <a:lnTo>
                    <a:pt x="8203" y="8818"/>
                  </a:lnTo>
                  <a:lnTo>
                    <a:pt x="8561" y="50672"/>
                  </a:lnTo>
                  <a:lnTo>
                    <a:pt x="8561" y="93440"/>
                  </a:lnTo>
                  <a:lnTo>
                    <a:pt x="8561" y="136369"/>
                  </a:lnTo>
                  <a:lnTo>
                    <a:pt x="8561" y="178534"/>
                  </a:lnTo>
                  <a:lnTo>
                    <a:pt x="8561" y="205369"/>
                  </a:lnTo>
                  <a:lnTo>
                    <a:pt x="8561" y="166664"/>
                  </a:lnTo>
                  <a:lnTo>
                    <a:pt x="11207" y="160719"/>
                  </a:lnTo>
                  <a:lnTo>
                    <a:pt x="14698" y="154769"/>
                  </a:lnTo>
                  <a:lnTo>
                    <a:pt x="16940" y="142865"/>
                  </a:lnTo>
                  <a:lnTo>
                    <a:pt x="17123" y="139888"/>
                  </a:lnTo>
                  <a:lnTo>
                    <a:pt x="19973" y="133935"/>
                  </a:lnTo>
                  <a:lnTo>
                    <a:pt x="23555" y="127982"/>
                  </a:lnTo>
                  <a:lnTo>
                    <a:pt x="35441" y="93091"/>
                  </a:lnTo>
                  <a:lnTo>
                    <a:pt x="42240" y="80521"/>
                  </a:lnTo>
                  <a:lnTo>
                    <a:pt x="45004" y="65496"/>
                  </a:lnTo>
                  <a:lnTo>
                    <a:pt x="51295" y="53573"/>
                  </a:lnTo>
                  <a:lnTo>
                    <a:pt x="51933" y="50595"/>
                  </a:lnTo>
                  <a:lnTo>
                    <a:pt x="53351" y="48609"/>
                  </a:lnTo>
                  <a:lnTo>
                    <a:pt x="55288" y="47286"/>
                  </a:lnTo>
                  <a:lnTo>
                    <a:pt x="57572" y="46404"/>
                  </a:lnTo>
                  <a:lnTo>
                    <a:pt x="59094" y="44823"/>
                  </a:lnTo>
                  <a:lnTo>
                    <a:pt x="64184" y="35157"/>
                  </a:lnTo>
                  <a:lnTo>
                    <a:pt x="69709" y="28434"/>
                  </a:lnTo>
                  <a:lnTo>
                    <a:pt x="71059" y="17971"/>
                  </a:lnTo>
                  <a:lnTo>
                    <a:pt x="75807" y="17886"/>
                  </a:lnTo>
                  <a:lnTo>
                    <a:pt x="77204" y="18866"/>
                  </a:lnTo>
                  <a:lnTo>
                    <a:pt x="78136" y="20511"/>
                  </a:lnTo>
                  <a:lnTo>
                    <a:pt x="79631" y="25541"/>
                  </a:lnTo>
                  <a:lnTo>
                    <a:pt x="86063" y="33664"/>
                  </a:lnTo>
                  <a:lnTo>
                    <a:pt x="88080" y="41938"/>
                  </a:lnTo>
                  <a:lnTo>
                    <a:pt x="88817" y="56581"/>
                  </a:lnTo>
                  <a:lnTo>
                    <a:pt x="91525" y="62514"/>
                  </a:lnTo>
                  <a:lnTo>
                    <a:pt x="95043" y="68458"/>
                  </a:lnTo>
                  <a:lnTo>
                    <a:pt x="97302" y="80359"/>
                  </a:lnTo>
                  <a:lnTo>
                    <a:pt x="97854" y="124454"/>
                  </a:lnTo>
                  <a:lnTo>
                    <a:pt x="97858" y="169033"/>
                  </a:lnTo>
                  <a:lnTo>
                    <a:pt x="97858" y="169618"/>
                  </a:lnTo>
                  <a:lnTo>
                    <a:pt x="97858" y="161963"/>
                  </a:lnTo>
                  <a:lnTo>
                    <a:pt x="102599" y="156351"/>
                  </a:lnTo>
                  <a:lnTo>
                    <a:pt x="104926" y="148528"/>
                  </a:lnTo>
                  <a:lnTo>
                    <a:pt x="105547" y="143664"/>
                  </a:lnTo>
                  <a:lnTo>
                    <a:pt x="106953" y="140421"/>
                  </a:lnTo>
                  <a:lnTo>
                    <a:pt x="108882" y="138259"/>
                  </a:lnTo>
                  <a:lnTo>
                    <a:pt x="111161" y="136818"/>
                  </a:lnTo>
                  <a:lnTo>
                    <a:pt x="112680" y="134865"/>
                  </a:lnTo>
                  <a:lnTo>
                    <a:pt x="114368" y="130049"/>
                  </a:lnTo>
                  <a:lnTo>
                    <a:pt x="116443" y="112736"/>
                  </a:lnTo>
                  <a:lnTo>
                    <a:pt x="122733" y="98733"/>
                  </a:lnTo>
                  <a:lnTo>
                    <a:pt x="123371" y="95584"/>
                  </a:lnTo>
                  <a:lnTo>
                    <a:pt x="129010" y="86413"/>
                  </a:lnTo>
                  <a:lnTo>
                    <a:pt x="138812" y="74424"/>
                  </a:lnTo>
                  <a:lnTo>
                    <a:pt x="144423" y="62502"/>
                  </a:lnTo>
                  <a:lnTo>
                    <a:pt x="146761" y="59524"/>
                  </a:lnTo>
                  <a:lnTo>
                    <a:pt x="152004" y="56215"/>
                  </a:lnTo>
                  <a:lnTo>
                    <a:pt x="154792" y="55333"/>
                  </a:lnTo>
                  <a:lnTo>
                    <a:pt x="156650" y="53753"/>
                  </a:lnTo>
                  <a:lnTo>
                    <a:pt x="158714" y="49351"/>
                  </a:lnTo>
                  <a:lnTo>
                    <a:pt x="160257" y="47780"/>
                  </a:lnTo>
                  <a:lnTo>
                    <a:pt x="164617" y="46035"/>
                  </a:lnTo>
                  <a:lnTo>
                    <a:pt x="166177" y="44577"/>
                  </a:lnTo>
                  <a:lnTo>
                    <a:pt x="167910" y="40312"/>
                  </a:lnTo>
                  <a:lnTo>
                    <a:pt x="169364" y="38778"/>
                  </a:lnTo>
                  <a:lnTo>
                    <a:pt x="173626" y="37073"/>
                  </a:lnTo>
                  <a:lnTo>
                    <a:pt x="175159" y="37610"/>
                  </a:lnTo>
                  <a:lnTo>
                    <a:pt x="176181" y="38961"/>
                  </a:lnTo>
                  <a:lnTo>
                    <a:pt x="176863" y="40853"/>
                  </a:lnTo>
                  <a:lnTo>
                    <a:pt x="178309" y="42115"/>
                  </a:lnTo>
                  <a:lnTo>
                    <a:pt x="182562" y="43517"/>
                  </a:lnTo>
                  <a:lnTo>
                    <a:pt x="184093" y="44883"/>
                  </a:lnTo>
                  <a:lnTo>
                    <a:pt x="185794" y="49047"/>
                  </a:lnTo>
                  <a:lnTo>
                    <a:pt x="187240" y="50554"/>
                  </a:lnTo>
                  <a:lnTo>
                    <a:pt x="191492" y="52229"/>
                  </a:lnTo>
                  <a:lnTo>
                    <a:pt x="196690" y="58265"/>
                  </a:lnTo>
                  <a:lnTo>
                    <a:pt x="201315" y="66570"/>
                  </a:lnTo>
                  <a:lnTo>
                    <a:pt x="204284" y="79986"/>
                  </a:lnTo>
                  <a:lnTo>
                    <a:pt x="205002" y="123419"/>
                  </a:lnTo>
                  <a:lnTo>
                    <a:pt x="205014" y="165771"/>
                  </a:lnTo>
                  <a:lnTo>
                    <a:pt x="205015" y="196443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grpSp>
          <p:nvGrpSpPr>
            <p:cNvPr id="662" name="SMARTInkShape-Group188"/>
            <p:cNvGrpSpPr/>
            <p:nvPr/>
          </p:nvGrpSpPr>
          <p:grpSpPr>
            <a:xfrm>
              <a:off x="2946797" y="4531085"/>
              <a:ext cx="526778" cy="549908"/>
              <a:chOff x="2946797" y="4531085"/>
              <a:chExt cx="526778" cy="549908"/>
            </a:xfrm>
          </p:grpSpPr>
          <p:sp>
            <p:nvSpPr>
              <p:cNvPr id="658" name="SMARTInkShape-1058"/>
              <p:cNvSpPr/>
              <p:nvPr>
                <p:custDataLst>
                  <p:tags r:id="rId67"/>
                </p:custDataLst>
              </p:nvPr>
            </p:nvSpPr>
            <p:spPr>
              <a:xfrm>
                <a:off x="3286125" y="4531085"/>
                <a:ext cx="187450" cy="549908"/>
              </a:xfrm>
              <a:custGeom>
                <a:avLst/>
                <a:gdLst/>
                <a:ahLst/>
                <a:cxnLst/>
                <a:rect l="0" t="0" r="0" b="0"/>
                <a:pathLst>
                  <a:path w="187450" h="549908">
                    <a:moveTo>
                      <a:pt x="8929" y="5196"/>
                    </a:moveTo>
                    <a:lnTo>
                      <a:pt x="109" y="5196"/>
                    </a:lnTo>
                    <a:lnTo>
                      <a:pt x="21" y="51"/>
                    </a:lnTo>
                    <a:lnTo>
                      <a:pt x="0" y="4937"/>
                    </a:lnTo>
                    <a:lnTo>
                      <a:pt x="0" y="0"/>
                    </a:lnTo>
                    <a:lnTo>
                      <a:pt x="0" y="4316"/>
                    </a:lnTo>
                    <a:lnTo>
                      <a:pt x="2646" y="4805"/>
                    </a:lnTo>
                    <a:lnTo>
                      <a:pt x="13638" y="5194"/>
                    </a:lnTo>
                    <a:lnTo>
                      <a:pt x="15045" y="6187"/>
                    </a:lnTo>
                    <a:lnTo>
                      <a:pt x="15983" y="7841"/>
                    </a:lnTo>
                    <a:lnTo>
                      <a:pt x="16608" y="9936"/>
                    </a:lnTo>
                    <a:lnTo>
                      <a:pt x="18018" y="11333"/>
                    </a:lnTo>
                    <a:lnTo>
                      <a:pt x="25438" y="13758"/>
                    </a:lnTo>
                    <a:lnTo>
                      <a:pt x="26188" y="16608"/>
                    </a:lnTo>
                    <a:lnTo>
                      <a:pt x="26388" y="18757"/>
                    </a:lnTo>
                    <a:lnTo>
                      <a:pt x="27514" y="20190"/>
                    </a:lnTo>
                    <a:lnTo>
                      <a:pt x="31410" y="21782"/>
                    </a:lnTo>
                    <a:lnTo>
                      <a:pt x="32846" y="23198"/>
                    </a:lnTo>
                    <a:lnTo>
                      <a:pt x="34442" y="27419"/>
                    </a:lnTo>
                    <a:lnTo>
                      <a:pt x="35860" y="28941"/>
                    </a:lnTo>
                    <a:lnTo>
                      <a:pt x="51936" y="39555"/>
                    </a:lnTo>
                    <a:lnTo>
                      <a:pt x="92385" y="79722"/>
                    </a:lnTo>
                    <a:lnTo>
                      <a:pt x="95630" y="85613"/>
                    </a:lnTo>
                    <a:lnTo>
                      <a:pt x="98065" y="91539"/>
                    </a:lnTo>
                    <a:lnTo>
                      <a:pt x="121120" y="124443"/>
                    </a:lnTo>
                    <a:lnTo>
                      <a:pt x="124854" y="135338"/>
                    </a:lnTo>
                    <a:lnTo>
                      <a:pt x="140394" y="156952"/>
                    </a:lnTo>
                    <a:lnTo>
                      <a:pt x="156134" y="200068"/>
                    </a:lnTo>
                    <a:lnTo>
                      <a:pt x="173917" y="244599"/>
                    </a:lnTo>
                    <a:lnTo>
                      <a:pt x="177978" y="273255"/>
                    </a:lnTo>
                    <a:lnTo>
                      <a:pt x="179312" y="285068"/>
                    </a:lnTo>
                    <a:lnTo>
                      <a:pt x="186672" y="320718"/>
                    </a:lnTo>
                    <a:lnTo>
                      <a:pt x="187449" y="361576"/>
                    </a:lnTo>
                    <a:lnTo>
                      <a:pt x="186524" y="398870"/>
                    </a:lnTo>
                    <a:lnTo>
                      <a:pt x="176499" y="442621"/>
                    </a:lnTo>
                    <a:lnTo>
                      <a:pt x="171689" y="460572"/>
                    </a:lnTo>
                    <a:lnTo>
                      <a:pt x="168938" y="489379"/>
                    </a:lnTo>
                    <a:lnTo>
                      <a:pt x="162614" y="501104"/>
                    </a:lnTo>
                    <a:lnTo>
                      <a:pt x="155448" y="510863"/>
                    </a:lnTo>
                    <a:lnTo>
                      <a:pt x="152884" y="520038"/>
                    </a:lnTo>
                    <a:lnTo>
                      <a:pt x="152284" y="526048"/>
                    </a:lnTo>
                    <a:lnTo>
                      <a:pt x="149372" y="532027"/>
                    </a:lnTo>
                    <a:lnTo>
                      <a:pt x="144158" y="539209"/>
                    </a:lnTo>
                    <a:lnTo>
                      <a:pt x="142875" y="549907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59" name="SMARTInkShape-1059"/>
              <p:cNvSpPr/>
              <p:nvPr>
                <p:custDataLst>
                  <p:tags r:id="rId68"/>
                </p:custDataLst>
              </p:nvPr>
            </p:nvSpPr>
            <p:spPr>
              <a:xfrm>
                <a:off x="3134320" y="4688086"/>
                <a:ext cx="142876" cy="160735"/>
              </a:xfrm>
              <a:custGeom>
                <a:avLst/>
                <a:gdLst/>
                <a:ahLst/>
                <a:cxnLst/>
                <a:rect l="0" t="0" r="0" b="0"/>
                <a:pathLst>
                  <a:path w="142876" h="160735">
                    <a:moveTo>
                      <a:pt x="8930" y="0"/>
                    </a:moveTo>
                    <a:lnTo>
                      <a:pt x="8930" y="41925"/>
                    </a:lnTo>
                    <a:lnTo>
                      <a:pt x="8930" y="70234"/>
                    </a:lnTo>
                    <a:lnTo>
                      <a:pt x="7938" y="73612"/>
                    </a:lnTo>
                    <a:lnTo>
                      <a:pt x="6284" y="75864"/>
                    </a:lnTo>
                    <a:lnTo>
                      <a:pt x="4189" y="77365"/>
                    </a:lnTo>
                    <a:lnTo>
                      <a:pt x="1862" y="84324"/>
                    </a:lnTo>
                    <a:lnTo>
                      <a:pt x="10" y="127966"/>
                    </a:lnTo>
                    <a:lnTo>
                      <a:pt x="0" y="151803"/>
                    </a:lnTo>
                    <a:lnTo>
                      <a:pt x="4741" y="147063"/>
                    </a:lnTo>
                    <a:lnTo>
                      <a:pt x="7068" y="142090"/>
                    </a:lnTo>
                    <a:lnTo>
                      <a:pt x="7688" y="139376"/>
                    </a:lnTo>
                    <a:lnTo>
                      <a:pt x="9095" y="137565"/>
                    </a:lnTo>
                    <a:lnTo>
                      <a:pt x="13302" y="135554"/>
                    </a:lnTo>
                    <a:lnTo>
                      <a:pt x="14821" y="134025"/>
                    </a:lnTo>
                    <a:lnTo>
                      <a:pt x="24750" y="115917"/>
                    </a:lnTo>
                    <a:lnTo>
                      <a:pt x="25429" y="112996"/>
                    </a:lnTo>
                    <a:lnTo>
                      <a:pt x="26875" y="111049"/>
                    </a:lnTo>
                    <a:lnTo>
                      <a:pt x="28831" y="109753"/>
                    </a:lnTo>
                    <a:lnTo>
                      <a:pt x="31127" y="108886"/>
                    </a:lnTo>
                    <a:lnTo>
                      <a:pt x="32658" y="107317"/>
                    </a:lnTo>
                    <a:lnTo>
                      <a:pt x="37760" y="97670"/>
                    </a:lnTo>
                    <a:lnTo>
                      <a:pt x="41588" y="92026"/>
                    </a:lnTo>
                    <a:lnTo>
                      <a:pt x="44734" y="83270"/>
                    </a:lnTo>
                    <a:lnTo>
                      <a:pt x="60041" y="62503"/>
                    </a:lnTo>
                    <a:lnTo>
                      <a:pt x="60863" y="59528"/>
                    </a:lnTo>
                    <a:lnTo>
                      <a:pt x="62404" y="57545"/>
                    </a:lnTo>
                    <a:lnTo>
                      <a:pt x="77643" y="47789"/>
                    </a:lnTo>
                    <a:lnTo>
                      <a:pt x="83456" y="46044"/>
                    </a:lnTo>
                    <a:lnTo>
                      <a:pt x="85403" y="44586"/>
                    </a:lnTo>
                    <a:lnTo>
                      <a:pt x="86701" y="42623"/>
                    </a:lnTo>
                    <a:lnTo>
                      <a:pt x="87566" y="40322"/>
                    </a:lnTo>
                    <a:lnTo>
                      <a:pt x="89135" y="38787"/>
                    </a:lnTo>
                    <a:lnTo>
                      <a:pt x="96833" y="36123"/>
                    </a:lnTo>
                    <a:lnTo>
                      <a:pt x="105793" y="35754"/>
                    </a:lnTo>
                    <a:lnTo>
                      <a:pt x="123739" y="52304"/>
                    </a:lnTo>
                    <a:lnTo>
                      <a:pt x="125756" y="60455"/>
                    </a:lnTo>
                    <a:lnTo>
                      <a:pt x="131078" y="68734"/>
                    </a:lnTo>
                    <a:lnTo>
                      <a:pt x="133568" y="78639"/>
                    </a:lnTo>
                    <a:lnTo>
                      <a:pt x="138574" y="84595"/>
                    </a:lnTo>
                    <a:lnTo>
                      <a:pt x="139016" y="87154"/>
                    </a:lnTo>
                    <a:lnTo>
                      <a:pt x="138318" y="89853"/>
                    </a:lnTo>
                    <a:lnTo>
                      <a:pt x="136860" y="92644"/>
                    </a:lnTo>
                    <a:lnTo>
                      <a:pt x="137887" y="101037"/>
                    </a:lnTo>
                    <a:lnTo>
                      <a:pt x="142218" y="121233"/>
                    </a:lnTo>
                    <a:lnTo>
                      <a:pt x="142583" y="127634"/>
                    </a:lnTo>
                    <a:lnTo>
                      <a:pt x="140100" y="133786"/>
                    </a:lnTo>
                    <a:lnTo>
                      <a:pt x="136681" y="139827"/>
                    </a:lnTo>
                    <a:lnTo>
                      <a:pt x="134486" y="151791"/>
                    </a:lnTo>
                    <a:lnTo>
                      <a:pt x="134052" y="158967"/>
                    </a:lnTo>
                    <a:lnTo>
                      <a:pt x="135009" y="159556"/>
                    </a:lnTo>
                    <a:lnTo>
                      <a:pt x="142875" y="160734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60" name="SMARTInkShape-1060"/>
              <p:cNvSpPr/>
              <p:nvPr>
                <p:custDataLst>
                  <p:tags r:id="rId69"/>
                </p:custDataLst>
              </p:nvPr>
            </p:nvSpPr>
            <p:spPr>
              <a:xfrm>
                <a:off x="3018234" y="4714875"/>
                <a:ext cx="8931" cy="142876"/>
              </a:xfrm>
              <a:custGeom>
                <a:avLst/>
                <a:gdLst/>
                <a:ahLst/>
                <a:cxnLst/>
                <a:rect l="0" t="0" r="0" b="0"/>
                <a:pathLst>
                  <a:path w="8931" h="142876">
                    <a:moveTo>
                      <a:pt x="8930" y="0"/>
                    </a:moveTo>
                    <a:lnTo>
                      <a:pt x="368" y="0"/>
                    </a:lnTo>
                    <a:lnTo>
                      <a:pt x="0" y="41754"/>
                    </a:lnTo>
                    <a:lnTo>
                      <a:pt x="0" y="83013"/>
                    </a:lnTo>
                    <a:lnTo>
                      <a:pt x="0" y="125553"/>
                    </a:lnTo>
                    <a:lnTo>
                      <a:pt x="0" y="141487"/>
                    </a:lnTo>
                    <a:lnTo>
                      <a:pt x="993" y="141951"/>
                    </a:lnTo>
                    <a:lnTo>
                      <a:pt x="8930" y="142875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61" name="SMARTInkShape-1061"/>
              <p:cNvSpPr/>
              <p:nvPr>
                <p:custDataLst>
                  <p:tags r:id="rId70"/>
                </p:custDataLst>
              </p:nvPr>
            </p:nvSpPr>
            <p:spPr>
              <a:xfrm>
                <a:off x="2946797" y="4759523"/>
                <a:ext cx="116087" cy="17858"/>
              </a:xfrm>
              <a:custGeom>
                <a:avLst/>
                <a:gdLst/>
                <a:ahLst/>
                <a:cxnLst/>
                <a:rect l="0" t="0" r="0" b="0"/>
                <a:pathLst>
                  <a:path w="116087" h="17858">
                    <a:moveTo>
                      <a:pt x="35718" y="0"/>
                    </a:moveTo>
                    <a:lnTo>
                      <a:pt x="13151" y="0"/>
                    </a:lnTo>
                    <a:lnTo>
                      <a:pt x="11744" y="991"/>
                    </a:lnTo>
                    <a:lnTo>
                      <a:pt x="10806" y="2646"/>
                    </a:lnTo>
                    <a:lnTo>
                      <a:pt x="9039" y="8562"/>
                    </a:lnTo>
                    <a:lnTo>
                      <a:pt x="0" y="8930"/>
                    </a:lnTo>
                    <a:lnTo>
                      <a:pt x="7688" y="8930"/>
                    </a:lnTo>
                    <a:lnTo>
                      <a:pt x="8102" y="9922"/>
                    </a:lnTo>
                    <a:lnTo>
                      <a:pt x="8562" y="13670"/>
                    </a:lnTo>
                    <a:lnTo>
                      <a:pt x="9676" y="15066"/>
                    </a:lnTo>
                    <a:lnTo>
                      <a:pt x="16586" y="17492"/>
                    </a:lnTo>
                    <a:lnTo>
                      <a:pt x="39099" y="17857"/>
                    </a:lnTo>
                    <a:lnTo>
                      <a:pt x="40949" y="16866"/>
                    </a:lnTo>
                    <a:lnTo>
                      <a:pt x="42182" y="15212"/>
                    </a:lnTo>
                    <a:lnTo>
                      <a:pt x="43004" y="13119"/>
                    </a:lnTo>
                    <a:lnTo>
                      <a:pt x="44544" y="11722"/>
                    </a:lnTo>
                    <a:lnTo>
                      <a:pt x="48901" y="10172"/>
                    </a:lnTo>
                    <a:lnTo>
                      <a:pt x="92673" y="8931"/>
                    </a:lnTo>
                    <a:lnTo>
                      <a:pt x="116086" y="893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</p:grpSp>
        <p:sp>
          <p:nvSpPr>
            <p:cNvPr id="663" name="SMARTInkShape-1062"/>
            <p:cNvSpPr/>
            <p:nvPr>
              <p:custDataLst>
                <p:tags r:id="rId5"/>
              </p:custDataLst>
            </p:nvPr>
          </p:nvSpPr>
          <p:spPr>
            <a:xfrm>
              <a:off x="3536156" y="4786312"/>
              <a:ext cx="142876" cy="17860"/>
            </a:xfrm>
            <a:custGeom>
              <a:avLst/>
              <a:gdLst/>
              <a:ahLst/>
              <a:cxnLst/>
              <a:rect l="0" t="0" r="0" b="0"/>
              <a:pathLst>
                <a:path w="142876" h="17860">
                  <a:moveTo>
                    <a:pt x="8930" y="8930"/>
                  </a:moveTo>
                  <a:lnTo>
                    <a:pt x="0" y="8930"/>
                  </a:lnTo>
                  <a:lnTo>
                    <a:pt x="8930" y="8930"/>
                  </a:lnTo>
                  <a:lnTo>
                    <a:pt x="8930" y="33"/>
                  </a:lnTo>
                  <a:lnTo>
                    <a:pt x="8930" y="5152"/>
                  </a:lnTo>
                  <a:lnTo>
                    <a:pt x="8930" y="2951"/>
                  </a:lnTo>
                  <a:lnTo>
                    <a:pt x="9922" y="1967"/>
                  </a:lnTo>
                  <a:lnTo>
                    <a:pt x="17845" y="2"/>
                  </a:lnTo>
                  <a:lnTo>
                    <a:pt x="17855" y="2"/>
                  </a:lnTo>
                  <a:lnTo>
                    <a:pt x="17857" y="1"/>
                  </a:lnTo>
                  <a:lnTo>
                    <a:pt x="62396" y="0"/>
                  </a:lnTo>
                  <a:lnTo>
                    <a:pt x="107038" y="0"/>
                  </a:lnTo>
                  <a:lnTo>
                    <a:pt x="124906" y="0"/>
                  </a:lnTo>
                  <a:lnTo>
                    <a:pt x="133945" y="8930"/>
                  </a:lnTo>
                  <a:lnTo>
                    <a:pt x="141634" y="8930"/>
                  </a:lnTo>
                  <a:lnTo>
                    <a:pt x="142047" y="9922"/>
                  </a:lnTo>
                  <a:lnTo>
                    <a:pt x="142875" y="17859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sp>
          <p:nvSpPr>
            <p:cNvPr id="664" name="SMARTInkShape-1063"/>
            <p:cNvSpPr/>
            <p:nvPr>
              <p:custDataLst>
                <p:tags r:id="rId6"/>
              </p:custDataLst>
            </p:nvPr>
          </p:nvSpPr>
          <p:spPr>
            <a:xfrm>
              <a:off x="3027164" y="4580929"/>
              <a:ext cx="321469" cy="339330"/>
            </a:xfrm>
            <a:custGeom>
              <a:avLst/>
              <a:gdLst/>
              <a:ahLst/>
              <a:cxnLst/>
              <a:rect l="0" t="0" r="0" b="0"/>
              <a:pathLst>
                <a:path w="321469" h="339330">
                  <a:moveTo>
                    <a:pt x="8930" y="0"/>
                  </a:moveTo>
                  <a:lnTo>
                    <a:pt x="0" y="0"/>
                  </a:lnTo>
                  <a:lnTo>
                    <a:pt x="7688" y="7689"/>
                  </a:lnTo>
                  <a:lnTo>
                    <a:pt x="13302" y="8563"/>
                  </a:lnTo>
                  <a:lnTo>
                    <a:pt x="14821" y="9676"/>
                  </a:lnTo>
                  <a:lnTo>
                    <a:pt x="17459" y="16586"/>
                  </a:lnTo>
                  <a:lnTo>
                    <a:pt x="20327" y="17294"/>
                  </a:lnTo>
                  <a:lnTo>
                    <a:pt x="22481" y="17482"/>
                  </a:lnTo>
                  <a:lnTo>
                    <a:pt x="23917" y="18601"/>
                  </a:lnTo>
                  <a:lnTo>
                    <a:pt x="25512" y="22488"/>
                  </a:lnTo>
                  <a:lnTo>
                    <a:pt x="26930" y="23922"/>
                  </a:lnTo>
                  <a:lnTo>
                    <a:pt x="31151" y="25515"/>
                  </a:lnTo>
                  <a:lnTo>
                    <a:pt x="32673" y="26932"/>
                  </a:lnTo>
                  <a:lnTo>
                    <a:pt x="34365" y="31153"/>
                  </a:lnTo>
                  <a:lnTo>
                    <a:pt x="35809" y="32675"/>
                  </a:lnTo>
                  <a:lnTo>
                    <a:pt x="40058" y="34366"/>
                  </a:lnTo>
                  <a:lnTo>
                    <a:pt x="41588" y="35809"/>
                  </a:lnTo>
                  <a:lnTo>
                    <a:pt x="45372" y="44734"/>
                  </a:lnTo>
                  <a:lnTo>
                    <a:pt x="59463" y="60439"/>
                  </a:lnTo>
                  <a:lnTo>
                    <a:pt x="61154" y="65888"/>
                  </a:lnTo>
                  <a:lnTo>
                    <a:pt x="62598" y="67738"/>
                  </a:lnTo>
                  <a:lnTo>
                    <a:pt x="66847" y="69793"/>
                  </a:lnTo>
                  <a:lnTo>
                    <a:pt x="68377" y="71334"/>
                  </a:lnTo>
                  <a:lnTo>
                    <a:pt x="70077" y="75691"/>
                  </a:lnTo>
                  <a:lnTo>
                    <a:pt x="71523" y="77250"/>
                  </a:lnTo>
                  <a:lnTo>
                    <a:pt x="75775" y="78982"/>
                  </a:lnTo>
                  <a:lnTo>
                    <a:pt x="77306" y="80436"/>
                  </a:lnTo>
                  <a:lnTo>
                    <a:pt x="79007" y="84697"/>
                  </a:lnTo>
                  <a:lnTo>
                    <a:pt x="80453" y="86231"/>
                  </a:lnTo>
                  <a:lnTo>
                    <a:pt x="84705" y="87934"/>
                  </a:lnTo>
                  <a:lnTo>
                    <a:pt x="86236" y="89381"/>
                  </a:lnTo>
                  <a:lnTo>
                    <a:pt x="88894" y="96866"/>
                  </a:lnTo>
                  <a:lnTo>
                    <a:pt x="122472" y="121710"/>
                  </a:lnTo>
                  <a:lnTo>
                    <a:pt x="128185" y="123545"/>
                  </a:lnTo>
                  <a:lnTo>
                    <a:pt x="130105" y="125028"/>
                  </a:lnTo>
                  <a:lnTo>
                    <a:pt x="156141" y="156135"/>
                  </a:lnTo>
                  <a:lnTo>
                    <a:pt x="161339" y="158690"/>
                  </a:lnTo>
                  <a:lnTo>
                    <a:pt x="164114" y="159372"/>
                  </a:lnTo>
                  <a:lnTo>
                    <a:pt x="165964" y="160818"/>
                  </a:lnTo>
                  <a:lnTo>
                    <a:pt x="173917" y="173044"/>
                  </a:lnTo>
                  <a:lnTo>
                    <a:pt x="179161" y="176128"/>
                  </a:lnTo>
                  <a:lnTo>
                    <a:pt x="184799" y="178490"/>
                  </a:lnTo>
                  <a:lnTo>
                    <a:pt x="223243" y="211682"/>
                  </a:lnTo>
                  <a:lnTo>
                    <a:pt x="229196" y="214135"/>
                  </a:lnTo>
                  <a:lnTo>
                    <a:pt x="235149" y="218533"/>
                  </a:lnTo>
                  <a:lnTo>
                    <a:pt x="238456" y="223795"/>
                  </a:lnTo>
                  <a:lnTo>
                    <a:pt x="240918" y="229441"/>
                  </a:lnTo>
                  <a:lnTo>
                    <a:pt x="282780" y="273844"/>
                  </a:lnTo>
                  <a:lnTo>
                    <a:pt x="290713" y="282774"/>
                  </a:lnTo>
                  <a:lnTo>
                    <a:pt x="296542" y="294680"/>
                  </a:lnTo>
                  <a:lnTo>
                    <a:pt x="308815" y="309563"/>
                  </a:lnTo>
                  <a:lnTo>
                    <a:pt x="312049" y="319706"/>
                  </a:lnTo>
                  <a:lnTo>
                    <a:pt x="320185" y="329003"/>
                  </a:lnTo>
                  <a:lnTo>
                    <a:pt x="321467" y="339312"/>
                  </a:lnTo>
                  <a:lnTo>
                    <a:pt x="321468" y="339329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grpSp>
          <p:nvGrpSpPr>
            <p:cNvPr id="667" name="SMARTInkShape-Group191"/>
            <p:cNvGrpSpPr/>
            <p:nvPr/>
          </p:nvGrpSpPr>
          <p:grpSpPr>
            <a:xfrm>
              <a:off x="5911453" y="4161234"/>
              <a:ext cx="330396" cy="759011"/>
              <a:chOff x="5911453" y="4161234"/>
              <a:chExt cx="330396" cy="759011"/>
            </a:xfrm>
          </p:grpSpPr>
          <p:sp>
            <p:nvSpPr>
              <p:cNvPr id="665" name="SMARTInkShape-1064"/>
              <p:cNvSpPr/>
              <p:nvPr>
                <p:custDataLst>
                  <p:tags r:id="rId65"/>
                </p:custDataLst>
              </p:nvPr>
            </p:nvSpPr>
            <p:spPr>
              <a:xfrm>
                <a:off x="5992191" y="4161234"/>
                <a:ext cx="231802" cy="258962"/>
              </a:xfrm>
              <a:custGeom>
                <a:avLst/>
                <a:gdLst/>
                <a:ahLst/>
                <a:cxnLst/>
                <a:rect l="0" t="0" r="0" b="0"/>
                <a:pathLst>
                  <a:path w="231802" h="258962">
                    <a:moveTo>
                      <a:pt x="62137" y="44648"/>
                    </a:moveTo>
                    <a:lnTo>
                      <a:pt x="71034" y="35751"/>
                    </a:lnTo>
                    <a:lnTo>
                      <a:pt x="71066" y="26789"/>
                    </a:lnTo>
                    <a:lnTo>
                      <a:pt x="71066" y="43375"/>
                    </a:lnTo>
                    <a:lnTo>
                      <a:pt x="70075" y="43800"/>
                    </a:lnTo>
                    <a:lnTo>
                      <a:pt x="66326" y="44271"/>
                    </a:lnTo>
                    <a:lnTo>
                      <a:pt x="64930" y="45389"/>
                    </a:lnTo>
                    <a:lnTo>
                      <a:pt x="57764" y="57044"/>
                    </a:lnTo>
                    <a:lnTo>
                      <a:pt x="28070" y="87643"/>
                    </a:lnTo>
                    <a:lnTo>
                      <a:pt x="24506" y="88562"/>
                    </a:lnTo>
                    <a:lnTo>
                      <a:pt x="18875" y="89152"/>
                    </a:lnTo>
                    <a:lnTo>
                      <a:pt x="13159" y="84513"/>
                    </a:lnTo>
                    <a:lnTo>
                      <a:pt x="10602" y="79565"/>
                    </a:lnTo>
                    <a:lnTo>
                      <a:pt x="0" y="40765"/>
                    </a:lnTo>
                    <a:lnTo>
                      <a:pt x="2439" y="35316"/>
                    </a:lnTo>
                    <a:lnTo>
                      <a:pt x="5839" y="29587"/>
                    </a:lnTo>
                    <a:lnTo>
                      <a:pt x="8201" y="19600"/>
                    </a:lnTo>
                    <a:lnTo>
                      <a:pt x="8550" y="9343"/>
                    </a:lnTo>
                    <a:lnTo>
                      <a:pt x="16247" y="1278"/>
                    </a:lnTo>
                    <a:lnTo>
                      <a:pt x="25068" y="112"/>
                    </a:lnTo>
                    <a:lnTo>
                      <a:pt x="56587" y="0"/>
                    </a:lnTo>
                    <a:lnTo>
                      <a:pt x="62316" y="2646"/>
                    </a:lnTo>
                    <a:lnTo>
                      <a:pt x="77854" y="14821"/>
                    </a:lnTo>
                    <a:lnTo>
                      <a:pt x="86196" y="16959"/>
                    </a:lnTo>
                    <a:lnTo>
                      <a:pt x="92013" y="17459"/>
                    </a:lnTo>
                    <a:lnTo>
                      <a:pt x="93960" y="18585"/>
                    </a:lnTo>
                    <a:lnTo>
                      <a:pt x="95259" y="20327"/>
                    </a:lnTo>
                    <a:lnTo>
                      <a:pt x="96125" y="22481"/>
                    </a:lnTo>
                    <a:lnTo>
                      <a:pt x="97693" y="23917"/>
                    </a:lnTo>
                    <a:lnTo>
                      <a:pt x="102083" y="25513"/>
                    </a:lnTo>
                    <a:lnTo>
                      <a:pt x="103650" y="26931"/>
                    </a:lnTo>
                    <a:lnTo>
                      <a:pt x="107502" y="35809"/>
                    </a:lnTo>
                    <a:lnTo>
                      <a:pt x="114437" y="43288"/>
                    </a:lnTo>
                    <a:lnTo>
                      <a:pt x="116455" y="51508"/>
                    </a:lnTo>
                    <a:lnTo>
                      <a:pt x="123369" y="60863"/>
                    </a:lnTo>
                    <a:lnTo>
                      <a:pt x="124393" y="69312"/>
                    </a:lnTo>
                    <a:lnTo>
                      <a:pt x="124645" y="110501"/>
                    </a:lnTo>
                    <a:lnTo>
                      <a:pt x="125637" y="112363"/>
                    </a:lnTo>
                    <a:lnTo>
                      <a:pt x="127290" y="113604"/>
                    </a:lnTo>
                    <a:lnTo>
                      <a:pt x="129385" y="114431"/>
                    </a:lnTo>
                    <a:lnTo>
                      <a:pt x="130781" y="115975"/>
                    </a:lnTo>
                    <a:lnTo>
                      <a:pt x="132333" y="120336"/>
                    </a:lnTo>
                    <a:lnTo>
                      <a:pt x="131755" y="121896"/>
                    </a:lnTo>
                    <a:lnTo>
                      <a:pt x="130376" y="122936"/>
                    </a:lnTo>
                    <a:lnTo>
                      <a:pt x="128466" y="123629"/>
                    </a:lnTo>
                    <a:lnTo>
                      <a:pt x="127192" y="125084"/>
                    </a:lnTo>
                    <a:lnTo>
                      <a:pt x="125778" y="129346"/>
                    </a:lnTo>
                    <a:lnTo>
                      <a:pt x="124674" y="142388"/>
                    </a:lnTo>
                    <a:lnTo>
                      <a:pt x="116960" y="150521"/>
                    </a:lnTo>
                    <a:lnTo>
                      <a:pt x="114968" y="158680"/>
                    </a:lnTo>
                    <a:lnTo>
                      <a:pt x="109651" y="166960"/>
                    </a:lnTo>
                    <a:lnTo>
                      <a:pt x="102155" y="187563"/>
                    </a:lnTo>
                    <a:lnTo>
                      <a:pt x="91354" y="204996"/>
                    </a:lnTo>
                    <a:lnTo>
                      <a:pt x="89013" y="211164"/>
                    </a:lnTo>
                    <a:lnTo>
                      <a:pt x="83109" y="220215"/>
                    </a:lnTo>
                    <a:lnTo>
                      <a:pt x="80406" y="230401"/>
                    </a:lnTo>
                    <a:lnTo>
                      <a:pt x="71445" y="240688"/>
                    </a:lnTo>
                    <a:lnTo>
                      <a:pt x="63412" y="241065"/>
                    </a:lnTo>
                    <a:lnTo>
                      <a:pt x="54560" y="233411"/>
                    </a:lnTo>
                    <a:lnTo>
                      <a:pt x="53609" y="227798"/>
                    </a:lnTo>
                    <a:lnTo>
                      <a:pt x="52482" y="226280"/>
                    </a:lnTo>
                    <a:lnTo>
                      <a:pt x="48585" y="224592"/>
                    </a:lnTo>
                    <a:lnTo>
                      <a:pt x="47149" y="223150"/>
                    </a:lnTo>
                    <a:lnTo>
                      <a:pt x="44656" y="215672"/>
                    </a:lnTo>
                    <a:lnTo>
                      <a:pt x="44278" y="192990"/>
                    </a:lnTo>
                    <a:lnTo>
                      <a:pt x="45270" y="191167"/>
                    </a:lnTo>
                    <a:lnTo>
                      <a:pt x="46923" y="189953"/>
                    </a:lnTo>
                    <a:lnTo>
                      <a:pt x="53098" y="187566"/>
                    </a:lnTo>
                    <a:lnTo>
                      <a:pt x="65626" y="187527"/>
                    </a:lnTo>
                    <a:lnTo>
                      <a:pt x="67440" y="188518"/>
                    </a:lnTo>
                    <a:lnTo>
                      <a:pt x="68650" y="190171"/>
                    </a:lnTo>
                    <a:lnTo>
                      <a:pt x="69454" y="192266"/>
                    </a:lnTo>
                    <a:lnTo>
                      <a:pt x="70983" y="193661"/>
                    </a:lnTo>
                    <a:lnTo>
                      <a:pt x="80568" y="198548"/>
                    </a:lnTo>
                    <a:lnTo>
                      <a:pt x="86204" y="202345"/>
                    </a:lnTo>
                    <a:lnTo>
                      <a:pt x="94954" y="205475"/>
                    </a:lnTo>
                    <a:lnTo>
                      <a:pt x="115720" y="220776"/>
                    </a:lnTo>
                    <a:lnTo>
                      <a:pt x="121670" y="223139"/>
                    </a:lnTo>
                    <a:lnTo>
                      <a:pt x="130598" y="229054"/>
                    </a:lnTo>
                    <a:lnTo>
                      <a:pt x="139528" y="232240"/>
                    </a:lnTo>
                    <a:lnTo>
                      <a:pt x="149448" y="238035"/>
                    </a:lnTo>
                    <a:lnTo>
                      <a:pt x="162531" y="241184"/>
                    </a:lnTo>
                    <a:lnTo>
                      <a:pt x="164785" y="243142"/>
                    </a:lnTo>
                    <a:lnTo>
                      <a:pt x="166289" y="245438"/>
                    </a:lnTo>
                    <a:lnTo>
                      <a:pt x="168281" y="246969"/>
                    </a:lnTo>
                    <a:lnTo>
                      <a:pt x="173143" y="248670"/>
                    </a:lnTo>
                    <a:lnTo>
                      <a:pt x="216920" y="250029"/>
                    </a:lnTo>
                    <a:lnTo>
                      <a:pt x="218904" y="251022"/>
                    </a:lnTo>
                    <a:lnTo>
                      <a:pt x="220228" y="252676"/>
                    </a:lnTo>
                    <a:lnTo>
                      <a:pt x="222349" y="257720"/>
                    </a:lnTo>
                    <a:lnTo>
                      <a:pt x="225285" y="258409"/>
                    </a:lnTo>
                    <a:lnTo>
                      <a:pt x="231801" y="258961"/>
                    </a:lnTo>
                  </a:path>
                </a:pathLst>
              </a:cu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66" name="SMARTInkShape-1065"/>
              <p:cNvSpPr/>
              <p:nvPr>
                <p:custDataLst>
                  <p:tags r:id="rId66"/>
                </p:custDataLst>
              </p:nvPr>
            </p:nvSpPr>
            <p:spPr>
              <a:xfrm>
                <a:off x="5911453" y="4475017"/>
                <a:ext cx="330396" cy="445228"/>
              </a:xfrm>
              <a:custGeom>
                <a:avLst/>
                <a:gdLst/>
                <a:ahLst/>
                <a:cxnLst/>
                <a:rect l="0" t="0" r="0" b="0"/>
                <a:pathLst>
                  <a:path w="330396" h="445228">
                    <a:moveTo>
                      <a:pt x="8929" y="16615"/>
                    </a:moveTo>
                    <a:lnTo>
                      <a:pt x="32" y="7718"/>
                    </a:lnTo>
                    <a:lnTo>
                      <a:pt x="2" y="0"/>
                    </a:lnTo>
                    <a:lnTo>
                      <a:pt x="0" y="4147"/>
                    </a:lnTo>
                    <a:lnTo>
                      <a:pt x="0" y="1787"/>
                    </a:lnTo>
                    <a:lnTo>
                      <a:pt x="0" y="7678"/>
                    </a:lnTo>
                    <a:lnTo>
                      <a:pt x="4740" y="7684"/>
                    </a:lnTo>
                    <a:lnTo>
                      <a:pt x="6136" y="8676"/>
                    </a:lnTo>
                    <a:lnTo>
                      <a:pt x="7068" y="10331"/>
                    </a:lnTo>
                    <a:lnTo>
                      <a:pt x="8561" y="15374"/>
                    </a:lnTo>
                    <a:lnTo>
                      <a:pt x="49689" y="58367"/>
                    </a:lnTo>
                    <a:lnTo>
                      <a:pt x="55456" y="70209"/>
                    </a:lnTo>
                    <a:lnTo>
                      <a:pt x="74524" y="95771"/>
                    </a:lnTo>
                    <a:lnTo>
                      <a:pt x="84595" y="117451"/>
                    </a:lnTo>
                    <a:lnTo>
                      <a:pt x="116100" y="161581"/>
                    </a:lnTo>
                    <a:lnTo>
                      <a:pt x="133946" y="185680"/>
                    </a:lnTo>
                    <a:lnTo>
                      <a:pt x="154781" y="211821"/>
                    </a:lnTo>
                    <a:lnTo>
                      <a:pt x="172640" y="241222"/>
                    </a:lnTo>
                    <a:lnTo>
                      <a:pt x="194591" y="260151"/>
                    </a:lnTo>
                    <a:lnTo>
                      <a:pt x="230262" y="302980"/>
                    </a:lnTo>
                    <a:lnTo>
                      <a:pt x="265979" y="344936"/>
                    </a:lnTo>
                    <a:lnTo>
                      <a:pt x="276253" y="357974"/>
                    </a:lnTo>
                    <a:lnTo>
                      <a:pt x="306575" y="402209"/>
                    </a:lnTo>
                    <a:lnTo>
                      <a:pt x="309888" y="408917"/>
                    </a:lnTo>
                    <a:lnTo>
                      <a:pt x="312353" y="415207"/>
                    </a:lnTo>
                    <a:lnTo>
                      <a:pt x="318326" y="424325"/>
                    </a:lnTo>
                    <a:lnTo>
                      <a:pt x="321529" y="433311"/>
                    </a:lnTo>
                    <a:lnTo>
                      <a:pt x="330388" y="445227"/>
                    </a:lnTo>
                    <a:lnTo>
                      <a:pt x="330395" y="440497"/>
                    </a:lnTo>
                    <a:lnTo>
                      <a:pt x="327751" y="435526"/>
                    </a:lnTo>
                    <a:lnTo>
                      <a:pt x="321468" y="427381"/>
                    </a:lnTo>
                  </a:path>
                </a:pathLst>
              </a:cu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</p:grpSp>
        <p:grpSp>
          <p:nvGrpSpPr>
            <p:cNvPr id="678" name="SMARTInkShape-Group192"/>
            <p:cNvGrpSpPr/>
            <p:nvPr/>
          </p:nvGrpSpPr>
          <p:grpSpPr>
            <a:xfrm>
              <a:off x="7304494" y="4536292"/>
              <a:ext cx="1732350" cy="357055"/>
              <a:chOff x="7304494" y="4536292"/>
              <a:chExt cx="1732350" cy="357055"/>
            </a:xfrm>
          </p:grpSpPr>
          <p:sp>
            <p:nvSpPr>
              <p:cNvPr id="668" name="SMARTInkShape-1066"/>
              <p:cNvSpPr/>
              <p:nvPr>
                <p:custDataLst>
                  <p:tags r:id="rId55"/>
                </p:custDataLst>
              </p:nvPr>
            </p:nvSpPr>
            <p:spPr>
              <a:xfrm>
                <a:off x="8876218" y="4616648"/>
                <a:ext cx="160626" cy="116087"/>
              </a:xfrm>
              <a:custGeom>
                <a:avLst/>
                <a:gdLst/>
                <a:ahLst/>
                <a:cxnLst/>
                <a:rect l="0" t="0" r="0" b="0"/>
                <a:pathLst>
                  <a:path w="160626" h="116087">
                    <a:moveTo>
                      <a:pt x="26680" y="8930"/>
                    </a:moveTo>
                    <a:lnTo>
                      <a:pt x="26680" y="1242"/>
                    </a:lnTo>
                    <a:lnTo>
                      <a:pt x="25688" y="828"/>
                    </a:lnTo>
                    <a:lnTo>
                      <a:pt x="17750" y="0"/>
                    </a:lnTo>
                    <a:lnTo>
                      <a:pt x="17750" y="13561"/>
                    </a:lnTo>
                    <a:lnTo>
                      <a:pt x="16759" y="14994"/>
                    </a:lnTo>
                    <a:lnTo>
                      <a:pt x="15105" y="15949"/>
                    </a:lnTo>
                    <a:lnTo>
                      <a:pt x="13010" y="16586"/>
                    </a:lnTo>
                    <a:lnTo>
                      <a:pt x="11612" y="18002"/>
                    </a:lnTo>
                    <a:lnTo>
                      <a:pt x="10061" y="22223"/>
                    </a:lnTo>
                    <a:lnTo>
                      <a:pt x="7835" y="51436"/>
                    </a:lnTo>
                    <a:lnTo>
                      <a:pt x="2686" y="59779"/>
                    </a:lnTo>
                    <a:lnTo>
                      <a:pt x="443" y="71486"/>
                    </a:lnTo>
                    <a:lnTo>
                      <a:pt x="0" y="83353"/>
                    </a:lnTo>
                    <a:lnTo>
                      <a:pt x="955" y="85335"/>
                    </a:lnTo>
                    <a:lnTo>
                      <a:pt x="2585" y="86656"/>
                    </a:lnTo>
                    <a:lnTo>
                      <a:pt x="4663" y="87536"/>
                    </a:lnTo>
                    <a:lnTo>
                      <a:pt x="6049" y="89116"/>
                    </a:lnTo>
                    <a:lnTo>
                      <a:pt x="8713" y="97813"/>
                    </a:lnTo>
                    <a:lnTo>
                      <a:pt x="8788" y="102845"/>
                    </a:lnTo>
                    <a:lnTo>
                      <a:pt x="9792" y="104282"/>
                    </a:lnTo>
                    <a:lnTo>
                      <a:pt x="11451" y="105240"/>
                    </a:lnTo>
                    <a:lnTo>
                      <a:pt x="17914" y="106904"/>
                    </a:lnTo>
                    <a:lnTo>
                      <a:pt x="25329" y="107123"/>
                    </a:lnTo>
                    <a:lnTo>
                      <a:pt x="33542" y="101013"/>
                    </a:lnTo>
                    <a:lnTo>
                      <a:pt x="42896" y="98593"/>
                    </a:lnTo>
                    <a:lnTo>
                      <a:pt x="64818" y="83017"/>
                    </a:lnTo>
                    <a:lnTo>
                      <a:pt x="102342" y="40431"/>
                    </a:lnTo>
                    <a:lnTo>
                      <a:pt x="104957" y="35167"/>
                    </a:lnTo>
                    <a:lnTo>
                      <a:pt x="105653" y="32375"/>
                    </a:lnTo>
                    <a:lnTo>
                      <a:pt x="107110" y="30512"/>
                    </a:lnTo>
                    <a:lnTo>
                      <a:pt x="111375" y="28444"/>
                    </a:lnTo>
                    <a:lnTo>
                      <a:pt x="112910" y="26901"/>
                    </a:lnTo>
                    <a:lnTo>
                      <a:pt x="115966" y="17895"/>
                    </a:lnTo>
                    <a:lnTo>
                      <a:pt x="115974" y="22611"/>
                    </a:lnTo>
                    <a:lnTo>
                      <a:pt x="113329" y="27578"/>
                    </a:lnTo>
                    <a:lnTo>
                      <a:pt x="109839" y="33093"/>
                    </a:lnTo>
                    <a:lnTo>
                      <a:pt x="107599" y="44717"/>
                    </a:lnTo>
                    <a:lnTo>
                      <a:pt x="107079" y="70229"/>
                    </a:lnTo>
                    <a:lnTo>
                      <a:pt x="109707" y="78508"/>
                    </a:lnTo>
                    <a:lnTo>
                      <a:pt x="118073" y="90995"/>
                    </a:lnTo>
                    <a:lnTo>
                      <a:pt x="132194" y="105492"/>
                    </a:lnTo>
                    <a:lnTo>
                      <a:pt x="135752" y="106417"/>
                    </a:lnTo>
                    <a:lnTo>
                      <a:pt x="141380" y="107011"/>
                    </a:lnTo>
                    <a:lnTo>
                      <a:pt x="149622" y="113264"/>
                    </a:lnTo>
                    <a:lnTo>
                      <a:pt x="160625" y="116086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69" name="SMARTInkShape-1067"/>
              <p:cNvSpPr/>
              <p:nvPr>
                <p:custDataLst>
                  <p:tags r:id="rId56"/>
                </p:custDataLst>
              </p:nvPr>
            </p:nvSpPr>
            <p:spPr>
              <a:xfrm>
                <a:off x="8688589" y="4545211"/>
                <a:ext cx="115683" cy="169665"/>
              </a:xfrm>
              <a:custGeom>
                <a:avLst/>
                <a:gdLst/>
                <a:ahLst/>
                <a:cxnLst/>
                <a:rect l="0" t="0" r="0" b="0"/>
                <a:pathLst>
                  <a:path w="115683" h="169665">
                    <a:moveTo>
                      <a:pt x="35715" y="0"/>
                    </a:moveTo>
                    <a:lnTo>
                      <a:pt x="35715" y="8562"/>
                    </a:lnTo>
                    <a:lnTo>
                      <a:pt x="26621" y="26104"/>
                    </a:lnTo>
                    <a:lnTo>
                      <a:pt x="20894" y="33421"/>
                    </a:lnTo>
                    <a:lnTo>
                      <a:pt x="17764" y="41873"/>
                    </a:lnTo>
                    <a:lnTo>
                      <a:pt x="11986" y="50662"/>
                    </a:lnTo>
                    <a:lnTo>
                      <a:pt x="8840" y="59549"/>
                    </a:lnTo>
                    <a:lnTo>
                      <a:pt x="400" y="70915"/>
                    </a:lnTo>
                    <a:lnTo>
                      <a:pt x="0" y="87942"/>
                    </a:lnTo>
                    <a:lnTo>
                      <a:pt x="990" y="88394"/>
                    </a:lnTo>
                    <a:lnTo>
                      <a:pt x="4738" y="88895"/>
                    </a:lnTo>
                    <a:lnTo>
                      <a:pt x="6134" y="90021"/>
                    </a:lnTo>
                    <a:lnTo>
                      <a:pt x="7686" y="93918"/>
                    </a:lnTo>
                    <a:lnTo>
                      <a:pt x="9091" y="95354"/>
                    </a:lnTo>
                    <a:lnTo>
                      <a:pt x="13299" y="96949"/>
                    </a:lnTo>
                    <a:lnTo>
                      <a:pt x="15811" y="96383"/>
                    </a:lnTo>
                    <a:lnTo>
                      <a:pt x="26970" y="90991"/>
                    </a:lnTo>
                    <a:lnTo>
                      <a:pt x="45461" y="88371"/>
                    </a:lnTo>
                    <a:lnTo>
                      <a:pt x="53606" y="84585"/>
                    </a:lnTo>
                    <a:lnTo>
                      <a:pt x="61196" y="76951"/>
                    </a:lnTo>
                    <a:lnTo>
                      <a:pt x="67875" y="68927"/>
                    </a:lnTo>
                    <a:lnTo>
                      <a:pt x="76224" y="63417"/>
                    </a:lnTo>
                    <a:lnTo>
                      <a:pt x="96459" y="36676"/>
                    </a:lnTo>
                    <a:lnTo>
                      <a:pt x="105842" y="11856"/>
                    </a:lnTo>
                    <a:lnTo>
                      <a:pt x="114727" y="1498"/>
                    </a:lnTo>
                    <a:lnTo>
                      <a:pt x="115178" y="1991"/>
                    </a:lnTo>
                    <a:lnTo>
                      <a:pt x="115682" y="5184"/>
                    </a:lnTo>
                    <a:lnTo>
                      <a:pt x="114822" y="6432"/>
                    </a:lnTo>
                    <a:lnTo>
                      <a:pt x="108359" y="8601"/>
                    </a:lnTo>
                    <a:lnTo>
                      <a:pt x="101255" y="22130"/>
                    </a:lnTo>
                    <a:lnTo>
                      <a:pt x="98822" y="38032"/>
                    </a:lnTo>
                    <a:lnTo>
                      <a:pt x="97497" y="48653"/>
                    </a:lnTo>
                    <a:lnTo>
                      <a:pt x="83409" y="93128"/>
                    </a:lnTo>
                    <a:lnTo>
                      <a:pt x="80399" y="136776"/>
                    </a:lnTo>
                    <a:lnTo>
                      <a:pt x="83025" y="142810"/>
                    </a:lnTo>
                    <a:lnTo>
                      <a:pt x="86507" y="148800"/>
                    </a:lnTo>
                    <a:lnTo>
                      <a:pt x="89459" y="157749"/>
                    </a:lnTo>
                    <a:lnTo>
                      <a:pt x="93668" y="163707"/>
                    </a:lnTo>
                    <a:lnTo>
                      <a:pt x="98844" y="167016"/>
                    </a:lnTo>
                    <a:lnTo>
                      <a:pt x="107151" y="169664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70" name="SMARTInkShape-1068"/>
              <p:cNvSpPr/>
              <p:nvPr>
                <p:custDataLst>
                  <p:tags r:id="rId57"/>
                </p:custDataLst>
              </p:nvPr>
            </p:nvSpPr>
            <p:spPr>
              <a:xfrm>
                <a:off x="8492251" y="4688086"/>
                <a:ext cx="151687" cy="35719"/>
              </a:xfrm>
              <a:custGeom>
                <a:avLst/>
                <a:gdLst/>
                <a:ahLst/>
                <a:cxnLst/>
                <a:rect l="0" t="0" r="0" b="0"/>
                <a:pathLst>
                  <a:path w="151687" h="35719">
                    <a:moveTo>
                      <a:pt x="17740" y="35718"/>
                    </a:moveTo>
                    <a:lnTo>
                      <a:pt x="4438" y="35718"/>
                    </a:lnTo>
                    <a:lnTo>
                      <a:pt x="2920" y="34727"/>
                    </a:lnTo>
                    <a:lnTo>
                      <a:pt x="1906" y="33073"/>
                    </a:lnTo>
                    <a:lnTo>
                      <a:pt x="0" y="27157"/>
                    </a:lnTo>
                    <a:lnTo>
                      <a:pt x="4657" y="26898"/>
                    </a:lnTo>
                    <a:lnTo>
                      <a:pt x="6041" y="25869"/>
                    </a:lnTo>
                    <a:lnTo>
                      <a:pt x="7580" y="22081"/>
                    </a:lnTo>
                    <a:lnTo>
                      <a:pt x="8983" y="20673"/>
                    </a:lnTo>
                    <a:lnTo>
                      <a:pt x="13186" y="19110"/>
                    </a:lnTo>
                    <a:lnTo>
                      <a:pt x="57800" y="16888"/>
                    </a:lnTo>
                    <a:lnTo>
                      <a:pt x="99439" y="9482"/>
                    </a:lnTo>
                    <a:lnTo>
                      <a:pt x="121912" y="8010"/>
                    </a:lnTo>
                    <a:lnTo>
                      <a:pt x="151686" y="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71" name="SMARTInkShape-1069"/>
              <p:cNvSpPr/>
              <p:nvPr>
                <p:custDataLst>
                  <p:tags r:id="rId58"/>
                </p:custDataLst>
              </p:nvPr>
            </p:nvSpPr>
            <p:spPr>
              <a:xfrm>
                <a:off x="8486987" y="4545333"/>
                <a:ext cx="112180" cy="214191"/>
              </a:xfrm>
              <a:custGeom>
                <a:avLst/>
                <a:gdLst/>
                <a:ahLst/>
                <a:cxnLst/>
                <a:rect l="0" t="0" r="0" b="0"/>
                <a:pathLst>
                  <a:path w="112180" h="214191">
                    <a:moveTo>
                      <a:pt x="5145" y="62385"/>
                    </a:moveTo>
                    <a:lnTo>
                      <a:pt x="0" y="62385"/>
                    </a:lnTo>
                    <a:lnTo>
                      <a:pt x="9863" y="62385"/>
                    </a:lnTo>
                    <a:lnTo>
                      <a:pt x="14848" y="59740"/>
                    </a:lnTo>
                    <a:lnTo>
                      <a:pt x="37917" y="39462"/>
                    </a:lnTo>
                    <a:lnTo>
                      <a:pt x="65793" y="26109"/>
                    </a:lnTo>
                    <a:lnTo>
                      <a:pt x="82291" y="12703"/>
                    </a:lnTo>
                    <a:lnTo>
                      <a:pt x="94394" y="6931"/>
                    </a:lnTo>
                    <a:lnTo>
                      <a:pt x="101600" y="1271"/>
                    </a:lnTo>
                    <a:lnTo>
                      <a:pt x="110905" y="0"/>
                    </a:lnTo>
                    <a:lnTo>
                      <a:pt x="111371" y="952"/>
                    </a:lnTo>
                    <a:lnTo>
                      <a:pt x="112179" y="7577"/>
                    </a:lnTo>
                    <a:lnTo>
                      <a:pt x="107525" y="17925"/>
                    </a:lnTo>
                    <a:lnTo>
                      <a:pt x="107132" y="21830"/>
                    </a:lnTo>
                    <a:lnTo>
                      <a:pt x="109337" y="33062"/>
                    </a:lnTo>
                    <a:lnTo>
                      <a:pt x="98922" y="74453"/>
                    </a:lnTo>
                    <a:lnTo>
                      <a:pt x="87964" y="99595"/>
                    </a:lnTo>
                    <a:lnTo>
                      <a:pt x="85656" y="135124"/>
                    </a:lnTo>
                    <a:lnTo>
                      <a:pt x="90295" y="149973"/>
                    </a:lnTo>
                    <a:lnTo>
                      <a:pt x="89693" y="155504"/>
                    </a:lnTo>
                    <a:lnTo>
                      <a:pt x="82342" y="171777"/>
                    </a:lnTo>
                    <a:lnTo>
                      <a:pt x="82405" y="175993"/>
                    </a:lnTo>
                    <a:lnTo>
                      <a:pt x="84899" y="189888"/>
                    </a:lnTo>
                    <a:lnTo>
                      <a:pt x="86095" y="192035"/>
                    </a:lnTo>
                    <a:lnTo>
                      <a:pt x="87886" y="193467"/>
                    </a:lnTo>
                    <a:lnTo>
                      <a:pt x="90071" y="194421"/>
                    </a:lnTo>
                    <a:lnTo>
                      <a:pt x="91527" y="196050"/>
                    </a:lnTo>
                    <a:lnTo>
                      <a:pt x="94058" y="203852"/>
                    </a:lnTo>
                    <a:lnTo>
                      <a:pt x="94442" y="21419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72" name="SMARTInkShape-1070"/>
              <p:cNvSpPr/>
              <p:nvPr>
                <p:custDataLst>
                  <p:tags r:id="rId59"/>
                </p:custDataLst>
              </p:nvPr>
            </p:nvSpPr>
            <p:spPr>
              <a:xfrm>
                <a:off x="8296060" y="4580929"/>
                <a:ext cx="132169" cy="178585"/>
              </a:xfrm>
              <a:custGeom>
                <a:avLst/>
                <a:gdLst/>
                <a:ahLst/>
                <a:cxnLst/>
                <a:rect l="0" t="0" r="0" b="0"/>
                <a:pathLst>
                  <a:path w="132169" h="178585">
                    <a:moveTo>
                      <a:pt x="71056" y="0"/>
                    </a:moveTo>
                    <a:lnTo>
                      <a:pt x="62494" y="0"/>
                    </a:lnTo>
                    <a:lnTo>
                      <a:pt x="62137" y="8563"/>
                    </a:lnTo>
                    <a:lnTo>
                      <a:pt x="55992" y="15987"/>
                    </a:lnTo>
                    <a:lnTo>
                      <a:pt x="53034" y="24140"/>
                    </a:lnTo>
                    <a:lnTo>
                      <a:pt x="47306" y="32839"/>
                    </a:lnTo>
                    <a:lnTo>
                      <a:pt x="44176" y="41701"/>
                    </a:lnTo>
                    <a:lnTo>
                      <a:pt x="28874" y="62510"/>
                    </a:lnTo>
                    <a:lnTo>
                      <a:pt x="26512" y="68462"/>
                    </a:lnTo>
                    <a:lnTo>
                      <a:pt x="12266" y="92457"/>
                    </a:lnTo>
                    <a:lnTo>
                      <a:pt x="9283" y="106605"/>
                    </a:lnTo>
                    <a:lnTo>
                      <a:pt x="9038" y="109765"/>
                    </a:lnTo>
                    <a:lnTo>
                      <a:pt x="6121" y="115923"/>
                    </a:lnTo>
                    <a:lnTo>
                      <a:pt x="2509" y="121967"/>
                    </a:lnTo>
                    <a:lnTo>
                      <a:pt x="190" y="133931"/>
                    </a:lnTo>
                    <a:lnTo>
                      <a:pt x="0" y="136913"/>
                    </a:lnTo>
                    <a:lnTo>
                      <a:pt x="2434" y="142871"/>
                    </a:lnTo>
                    <a:lnTo>
                      <a:pt x="5831" y="148827"/>
                    </a:lnTo>
                    <a:lnTo>
                      <a:pt x="8012" y="160734"/>
                    </a:lnTo>
                    <a:lnTo>
                      <a:pt x="8190" y="163710"/>
                    </a:lnTo>
                    <a:lnTo>
                      <a:pt x="9303" y="165696"/>
                    </a:lnTo>
                    <a:lnTo>
                      <a:pt x="11037" y="167019"/>
                    </a:lnTo>
                    <a:lnTo>
                      <a:pt x="15609" y="169481"/>
                    </a:lnTo>
                    <a:lnTo>
                      <a:pt x="23759" y="175454"/>
                    </a:lnTo>
                    <a:lnTo>
                      <a:pt x="29530" y="177198"/>
                    </a:lnTo>
                    <a:lnTo>
                      <a:pt x="73925" y="178584"/>
                    </a:lnTo>
                    <a:lnTo>
                      <a:pt x="79938" y="175944"/>
                    </a:lnTo>
                    <a:lnTo>
                      <a:pt x="100819" y="157603"/>
                    </a:lnTo>
                    <a:lnTo>
                      <a:pt x="118681" y="127456"/>
                    </a:lnTo>
                    <a:lnTo>
                      <a:pt x="132168" y="87703"/>
                    </a:lnTo>
                    <a:lnTo>
                      <a:pt x="131641" y="84266"/>
                    </a:lnTo>
                    <a:lnTo>
                      <a:pt x="122487" y="62562"/>
                    </a:lnTo>
                    <a:lnTo>
                      <a:pt x="103674" y="41675"/>
                    </a:lnTo>
                    <a:lnTo>
                      <a:pt x="97791" y="38366"/>
                    </a:lnTo>
                    <a:lnTo>
                      <a:pt x="85929" y="36242"/>
                    </a:lnTo>
                    <a:lnTo>
                      <a:pt x="65131" y="35765"/>
                    </a:lnTo>
                    <a:lnTo>
                      <a:pt x="53197" y="26789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73" name="SMARTInkShape-1071"/>
              <p:cNvSpPr/>
              <p:nvPr>
                <p:custDataLst>
                  <p:tags r:id="rId60"/>
                </p:custDataLst>
              </p:nvPr>
            </p:nvSpPr>
            <p:spPr>
              <a:xfrm>
                <a:off x="8143874" y="4536292"/>
                <a:ext cx="62509" cy="231996"/>
              </a:xfrm>
              <a:custGeom>
                <a:avLst/>
                <a:gdLst/>
                <a:ahLst/>
                <a:cxnLst/>
                <a:rect l="0" t="0" r="0" b="0"/>
                <a:pathLst>
                  <a:path w="62509" h="231996">
                    <a:moveTo>
                      <a:pt x="53578" y="35708"/>
                    </a:moveTo>
                    <a:lnTo>
                      <a:pt x="61268" y="28020"/>
                    </a:lnTo>
                    <a:lnTo>
                      <a:pt x="62400" y="19199"/>
                    </a:lnTo>
                    <a:lnTo>
                      <a:pt x="62508" y="0"/>
                    </a:lnTo>
                    <a:lnTo>
                      <a:pt x="57768" y="4733"/>
                    </a:lnTo>
                    <a:lnTo>
                      <a:pt x="55440" y="9705"/>
                    </a:lnTo>
                    <a:lnTo>
                      <a:pt x="54820" y="12418"/>
                    </a:lnTo>
                    <a:lnTo>
                      <a:pt x="53413" y="14228"/>
                    </a:lnTo>
                    <a:lnTo>
                      <a:pt x="45999" y="17372"/>
                    </a:lnTo>
                    <a:lnTo>
                      <a:pt x="38778" y="31020"/>
                    </a:lnTo>
                    <a:lnTo>
                      <a:pt x="35633" y="41154"/>
                    </a:lnTo>
                    <a:lnTo>
                      <a:pt x="23410" y="65958"/>
                    </a:lnTo>
                    <a:lnTo>
                      <a:pt x="12048" y="107020"/>
                    </a:lnTo>
                    <a:lnTo>
                      <a:pt x="2045" y="150360"/>
                    </a:lnTo>
                    <a:lnTo>
                      <a:pt x="79" y="193226"/>
                    </a:lnTo>
                    <a:lnTo>
                      <a:pt x="11" y="215875"/>
                    </a:lnTo>
                    <a:lnTo>
                      <a:pt x="2650" y="222608"/>
                    </a:lnTo>
                    <a:lnTo>
                      <a:pt x="7690" y="230273"/>
                    </a:lnTo>
                    <a:lnTo>
                      <a:pt x="11025" y="231322"/>
                    </a:lnTo>
                    <a:lnTo>
                      <a:pt x="21250" y="231995"/>
                    </a:lnTo>
                    <a:lnTo>
                      <a:pt x="26974" y="229442"/>
                    </a:lnTo>
                    <a:lnTo>
                      <a:pt x="47997" y="210910"/>
                    </a:lnTo>
                    <a:lnTo>
                      <a:pt x="51097" y="205188"/>
                    </a:lnTo>
                    <a:lnTo>
                      <a:pt x="53088" y="193429"/>
                    </a:lnTo>
                    <a:lnTo>
                      <a:pt x="52259" y="191457"/>
                    </a:lnTo>
                    <a:lnTo>
                      <a:pt x="50715" y="190142"/>
                    </a:lnTo>
                    <a:lnTo>
                      <a:pt x="48693" y="189266"/>
                    </a:lnTo>
                    <a:lnTo>
                      <a:pt x="47345" y="187689"/>
                    </a:lnTo>
                    <a:lnTo>
                      <a:pt x="45848" y="183291"/>
                    </a:lnTo>
                    <a:lnTo>
                      <a:pt x="44456" y="181722"/>
                    </a:lnTo>
                    <a:lnTo>
                      <a:pt x="16495" y="167614"/>
                    </a:lnTo>
                    <a:lnTo>
                      <a:pt x="11300" y="163786"/>
                    </a:lnTo>
                    <a:lnTo>
                      <a:pt x="1685" y="161127"/>
                    </a:lnTo>
                    <a:lnTo>
                      <a:pt x="1123" y="160000"/>
                    </a:lnTo>
                    <a:lnTo>
                      <a:pt x="0" y="151794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74" name="SMARTInkShape-1072"/>
              <p:cNvSpPr/>
              <p:nvPr>
                <p:custDataLst>
                  <p:tags r:id="rId61"/>
                </p:custDataLst>
              </p:nvPr>
            </p:nvSpPr>
            <p:spPr>
              <a:xfrm>
                <a:off x="7876384" y="4554139"/>
                <a:ext cx="133510" cy="214311"/>
              </a:xfrm>
              <a:custGeom>
                <a:avLst/>
                <a:gdLst/>
                <a:ahLst/>
                <a:cxnLst/>
                <a:rect l="0" t="0" r="0" b="0"/>
                <a:pathLst>
                  <a:path w="133510" h="214311">
                    <a:moveTo>
                      <a:pt x="44248" y="0"/>
                    </a:moveTo>
                    <a:lnTo>
                      <a:pt x="35687" y="0"/>
                    </a:lnTo>
                    <a:lnTo>
                      <a:pt x="35428" y="4742"/>
                    </a:lnTo>
                    <a:lnTo>
                      <a:pt x="34399" y="6138"/>
                    </a:lnTo>
                    <a:lnTo>
                      <a:pt x="27640" y="8564"/>
                    </a:lnTo>
                    <a:lnTo>
                      <a:pt x="18810" y="8899"/>
                    </a:lnTo>
                    <a:lnTo>
                      <a:pt x="18360" y="9902"/>
                    </a:lnTo>
                    <a:lnTo>
                      <a:pt x="17470" y="17751"/>
                    </a:lnTo>
                    <a:lnTo>
                      <a:pt x="4158" y="31161"/>
                    </a:lnTo>
                    <a:lnTo>
                      <a:pt x="1625" y="36339"/>
                    </a:lnTo>
                    <a:lnTo>
                      <a:pt x="0" y="43008"/>
                    </a:lnTo>
                    <a:lnTo>
                      <a:pt x="6720" y="54148"/>
                    </a:lnTo>
                    <a:lnTo>
                      <a:pt x="7323" y="56935"/>
                    </a:lnTo>
                    <a:lnTo>
                      <a:pt x="8717" y="58793"/>
                    </a:lnTo>
                    <a:lnTo>
                      <a:pt x="10638" y="60032"/>
                    </a:lnTo>
                    <a:lnTo>
                      <a:pt x="15420" y="62400"/>
                    </a:lnTo>
                    <a:lnTo>
                      <a:pt x="20852" y="66760"/>
                    </a:lnTo>
                    <a:lnTo>
                      <a:pt x="23928" y="72005"/>
                    </a:lnTo>
                    <a:lnTo>
                      <a:pt x="26288" y="77643"/>
                    </a:lnTo>
                    <a:lnTo>
                      <a:pt x="30643" y="83457"/>
                    </a:lnTo>
                    <a:lnTo>
                      <a:pt x="35887" y="86702"/>
                    </a:lnTo>
                    <a:lnTo>
                      <a:pt x="41524" y="89136"/>
                    </a:lnTo>
                    <a:lnTo>
                      <a:pt x="85921" y="129984"/>
                    </a:lnTo>
                    <a:lnTo>
                      <a:pt x="97826" y="135810"/>
                    </a:lnTo>
                    <a:lnTo>
                      <a:pt x="100803" y="138165"/>
                    </a:lnTo>
                    <a:lnTo>
                      <a:pt x="104111" y="143429"/>
                    </a:lnTo>
                    <a:lnTo>
                      <a:pt x="106233" y="154893"/>
                    </a:lnTo>
                    <a:lnTo>
                      <a:pt x="106753" y="191635"/>
                    </a:lnTo>
                    <a:lnTo>
                      <a:pt x="104109" y="196958"/>
                    </a:lnTo>
                    <a:lnTo>
                      <a:pt x="100618" y="202632"/>
                    </a:lnTo>
                    <a:lnTo>
                      <a:pt x="99068" y="208460"/>
                    </a:lnTo>
                    <a:lnTo>
                      <a:pt x="97661" y="210412"/>
                    </a:lnTo>
                    <a:lnTo>
                      <a:pt x="95732" y="211713"/>
                    </a:lnTo>
                    <a:lnTo>
                      <a:pt x="90247" y="213800"/>
                    </a:lnTo>
                    <a:lnTo>
                      <a:pt x="50276" y="214310"/>
                    </a:lnTo>
                    <a:lnTo>
                      <a:pt x="44281" y="211666"/>
                    </a:lnTo>
                    <a:lnTo>
                      <a:pt x="41294" y="209572"/>
                    </a:lnTo>
                    <a:lnTo>
                      <a:pt x="37974" y="204600"/>
                    </a:lnTo>
                    <a:lnTo>
                      <a:pt x="35506" y="199082"/>
                    </a:lnTo>
                    <a:lnTo>
                      <a:pt x="10261" y="171425"/>
                    </a:lnTo>
                    <a:lnTo>
                      <a:pt x="10676" y="169847"/>
                    </a:lnTo>
                    <a:lnTo>
                      <a:pt x="16371" y="162132"/>
                    </a:lnTo>
                    <a:lnTo>
                      <a:pt x="18236" y="153883"/>
                    </a:lnTo>
                    <a:lnTo>
                      <a:pt x="25119" y="144522"/>
                    </a:lnTo>
                    <a:lnTo>
                      <a:pt x="28471" y="143607"/>
                    </a:lnTo>
                    <a:lnTo>
                      <a:pt x="38706" y="143021"/>
                    </a:lnTo>
                    <a:lnTo>
                      <a:pt x="44431" y="140294"/>
                    </a:lnTo>
                    <a:lnTo>
                      <a:pt x="59156" y="128646"/>
                    </a:lnTo>
                    <a:lnTo>
                      <a:pt x="87037" y="115516"/>
                    </a:lnTo>
                    <a:lnTo>
                      <a:pt x="118630" y="86311"/>
                    </a:lnTo>
                    <a:lnTo>
                      <a:pt x="121955" y="80364"/>
                    </a:lnTo>
                    <a:lnTo>
                      <a:pt x="124425" y="74414"/>
                    </a:lnTo>
                    <a:lnTo>
                      <a:pt x="130402" y="65486"/>
                    </a:lnTo>
                    <a:lnTo>
                      <a:pt x="132613" y="56556"/>
                    </a:lnTo>
                    <a:lnTo>
                      <a:pt x="133509" y="37483"/>
                    </a:lnTo>
                    <a:lnTo>
                      <a:pt x="128793" y="31502"/>
                    </a:lnTo>
                    <a:lnTo>
                      <a:pt x="123827" y="28885"/>
                    </a:lnTo>
                    <a:lnTo>
                      <a:pt x="121113" y="28186"/>
                    </a:lnTo>
                    <a:lnTo>
                      <a:pt x="106688" y="19907"/>
                    </a:lnTo>
                    <a:lnTo>
                      <a:pt x="94836" y="18265"/>
                    </a:lnTo>
                    <a:lnTo>
                      <a:pt x="92856" y="17138"/>
                    </a:lnTo>
                    <a:lnTo>
                      <a:pt x="91537" y="15395"/>
                    </a:lnTo>
                    <a:lnTo>
                      <a:pt x="90656" y="13240"/>
                    </a:lnTo>
                    <a:lnTo>
                      <a:pt x="89078" y="11804"/>
                    </a:lnTo>
                    <a:lnTo>
                      <a:pt x="79967" y="8931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75" name="SMARTInkShape-1073"/>
              <p:cNvSpPr/>
              <p:nvPr>
                <p:custDataLst>
                  <p:tags r:id="rId62"/>
                </p:custDataLst>
              </p:nvPr>
            </p:nvSpPr>
            <p:spPr>
              <a:xfrm>
                <a:off x="7724548" y="4554143"/>
                <a:ext cx="26421" cy="241054"/>
              </a:xfrm>
              <a:custGeom>
                <a:avLst/>
                <a:gdLst/>
                <a:ahLst/>
                <a:cxnLst/>
                <a:rect l="0" t="0" r="0" b="0"/>
                <a:pathLst>
                  <a:path w="26421" h="241054">
                    <a:moveTo>
                      <a:pt x="26420" y="26786"/>
                    </a:moveTo>
                    <a:lnTo>
                      <a:pt x="26420" y="19098"/>
                    </a:lnTo>
                    <a:lnTo>
                      <a:pt x="25429" y="18684"/>
                    </a:lnTo>
                    <a:lnTo>
                      <a:pt x="21681" y="18225"/>
                    </a:lnTo>
                    <a:lnTo>
                      <a:pt x="20284" y="17110"/>
                    </a:lnTo>
                    <a:lnTo>
                      <a:pt x="17600" y="9304"/>
                    </a:lnTo>
                    <a:lnTo>
                      <a:pt x="17500" y="1272"/>
                    </a:lnTo>
                    <a:lnTo>
                      <a:pt x="16505" y="846"/>
                    </a:lnTo>
                    <a:lnTo>
                      <a:pt x="8593" y="0"/>
                    </a:lnTo>
                    <a:lnTo>
                      <a:pt x="8571" y="9479"/>
                    </a:lnTo>
                    <a:lnTo>
                      <a:pt x="11212" y="16778"/>
                    </a:lnTo>
                    <a:lnTo>
                      <a:pt x="13304" y="20115"/>
                    </a:lnTo>
                    <a:lnTo>
                      <a:pt x="16250" y="34290"/>
                    </a:lnTo>
                    <a:lnTo>
                      <a:pt x="17418" y="75494"/>
                    </a:lnTo>
                    <a:lnTo>
                      <a:pt x="17483" y="119233"/>
                    </a:lnTo>
                    <a:lnTo>
                      <a:pt x="16497" y="142814"/>
                    </a:lnTo>
                    <a:lnTo>
                      <a:pt x="9113" y="187344"/>
                    </a:lnTo>
                    <a:lnTo>
                      <a:pt x="8593" y="216755"/>
                    </a:lnTo>
                    <a:lnTo>
                      <a:pt x="5930" y="223003"/>
                    </a:lnTo>
                    <a:lnTo>
                      <a:pt x="2431" y="229088"/>
                    </a:lnTo>
                    <a:lnTo>
                      <a:pt x="0" y="239321"/>
                    </a:lnTo>
                    <a:lnTo>
                      <a:pt x="869" y="239914"/>
                    </a:lnTo>
                    <a:lnTo>
                      <a:pt x="8202" y="241053"/>
                    </a:lnTo>
                    <a:lnTo>
                      <a:pt x="8455" y="236345"/>
                    </a:lnTo>
                    <a:lnTo>
                      <a:pt x="11160" y="231379"/>
                    </a:lnTo>
                    <a:lnTo>
                      <a:pt x="14677" y="225865"/>
                    </a:lnTo>
                    <a:lnTo>
                      <a:pt x="17490" y="21431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76" name="SMARTInkShape-1074"/>
              <p:cNvSpPr/>
              <p:nvPr>
                <p:custDataLst>
                  <p:tags r:id="rId63"/>
                </p:custDataLst>
              </p:nvPr>
            </p:nvSpPr>
            <p:spPr>
              <a:xfrm>
                <a:off x="7509866" y="4768453"/>
                <a:ext cx="31935" cy="124894"/>
              </a:xfrm>
              <a:custGeom>
                <a:avLst/>
                <a:gdLst/>
                <a:ahLst/>
                <a:cxnLst/>
                <a:rect l="0" t="0" r="0" b="0"/>
                <a:pathLst>
                  <a:path w="31935" h="124894">
                    <a:moveTo>
                      <a:pt x="26789" y="0"/>
                    </a:moveTo>
                    <a:lnTo>
                      <a:pt x="26789" y="12429"/>
                    </a:lnTo>
                    <a:lnTo>
                      <a:pt x="29436" y="18092"/>
                    </a:lnTo>
                    <a:lnTo>
                      <a:pt x="31530" y="20991"/>
                    </a:lnTo>
                    <a:lnTo>
                      <a:pt x="31934" y="24908"/>
                    </a:lnTo>
                    <a:lnTo>
                      <a:pt x="24259" y="64992"/>
                    </a:lnTo>
                    <a:lnTo>
                      <a:pt x="19123" y="82071"/>
                    </a:lnTo>
                    <a:lnTo>
                      <a:pt x="17117" y="94999"/>
                    </a:lnTo>
                    <a:lnTo>
                      <a:pt x="1080" y="115895"/>
                    </a:lnTo>
                    <a:lnTo>
                      <a:pt x="14" y="124893"/>
                    </a:lnTo>
                    <a:lnTo>
                      <a:pt x="0" y="116086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77" name="SMARTInkShape-1075"/>
              <p:cNvSpPr/>
              <p:nvPr>
                <p:custDataLst>
                  <p:tags r:id="rId64"/>
                </p:custDataLst>
              </p:nvPr>
            </p:nvSpPr>
            <p:spPr>
              <a:xfrm>
                <a:off x="7304494" y="4580929"/>
                <a:ext cx="169163" cy="214278"/>
              </a:xfrm>
              <a:custGeom>
                <a:avLst/>
                <a:gdLst/>
                <a:ahLst/>
                <a:cxnLst/>
                <a:rect l="0" t="0" r="0" b="0"/>
                <a:pathLst>
                  <a:path w="169163" h="214278">
                    <a:moveTo>
                      <a:pt x="80357" y="8930"/>
                    </a:moveTo>
                    <a:lnTo>
                      <a:pt x="80357" y="368"/>
                    </a:lnTo>
                    <a:lnTo>
                      <a:pt x="62507" y="0"/>
                    </a:lnTo>
                    <a:lnTo>
                      <a:pt x="49197" y="13303"/>
                    </a:lnTo>
                    <a:lnTo>
                      <a:pt x="46663" y="18481"/>
                    </a:lnTo>
                    <a:lnTo>
                      <a:pt x="43726" y="33594"/>
                    </a:lnTo>
                    <a:lnTo>
                      <a:pt x="29197" y="53629"/>
                    </a:lnTo>
                    <a:lnTo>
                      <a:pt x="26862" y="59554"/>
                    </a:lnTo>
                    <a:lnTo>
                      <a:pt x="11396" y="80369"/>
                    </a:lnTo>
                    <a:lnTo>
                      <a:pt x="6492" y="105295"/>
                    </a:lnTo>
                    <a:lnTo>
                      <a:pt x="2879" y="112282"/>
                    </a:lnTo>
                    <a:lnTo>
                      <a:pt x="561" y="124852"/>
                    </a:lnTo>
                    <a:lnTo>
                      <a:pt x="0" y="163341"/>
                    </a:lnTo>
                    <a:lnTo>
                      <a:pt x="990" y="165449"/>
                    </a:lnTo>
                    <a:lnTo>
                      <a:pt x="2641" y="166854"/>
                    </a:lnTo>
                    <a:lnTo>
                      <a:pt x="4733" y="167791"/>
                    </a:lnTo>
                    <a:lnTo>
                      <a:pt x="6129" y="170400"/>
                    </a:lnTo>
                    <a:lnTo>
                      <a:pt x="9084" y="181568"/>
                    </a:lnTo>
                    <a:lnTo>
                      <a:pt x="11015" y="183553"/>
                    </a:lnTo>
                    <a:lnTo>
                      <a:pt x="13293" y="184877"/>
                    </a:lnTo>
                    <a:lnTo>
                      <a:pt x="14812" y="186752"/>
                    </a:lnTo>
                    <a:lnTo>
                      <a:pt x="19895" y="196888"/>
                    </a:lnTo>
                    <a:lnTo>
                      <a:pt x="22190" y="199720"/>
                    </a:lnTo>
                    <a:lnTo>
                      <a:pt x="27386" y="202866"/>
                    </a:lnTo>
                    <a:lnTo>
                      <a:pt x="30160" y="203705"/>
                    </a:lnTo>
                    <a:lnTo>
                      <a:pt x="32010" y="205258"/>
                    </a:lnTo>
                    <a:lnTo>
                      <a:pt x="34065" y="209626"/>
                    </a:lnTo>
                    <a:lnTo>
                      <a:pt x="35605" y="211189"/>
                    </a:lnTo>
                    <a:lnTo>
                      <a:pt x="39962" y="212924"/>
                    </a:lnTo>
                    <a:lnTo>
                      <a:pt x="74069" y="214277"/>
                    </a:lnTo>
                    <a:lnTo>
                      <a:pt x="80208" y="211651"/>
                    </a:lnTo>
                    <a:lnTo>
                      <a:pt x="83234" y="209562"/>
                    </a:lnTo>
                    <a:lnTo>
                      <a:pt x="113614" y="201010"/>
                    </a:lnTo>
                    <a:lnTo>
                      <a:pt x="117410" y="198499"/>
                    </a:lnTo>
                    <a:lnTo>
                      <a:pt x="128797" y="187340"/>
                    </a:lnTo>
                    <a:lnTo>
                      <a:pt x="137604" y="180497"/>
                    </a:lnTo>
                    <a:lnTo>
                      <a:pt x="147149" y="166480"/>
                    </a:lnTo>
                    <a:lnTo>
                      <a:pt x="161237" y="135970"/>
                    </a:lnTo>
                    <a:lnTo>
                      <a:pt x="164042" y="132319"/>
                    </a:lnTo>
                    <a:lnTo>
                      <a:pt x="167160" y="122970"/>
                    </a:lnTo>
                    <a:lnTo>
                      <a:pt x="169162" y="105540"/>
                    </a:lnTo>
                    <a:lnTo>
                      <a:pt x="166789" y="98831"/>
                    </a:lnTo>
                    <a:lnTo>
                      <a:pt x="164768" y="95653"/>
                    </a:lnTo>
                    <a:lnTo>
                      <a:pt x="153833" y="60199"/>
                    </a:lnTo>
                    <a:lnTo>
                      <a:pt x="139764" y="42152"/>
                    </a:lnTo>
                    <a:lnTo>
                      <a:pt x="126182" y="32884"/>
                    </a:lnTo>
                    <a:lnTo>
                      <a:pt x="98472" y="18793"/>
                    </a:lnTo>
                    <a:lnTo>
                      <a:pt x="80357" y="1786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</p:grpSp>
        <p:grpSp>
          <p:nvGrpSpPr>
            <p:cNvPr id="683" name="SMARTInkShape-Group193"/>
            <p:cNvGrpSpPr/>
            <p:nvPr/>
          </p:nvGrpSpPr>
          <p:grpSpPr>
            <a:xfrm>
              <a:off x="1268016" y="5411391"/>
              <a:ext cx="437555" cy="383609"/>
              <a:chOff x="1268016" y="5411391"/>
              <a:chExt cx="437555" cy="383609"/>
            </a:xfrm>
          </p:grpSpPr>
          <p:sp>
            <p:nvSpPr>
              <p:cNvPr id="679" name="SMARTInkShape-1076"/>
              <p:cNvSpPr/>
              <p:nvPr>
                <p:custDataLst>
                  <p:tags r:id="rId51"/>
                </p:custDataLst>
              </p:nvPr>
            </p:nvSpPr>
            <p:spPr>
              <a:xfrm>
                <a:off x="1651992" y="5607843"/>
                <a:ext cx="53579" cy="17861"/>
              </a:xfrm>
              <a:custGeom>
                <a:avLst/>
                <a:gdLst/>
                <a:ahLst/>
                <a:cxnLst/>
                <a:rect l="0" t="0" r="0" b="0"/>
                <a:pathLst>
                  <a:path w="53579" h="17861">
                    <a:moveTo>
                      <a:pt x="0" y="0"/>
                    </a:moveTo>
                    <a:lnTo>
                      <a:pt x="0" y="8898"/>
                    </a:lnTo>
                    <a:lnTo>
                      <a:pt x="22200" y="8930"/>
                    </a:lnTo>
                    <a:lnTo>
                      <a:pt x="23730" y="9921"/>
                    </a:lnTo>
                    <a:lnTo>
                      <a:pt x="24750" y="11576"/>
                    </a:lnTo>
                    <a:lnTo>
                      <a:pt x="25429" y="13670"/>
                    </a:lnTo>
                    <a:lnTo>
                      <a:pt x="26875" y="15066"/>
                    </a:lnTo>
                    <a:lnTo>
                      <a:pt x="31127" y="16618"/>
                    </a:lnTo>
                    <a:lnTo>
                      <a:pt x="53578" y="1786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80" name="SMARTInkShape-1077"/>
              <p:cNvSpPr/>
              <p:nvPr>
                <p:custDataLst>
                  <p:tags r:id="rId52"/>
                </p:custDataLst>
              </p:nvPr>
            </p:nvSpPr>
            <p:spPr>
              <a:xfrm>
                <a:off x="1634133" y="5554266"/>
                <a:ext cx="62508" cy="26789"/>
              </a:xfrm>
              <a:custGeom>
                <a:avLst/>
                <a:gdLst/>
                <a:ahLst/>
                <a:cxnLst/>
                <a:rect l="0" t="0" r="0" b="0"/>
                <a:pathLst>
                  <a:path w="62508" h="26789">
                    <a:moveTo>
                      <a:pt x="0" y="0"/>
                    </a:moveTo>
                    <a:lnTo>
                      <a:pt x="0" y="4739"/>
                    </a:lnTo>
                    <a:lnTo>
                      <a:pt x="992" y="6137"/>
                    </a:lnTo>
                    <a:lnTo>
                      <a:pt x="2646" y="7067"/>
                    </a:lnTo>
                    <a:lnTo>
                      <a:pt x="7688" y="8562"/>
                    </a:lnTo>
                    <a:lnTo>
                      <a:pt x="15813" y="14994"/>
                    </a:lnTo>
                    <a:lnTo>
                      <a:pt x="24088" y="17009"/>
                    </a:lnTo>
                    <a:lnTo>
                      <a:pt x="43255" y="17849"/>
                    </a:lnTo>
                    <a:lnTo>
                      <a:pt x="51502" y="23994"/>
                    </a:lnTo>
                    <a:lnTo>
                      <a:pt x="62507" y="26788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81" name="SMARTInkShape-1078"/>
              <p:cNvSpPr/>
              <p:nvPr>
                <p:custDataLst>
                  <p:tags r:id="rId53"/>
                </p:custDataLst>
              </p:nvPr>
            </p:nvSpPr>
            <p:spPr>
              <a:xfrm>
                <a:off x="1339453" y="5611635"/>
                <a:ext cx="178595" cy="13959"/>
              </a:xfrm>
              <a:custGeom>
                <a:avLst/>
                <a:gdLst/>
                <a:ahLst/>
                <a:cxnLst/>
                <a:rect l="0" t="0" r="0" b="0"/>
                <a:pathLst>
                  <a:path w="178595" h="13959">
                    <a:moveTo>
                      <a:pt x="8930" y="5138"/>
                    </a:moveTo>
                    <a:lnTo>
                      <a:pt x="0" y="5138"/>
                    </a:lnTo>
                    <a:lnTo>
                      <a:pt x="0" y="9878"/>
                    </a:lnTo>
                    <a:lnTo>
                      <a:pt x="992" y="11274"/>
                    </a:lnTo>
                    <a:lnTo>
                      <a:pt x="2646" y="12206"/>
                    </a:lnTo>
                    <a:lnTo>
                      <a:pt x="12360" y="13516"/>
                    </a:lnTo>
                    <a:lnTo>
                      <a:pt x="28679" y="13958"/>
                    </a:lnTo>
                    <a:lnTo>
                      <a:pt x="71627" y="5686"/>
                    </a:lnTo>
                    <a:lnTo>
                      <a:pt x="113120" y="5171"/>
                    </a:lnTo>
                    <a:lnTo>
                      <a:pt x="122375" y="2506"/>
                    </a:lnTo>
                    <a:lnTo>
                      <a:pt x="126232" y="407"/>
                    </a:lnTo>
                    <a:lnTo>
                      <a:pt x="130787" y="0"/>
                    </a:lnTo>
                    <a:lnTo>
                      <a:pt x="178594" y="5138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82" name="SMARTInkShape-1079"/>
              <p:cNvSpPr/>
              <p:nvPr>
                <p:custDataLst>
                  <p:tags r:id="rId54"/>
                </p:custDataLst>
              </p:nvPr>
            </p:nvSpPr>
            <p:spPr>
              <a:xfrm>
                <a:off x="1268016" y="5411391"/>
                <a:ext cx="196454" cy="383609"/>
              </a:xfrm>
              <a:custGeom>
                <a:avLst/>
                <a:gdLst/>
                <a:ahLst/>
                <a:cxnLst/>
                <a:rect l="0" t="0" r="0" b="0"/>
                <a:pathLst>
                  <a:path w="196454" h="383609">
                    <a:moveTo>
                      <a:pt x="160734" y="0"/>
                    </a:moveTo>
                    <a:lnTo>
                      <a:pt x="130922" y="0"/>
                    </a:lnTo>
                    <a:lnTo>
                      <a:pt x="124995" y="2645"/>
                    </a:lnTo>
                    <a:lnTo>
                      <a:pt x="119053" y="6137"/>
                    </a:lnTo>
                    <a:lnTo>
                      <a:pt x="107154" y="8377"/>
                    </a:lnTo>
                    <a:lnTo>
                      <a:pt x="62507" y="8928"/>
                    </a:lnTo>
                    <a:lnTo>
                      <a:pt x="19514" y="8929"/>
                    </a:lnTo>
                    <a:lnTo>
                      <a:pt x="18962" y="7937"/>
                    </a:lnTo>
                    <a:lnTo>
                      <a:pt x="18004" y="1241"/>
                    </a:lnTo>
                    <a:lnTo>
                      <a:pt x="15278" y="550"/>
                    </a:lnTo>
                    <a:lnTo>
                      <a:pt x="8939" y="0"/>
                    </a:lnTo>
                    <a:lnTo>
                      <a:pt x="8929" y="34628"/>
                    </a:lnTo>
                    <a:lnTo>
                      <a:pt x="11575" y="42840"/>
                    </a:lnTo>
                    <a:lnTo>
                      <a:pt x="13670" y="46419"/>
                    </a:lnTo>
                    <a:lnTo>
                      <a:pt x="17307" y="79130"/>
                    </a:lnTo>
                    <a:lnTo>
                      <a:pt x="20341" y="100505"/>
                    </a:lnTo>
                    <a:lnTo>
                      <a:pt x="25940" y="143174"/>
                    </a:lnTo>
                    <a:lnTo>
                      <a:pt x="26677" y="187562"/>
                    </a:lnTo>
                    <a:lnTo>
                      <a:pt x="26774" y="232177"/>
                    </a:lnTo>
                    <a:lnTo>
                      <a:pt x="24138" y="258962"/>
                    </a:lnTo>
                    <a:lnTo>
                      <a:pt x="15764" y="302826"/>
                    </a:lnTo>
                    <a:lnTo>
                      <a:pt x="10954" y="323882"/>
                    </a:lnTo>
                    <a:lnTo>
                      <a:pt x="8204" y="352177"/>
                    </a:lnTo>
                    <a:lnTo>
                      <a:pt x="1914" y="365715"/>
                    </a:lnTo>
                    <a:lnTo>
                      <a:pt x="0" y="375046"/>
                    </a:lnTo>
                    <a:lnTo>
                      <a:pt x="7688" y="375046"/>
                    </a:lnTo>
                    <a:lnTo>
                      <a:pt x="13302" y="379786"/>
                    </a:lnTo>
                    <a:lnTo>
                      <a:pt x="21125" y="382114"/>
                    </a:lnTo>
                    <a:lnTo>
                      <a:pt x="37576" y="383608"/>
                    </a:lnTo>
                    <a:lnTo>
                      <a:pt x="44151" y="381167"/>
                    </a:lnTo>
                    <a:lnTo>
                      <a:pt x="47293" y="379126"/>
                    </a:lnTo>
                    <a:lnTo>
                      <a:pt x="51372" y="378758"/>
                    </a:lnTo>
                    <a:lnTo>
                      <a:pt x="66594" y="380998"/>
                    </a:lnTo>
                    <a:lnTo>
                      <a:pt x="107221" y="375482"/>
                    </a:lnTo>
                    <a:lnTo>
                      <a:pt x="118099" y="374247"/>
                    </a:lnTo>
                    <a:lnTo>
                      <a:pt x="160114" y="355260"/>
                    </a:lnTo>
                    <a:lnTo>
                      <a:pt x="167777" y="349640"/>
                    </a:lnTo>
                    <a:lnTo>
                      <a:pt x="177186" y="348380"/>
                    </a:lnTo>
                    <a:lnTo>
                      <a:pt x="194807" y="348259"/>
                    </a:lnTo>
                    <a:lnTo>
                      <a:pt x="195356" y="347267"/>
                    </a:lnTo>
                    <a:lnTo>
                      <a:pt x="196453" y="339327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</p:grpSp>
        <p:grpSp>
          <p:nvGrpSpPr>
            <p:cNvPr id="693" name="SMARTInkShape-Group194"/>
            <p:cNvGrpSpPr/>
            <p:nvPr/>
          </p:nvGrpSpPr>
          <p:grpSpPr>
            <a:xfrm>
              <a:off x="2044909" y="5491758"/>
              <a:ext cx="1098341" cy="303610"/>
              <a:chOff x="2044909" y="5491758"/>
              <a:chExt cx="1098341" cy="303610"/>
            </a:xfrm>
          </p:grpSpPr>
          <p:sp>
            <p:nvSpPr>
              <p:cNvPr id="684" name="SMARTInkShape-1080"/>
              <p:cNvSpPr/>
              <p:nvPr>
                <p:custDataLst>
                  <p:tags r:id="rId42"/>
                </p:custDataLst>
              </p:nvPr>
            </p:nvSpPr>
            <p:spPr>
              <a:xfrm>
                <a:off x="3116461" y="5518547"/>
                <a:ext cx="26789" cy="26790"/>
              </a:xfrm>
              <a:custGeom>
                <a:avLst/>
                <a:gdLst/>
                <a:ahLst/>
                <a:cxnLst/>
                <a:rect l="0" t="0" r="0" b="0"/>
                <a:pathLst>
                  <a:path w="26789" h="26790">
                    <a:moveTo>
                      <a:pt x="17859" y="0"/>
                    </a:moveTo>
                    <a:lnTo>
                      <a:pt x="8962" y="0"/>
                    </a:lnTo>
                    <a:lnTo>
                      <a:pt x="8933" y="7688"/>
                    </a:lnTo>
                    <a:lnTo>
                      <a:pt x="1242" y="16509"/>
                    </a:lnTo>
                    <a:lnTo>
                      <a:pt x="3" y="26754"/>
                    </a:lnTo>
                    <a:lnTo>
                      <a:pt x="8562" y="26789"/>
                    </a:lnTo>
                    <a:lnTo>
                      <a:pt x="26788" y="8930"/>
                    </a:lnTo>
                    <a:lnTo>
                      <a:pt x="18227" y="8930"/>
                    </a:lnTo>
                    <a:lnTo>
                      <a:pt x="9041" y="17750"/>
                    </a:lnTo>
                    <a:lnTo>
                      <a:pt x="0" y="17859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85" name="SMARTInkShape-1081"/>
              <p:cNvSpPr/>
              <p:nvPr>
                <p:custDataLst>
                  <p:tags r:id="rId43"/>
                </p:custDataLst>
              </p:nvPr>
            </p:nvSpPr>
            <p:spPr>
              <a:xfrm>
                <a:off x="3000375" y="5625703"/>
                <a:ext cx="8930" cy="17860"/>
              </a:xfrm>
              <a:custGeom>
                <a:avLst/>
                <a:gdLst/>
                <a:ahLst/>
                <a:cxnLst/>
                <a:rect l="0" t="0" r="0" b="0"/>
                <a:pathLst>
                  <a:path w="8930" h="17860">
                    <a:moveTo>
                      <a:pt x="8929" y="0"/>
                    </a:moveTo>
                    <a:lnTo>
                      <a:pt x="4189" y="0"/>
                    </a:lnTo>
                    <a:lnTo>
                      <a:pt x="2793" y="992"/>
                    </a:lnTo>
                    <a:lnTo>
                      <a:pt x="1861" y="2645"/>
                    </a:lnTo>
                    <a:lnTo>
                      <a:pt x="32" y="8820"/>
                    </a:lnTo>
                    <a:lnTo>
                      <a:pt x="0" y="17489"/>
                    </a:lnTo>
                    <a:lnTo>
                      <a:pt x="8929" y="17859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86" name="SMARTInkShape-1082"/>
              <p:cNvSpPr/>
              <p:nvPr>
                <p:custDataLst>
                  <p:tags r:id="rId44"/>
                </p:custDataLst>
              </p:nvPr>
            </p:nvSpPr>
            <p:spPr>
              <a:xfrm>
                <a:off x="2955726" y="5643562"/>
                <a:ext cx="17861" cy="5147"/>
              </a:xfrm>
              <a:custGeom>
                <a:avLst/>
                <a:gdLst/>
                <a:ahLst/>
                <a:cxnLst/>
                <a:rect l="0" t="0" r="0" b="0"/>
                <a:pathLst>
                  <a:path w="17861" h="5147">
                    <a:moveTo>
                      <a:pt x="0" y="0"/>
                    </a:moveTo>
                    <a:lnTo>
                      <a:pt x="4741" y="0"/>
                    </a:lnTo>
                    <a:lnTo>
                      <a:pt x="6137" y="992"/>
                    </a:lnTo>
                    <a:lnTo>
                      <a:pt x="7068" y="2646"/>
                    </a:lnTo>
                    <a:lnTo>
                      <a:pt x="7689" y="4740"/>
                    </a:lnTo>
                    <a:lnTo>
                      <a:pt x="8103" y="5146"/>
                    </a:lnTo>
                    <a:lnTo>
                      <a:pt x="8378" y="4422"/>
                    </a:lnTo>
                    <a:lnTo>
                      <a:pt x="8562" y="2948"/>
                    </a:lnTo>
                    <a:lnTo>
                      <a:pt x="9677" y="1965"/>
                    </a:lnTo>
                    <a:lnTo>
                      <a:pt x="17860" y="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87" name="SMARTInkShape-1083"/>
              <p:cNvSpPr/>
              <p:nvPr>
                <p:custDataLst>
                  <p:tags r:id="rId45"/>
                </p:custDataLst>
              </p:nvPr>
            </p:nvSpPr>
            <p:spPr>
              <a:xfrm>
                <a:off x="2893219" y="5643562"/>
                <a:ext cx="17860" cy="1"/>
              </a:xfrm>
              <a:custGeom>
                <a:avLst/>
                <a:gdLst/>
                <a:ahLst/>
                <a:cxnLst/>
                <a:rect l="0" t="0" r="0" b="0"/>
                <a:pathLst>
                  <a:path w="17860" h="1">
                    <a:moveTo>
                      <a:pt x="17859" y="0"/>
                    </a:moveTo>
                    <a:lnTo>
                      <a:pt x="0" y="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88" name="SMARTInkShape-1084"/>
              <p:cNvSpPr/>
              <p:nvPr>
                <p:custDataLst>
                  <p:tags r:id="rId46"/>
                </p:custDataLst>
              </p:nvPr>
            </p:nvSpPr>
            <p:spPr>
              <a:xfrm>
                <a:off x="2723560" y="5491758"/>
                <a:ext cx="62090" cy="205366"/>
              </a:xfrm>
              <a:custGeom>
                <a:avLst/>
                <a:gdLst/>
                <a:ahLst/>
                <a:cxnLst/>
                <a:rect l="0" t="0" r="0" b="0"/>
                <a:pathLst>
                  <a:path w="62090" h="205366">
                    <a:moveTo>
                      <a:pt x="44643" y="0"/>
                    </a:moveTo>
                    <a:lnTo>
                      <a:pt x="36955" y="0"/>
                    </a:lnTo>
                    <a:lnTo>
                      <a:pt x="36541" y="992"/>
                    </a:lnTo>
                    <a:lnTo>
                      <a:pt x="36081" y="4739"/>
                    </a:lnTo>
                    <a:lnTo>
                      <a:pt x="33231" y="9713"/>
                    </a:lnTo>
                    <a:lnTo>
                      <a:pt x="29649" y="15231"/>
                    </a:lnTo>
                    <a:lnTo>
                      <a:pt x="27633" y="23915"/>
                    </a:lnTo>
                    <a:lnTo>
                      <a:pt x="27161" y="29811"/>
                    </a:lnTo>
                    <a:lnTo>
                      <a:pt x="24305" y="35739"/>
                    </a:lnTo>
                    <a:lnTo>
                      <a:pt x="22155" y="38709"/>
                    </a:lnTo>
                    <a:lnTo>
                      <a:pt x="8308" y="80600"/>
                    </a:lnTo>
                    <a:lnTo>
                      <a:pt x="3690" y="92376"/>
                    </a:lnTo>
                    <a:lnTo>
                      <a:pt x="211" y="136597"/>
                    </a:lnTo>
                    <a:lnTo>
                      <a:pt x="0" y="180843"/>
                    </a:lnTo>
                    <a:lnTo>
                      <a:pt x="989" y="190508"/>
                    </a:lnTo>
                    <a:lnTo>
                      <a:pt x="7683" y="203228"/>
                    </a:lnTo>
                    <a:lnTo>
                      <a:pt x="9089" y="203946"/>
                    </a:lnTo>
                    <a:lnTo>
                      <a:pt x="25142" y="205327"/>
                    </a:lnTo>
                    <a:lnTo>
                      <a:pt x="31038" y="205365"/>
                    </a:lnTo>
                    <a:lnTo>
                      <a:pt x="36281" y="202730"/>
                    </a:lnTo>
                    <a:lnTo>
                      <a:pt x="47732" y="192951"/>
                    </a:lnTo>
                    <a:lnTo>
                      <a:pt x="50977" y="187290"/>
                    </a:lnTo>
                    <a:lnTo>
                      <a:pt x="53411" y="181467"/>
                    </a:lnTo>
                    <a:lnTo>
                      <a:pt x="59368" y="172609"/>
                    </a:lnTo>
                    <a:lnTo>
                      <a:pt x="61573" y="163701"/>
                    </a:lnTo>
                    <a:lnTo>
                      <a:pt x="62089" y="157753"/>
                    </a:lnTo>
                    <a:lnTo>
                      <a:pt x="61235" y="155771"/>
                    </a:lnTo>
                    <a:lnTo>
                      <a:pt x="59673" y="154448"/>
                    </a:lnTo>
                    <a:lnTo>
                      <a:pt x="57640" y="153567"/>
                    </a:lnTo>
                    <a:lnTo>
                      <a:pt x="56284" y="151987"/>
                    </a:lnTo>
                    <a:lnTo>
                      <a:pt x="54778" y="147586"/>
                    </a:lnTo>
                    <a:lnTo>
                      <a:pt x="53384" y="146015"/>
                    </a:lnTo>
                    <a:lnTo>
                      <a:pt x="35528" y="135991"/>
                    </a:lnTo>
                    <a:lnTo>
                      <a:pt x="9446" y="133955"/>
                    </a:lnTo>
                    <a:lnTo>
                      <a:pt x="8924" y="125015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89" name="SMARTInkShape-1085"/>
              <p:cNvSpPr/>
              <p:nvPr>
                <p:custDataLst>
                  <p:tags r:id="rId47"/>
                </p:custDataLst>
              </p:nvPr>
            </p:nvSpPr>
            <p:spPr>
              <a:xfrm>
                <a:off x="2473528" y="5510890"/>
                <a:ext cx="133416" cy="193526"/>
              </a:xfrm>
              <a:custGeom>
                <a:avLst/>
                <a:gdLst/>
                <a:ahLst/>
                <a:cxnLst/>
                <a:rect l="0" t="0" r="0" b="0"/>
                <a:pathLst>
                  <a:path w="133416" h="193526">
                    <a:moveTo>
                      <a:pt x="80363" y="16587"/>
                    </a:moveTo>
                    <a:lnTo>
                      <a:pt x="80363" y="11846"/>
                    </a:lnTo>
                    <a:lnTo>
                      <a:pt x="79370" y="10449"/>
                    </a:lnTo>
                    <a:lnTo>
                      <a:pt x="77716" y="9519"/>
                    </a:lnTo>
                    <a:lnTo>
                      <a:pt x="72674" y="8025"/>
                    </a:lnTo>
                    <a:lnTo>
                      <a:pt x="71985" y="5174"/>
                    </a:lnTo>
                    <a:lnTo>
                      <a:pt x="71801" y="3025"/>
                    </a:lnTo>
                    <a:lnTo>
                      <a:pt x="70686" y="1592"/>
                    </a:lnTo>
                    <a:lnTo>
                      <a:pt x="66801" y="0"/>
                    </a:lnTo>
                    <a:lnTo>
                      <a:pt x="64377" y="569"/>
                    </a:lnTo>
                    <a:lnTo>
                      <a:pt x="53356" y="5963"/>
                    </a:lnTo>
                    <a:lnTo>
                      <a:pt x="50452" y="6527"/>
                    </a:lnTo>
                    <a:lnTo>
                      <a:pt x="41624" y="12062"/>
                    </a:lnTo>
                    <a:lnTo>
                      <a:pt x="20828" y="30561"/>
                    </a:lnTo>
                    <a:lnTo>
                      <a:pt x="8925" y="36325"/>
                    </a:lnTo>
                    <a:lnTo>
                      <a:pt x="5948" y="38675"/>
                    </a:lnTo>
                    <a:lnTo>
                      <a:pt x="2641" y="43933"/>
                    </a:lnTo>
                    <a:lnTo>
                      <a:pt x="150" y="59504"/>
                    </a:lnTo>
                    <a:lnTo>
                      <a:pt x="0" y="77440"/>
                    </a:lnTo>
                    <a:lnTo>
                      <a:pt x="990" y="77992"/>
                    </a:lnTo>
                    <a:lnTo>
                      <a:pt x="4737" y="78605"/>
                    </a:lnTo>
                    <a:lnTo>
                      <a:pt x="18087" y="86097"/>
                    </a:lnTo>
                    <a:lnTo>
                      <a:pt x="20986" y="86740"/>
                    </a:lnTo>
                    <a:lnTo>
                      <a:pt x="35735" y="94922"/>
                    </a:lnTo>
                    <a:lnTo>
                      <a:pt x="52365" y="101293"/>
                    </a:lnTo>
                    <a:lnTo>
                      <a:pt x="70882" y="112346"/>
                    </a:lnTo>
                    <a:lnTo>
                      <a:pt x="77141" y="114709"/>
                    </a:lnTo>
                    <a:lnTo>
                      <a:pt x="96448" y="131020"/>
                    </a:lnTo>
                    <a:lnTo>
                      <a:pt x="97433" y="134584"/>
                    </a:lnTo>
                    <a:lnTo>
                      <a:pt x="97696" y="136925"/>
                    </a:lnTo>
                    <a:lnTo>
                      <a:pt x="100634" y="142168"/>
                    </a:lnTo>
                    <a:lnTo>
                      <a:pt x="102807" y="144957"/>
                    </a:lnTo>
                    <a:lnTo>
                      <a:pt x="103263" y="147807"/>
                    </a:lnTo>
                    <a:lnTo>
                      <a:pt x="102575" y="150699"/>
                    </a:lnTo>
                    <a:lnTo>
                      <a:pt x="100157" y="156559"/>
                    </a:lnTo>
                    <a:lnTo>
                      <a:pt x="98477" y="171378"/>
                    </a:lnTo>
                    <a:lnTo>
                      <a:pt x="97399" y="173360"/>
                    </a:lnTo>
                    <a:lnTo>
                      <a:pt x="95689" y="174679"/>
                    </a:lnTo>
                    <a:lnTo>
                      <a:pt x="91143" y="177139"/>
                    </a:lnTo>
                    <a:lnTo>
                      <a:pt x="74311" y="191458"/>
                    </a:lnTo>
                    <a:lnTo>
                      <a:pt x="68412" y="193525"/>
                    </a:lnTo>
                    <a:lnTo>
                      <a:pt x="65450" y="193084"/>
                    </a:lnTo>
                    <a:lnTo>
                      <a:pt x="53568" y="187894"/>
                    </a:lnTo>
                    <a:lnTo>
                      <a:pt x="41666" y="186575"/>
                    </a:lnTo>
                    <a:lnTo>
                      <a:pt x="39682" y="185474"/>
                    </a:lnTo>
                    <a:lnTo>
                      <a:pt x="38360" y="183748"/>
                    </a:lnTo>
                    <a:lnTo>
                      <a:pt x="35869" y="177696"/>
                    </a:lnTo>
                    <a:lnTo>
                      <a:pt x="35728" y="169664"/>
                    </a:lnTo>
                    <a:lnTo>
                      <a:pt x="56705" y="147434"/>
                    </a:lnTo>
                    <a:lnTo>
                      <a:pt x="62572" y="144194"/>
                    </a:lnTo>
                    <a:lnTo>
                      <a:pt x="68487" y="141761"/>
                    </a:lnTo>
                    <a:lnTo>
                      <a:pt x="99958" y="112968"/>
                    </a:lnTo>
                    <a:lnTo>
                      <a:pt x="129950" y="72414"/>
                    </a:lnTo>
                    <a:lnTo>
                      <a:pt x="133415" y="55345"/>
                    </a:lnTo>
                    <a:lnTo>
                      <a:pt x="131061" y="51010"/>
                    </a:lnTo>
                    <a:lnTo>
                      <a:pt x="127700" y="45777"/>
                    </a:lnTo>
                    <a:lnTo>
                      <a:pt x="126206" y="40143"/>
                    </a:lnTo>
                    <a:lnTo>
                      <a:pt x="124816" y="38244"/>
                    </a:lnTo>
                    <a:lnTo>
                      <a:pt x="122896" y="36978"/>
                    </a:lnTo>
                    <a:lnTo>
                      <a:pt x="118118" y="34578"/>
                    </a:lnTo>
                    <a:lnTo>
                      <a:pt x="109850" y="28642"/>
                    </a:lnTo>
                    <a:lnTo>
                      <a:pt x="101116" y="26442"/>
                    </a:lnTo>
                    <a:lnTo>
                      <a:pt x="56714" y="25516"/>
                    </a:lnTo>
                    <a:lnTo>
                      <a:pt x="53574" y="25516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90" name="SMARTInkShape-1086"/>
              <p:cNvSpPr/>
              <p:nvPr>
                <p:custDataLst>
                  <p:tags r:id="rId48"/>
                </p:custDataLst>
              </p:nvPr>
            </p:nvSpPr>
            <p:spPr>
              <a:xfrm>
                <a:off x="2375298" y="5536406"/>
                <a:ext cx="17859" cy="178595"/>
              </a:xfrm>
              <a:custGeom>
                <a:avLst/>
                <a:gdLst/>
                <a:ahLst/>
                <a:cxnLst/>
                <a:rect l="0" t="0" r="0" b="0"/>
                <a:pathLst>
                  <a:path w="17859" h="178595">
                    <a:moveTo>
                      <a:pt x="17858" y="0"/>
                    </a:moveTo>
                    <a:lnTo>
                      <a:pt x="12713" y="0"/>
                    </a:lnTo>
                    <a:lnTo>
                      <a:pt x="14910" y="0"/>
                    </a:lnTo>
                    <a:lnTo>
                      <a:pt x="9911" y="0"/>
                    </a:lnTo>
                    <a:lnTo>
                      <a:pt x="9365" y="2645"/>
                    </a:lnTo>
                    <a:lnTo>
                      <a:pt x="8929" y="42688"/>
                    </a:lnTo>
                    <a:lnTo>
                      <a:pt x="8928" y="87232"/>
                    </a:lnTo>
                    <a:lnTo>
                      <a:pt x="7936" y="107206"/>
                    </a:lnTo>
                    <a:lnTo>
                      <a:pt x="1240" y="131955"/>
                    </a:lnTo>
                    <a:lnTo>
                      <a:pt x="0" y="174247"/>
                    </a:lnTo>
                    <a:lnTo>
                      <a:pt x="991" y="175695"/>
                    </a:lnTo>
                    <a:lnTo>
                      <a:pt x="2645" y="176661"/>
                    </a:lnTo>
                    <a:lnTo>
                      <a:pt x="8928" y="178594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91" name="SMARTInkShape-1087"/>
              <p:cNvSpPr/>
              <p:nvPr>
                <p:custDataLst>
                  <p:tags r:id="rId49"/>
                </p:custDataLst>
              </p:nvPr>
            </p:nvSpPr>
            <p:spPr>
              <a:xfrm>
                <a:off x="2205633" y="5670351"/>
                <a:ext cx="62508" cy="125017"/>
              </a:xfrm>
              <a:custGeom>
                <a:avLst/>
                <a:gdLst/>
                <a:ahLst/>
                <a:cxnLst/>
                <a:rect l="0" t="0" r="0" b="0"/>
                <a:pathLst>
                  <a:path w="62508" h="125017">
                    <a:moveTo>
                      <a:pt x="62507" y="0"/>
                    </a:moveTo>
                    <a:lnTo>
                      <a:pt x="61515" y="39902"/>
                    </a:lnTo>
                    <a:lnTo>
                      <a:pt x="50078" y="68620"/>
                    </a:lnTo>
                    <a:lnTo>
                      <a:pt x="21819" y="112182"/>
                    </a:lnTo>
                    <a:lnTo>
                      <a:pt x="19619" y="118650"/>
                    </a:lnTo>
                    <a:lnTo>
                      <a:pt x="18040" y="120773"/>
                    </a:lnTo>
                    <a:lnTo>
                      <a:pt x="15995" y="122187"/>
                    </a:lnTo>
                    <a:lnTo>
                      <a:pt x="11078" y="123759"/>
                    </a:lnTo>
                    <a:lnTo>
                      <a:pt x="0" y="125016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92" name="SMARTInkShape-1088"/>
              <p:cNvSpPr/>
              <p:nvPr>
                <p:custDataLst>
                  <p:tags r:id="rId50"/>
                </p:custDataLst>
              </p:nvPr>
            </p:nvSpPr>
            <p:spPr>
              <a:xfrm>
                <a:off x="2044909" y="5518547"/>
                <a:ext cx="124848" cy="187402"/>
              </a:xfrm>
              <a:custGeom>
                <a:avLst/>
                <a:gdLst/>
                <a:ahLst/>
                <a:cxnLst/>
                <a:rect l="0" t="0" r="0" b="0"/>
                <a:pathLst>
                  <a:path w="124848" h="187402">
                    <a:moveTo>
                      <a:pt x="62497" y="0"/>
                    </a:moveTo>
                    <a:lnTo>
                      <a:pt x="40009" y="0"/>
                    </a:lnTo>
                    <a:lnTo>
                      <a:pt x="34974" y="2645"/>
                    </a:lnTo>
                    <a:lnTo>
                      <a:pt x="28397" y="7688"/>
                    </a:lnTo>
                    <a:lnTo>
                      <a:pt x="27498" y="11023"/>
                    </a:lnTo>
                    <a:lnTo>
                      <a:pt x="27258" y="13303"/>
                    </a:lnTo>
                    <a:lnTo>
                      <a:pt x="24346" y="18479"/>
                    </a:lnTo>
                    <a:lnTo>
                      <a:pt x="20736" y="24087"/>
                    </a:lnTo>
                    <a:lnTo>
                      <a:pt x="6875" y="61960"/>
                    </a:lnTo>
                    <a:lnTo>
                      <a:pt x="4580" y="65120"/>
                    </a:lnTo>
                    <a:lnTo>
                      <a:pt x="2029" y="73921"/>
                    </a:lnTo>
                    <a:lnTo>
                      <a:pt x="25" y="117709"/>
                    </a:lnTo>
                    <a:lnTo>
                      <a:pt x="0" y="127591"/>
                    </a:lnTo>
                    <a:lnTo>
                      <a:pt x="9084" y="156906"/>
                    </a:lnTo>
                    <a:lnTo>
                      <a:pt x="25137" y="176797"/>
                    </a:lnTo>
                    <a:lnTo>
                      <a:pt x="39720" y="184375"/>
                    </a:lnTo>
                    <a:lnTo>
                      <a:pt x="56288" y="187108"/>
                    </a:lnTo>
                    <a:lnTo>
                      <a:pt x="65398" y="187401"/>
                    </a:lnTo>
                    <a:lnTo>
                      <a:pt x="71393" y="184822"/>
                    </a:lnTo>
                    <a:lnTo>
                      <a:pt x="88067" y="170343"/>
                    </a:lnTo>
                    <a:lnTo>
                      <a:pt x="112853" y="130834"/>
                    </a:lnTo>
                    <a:lnTo>
                      <a:pt x="122311" y="109775"/>
                    </a:lnTo>
                    <a:lnTo>
                      <a:pt x="124847" y="74044"/>
                    </a:lnTo>
                    <a:lnTo>
                      <a:pt x="122289" y="64989"/>
                    </a:lnTo>
                    <a:lnTo>
                      <a:pt x="118837" y="56665"/>
                    </a:lnTo>
                    <a:lnTo>
                      <a:pt x="115901" y="41813"/>
                    </a:lnTo>
                    <a:lnTo>
                      <a:pt x="109188" y="30688"/>
                    </a:lnTo>
                    <a:lnTo>
                      <a:pt x="95116" y="15004"/>
                    </a:lnTo>
                    <a:lnTo>
                      <a:pt x="89232" y="11629"/>
                    </a:lnTo>
                    <a:lnTo>
                      <a:pt x="83309" y="9136"/>
                    </a:lnTo>
                    <a:lnTo>
                      <a:pt x="74396" y="3148"/>
                    </a:lnTo>
                    <a:lnTo>
                      <a:pt x="64260" y="414"/>
                    </a:lnTo>
                    <a:lnTo>
                      <a:pt x="58279" y="122"/>
                    </a:lnTo>
                    <a:lnTo>
                      <a:pt x="56708" y="1074"/>
                    </a:lnTo>
                    <a:lnTo>
                      <a:pt x="55662" y="2699"/>
                    </a:lnTo>
                    <a:lnTo>
                      <a:pt x="53567" y="893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</p:grpSp>
        <p:grpSp>
          <p:nvGrpSpPr>
            <p:cNvPr id="705" name="SMARTInkShape-Group195"/>
            <p:cNvGrpSpPr/>
            <p:nvPr/>
          </p:nvGrpSpPr>
          <p:grpSpPr>
            <a:xfrm>
              <a:off x="3268647" y="5393563"/>
              <a:ext cx="1749838" cy="303577"/>
              <a:chOff x="3268647" y="5393563"/>
              <a:chExt cx="1749838" cy="303577"/>
            </a:xfrm>
          </p:grpSpPr>
          <p:sp>
            <p:nvSpPr>
              <p:cNvPr id="694" name="SMARTInkShape-1089"/>
              <p:cNvSpPr/>
              <p:nvPr>
                <p:custDataLst>
                  <p:tags r:id="rId31"/>
                </p:custDataLst>
              </p:nvPr>
            </p:nvSpPr>
            <p:spPr>
              <a:xfrm>
                <a:off x="4911337" y="5518915"/>
                <a:ext cx="80359" cy="17492"/>
              </a:xfrm>
              <a:custGeom>
                <a:avLst/>
                <a:gdLst/>
                <a:ahLst/>
                <a:cxnLst/>
                <a:rect l="0" t="0" r="0" b="0"/>
                <a:pathLst>
                  <a:path w="80359" h="17492">
                    <a:moveTo>
                      <a:pt x="17851" y="8562"/>
                    </a:moveTo>
                    <a:lnTo>
                      <a:pt x="0" y="8562"/>
                    </a:lnTo>
                    <a:lnTo>
                      <a:pt x="7680" y="873"/>
                    </a:lnTo>
                    <a:lnTo>
                      <a:pt x="13294" y="0"/>
                    </a:lnTo>
                    <a:lnTo>
                      <a:pt x="14812" y="869"/>
                    </a:lnTo>
                    <a:lnTo>
                      <a:pt x="15825" y="2441"/>
                    </a:lnTo>
                    <a:lnTo>
                      <a:pt x="16500" y="4481"/>
                    </a:lnTo>
                    <a:lnTo>
                      <a:pt x="17942" y="5841"/>
                    </a:lnTo>
                    <a:lnTo>
                      <a:pt x="22191" y="7352"/>
                    </a:lnTo>
                    <a:lnTo>
                      <a:pt x="66717" y="8561"/>
                    </a:lnTo>
                    <a:lnTo>
                      <a:pt x="70033" y="8562"/>
                    </a:lnTo>
                    <a:lnTo>
                      <a:pt x="70498" y="9553"/>
                    </a:lnTo>
                    <a:lnTo>
                      <a:pt x="71393" y="17123"/>
                    </a:lnTo>
                    <a:lnTo>
                      <a:pt x="80358" y="17491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95" name="SMARTInkShape-1090"/>
              <p:cNvSpPr/>
              <p:nvPr>
                <p:custDataLst>
                  <p:tags r:id="rId32"/>
                </p:custDataLst>
              </p:nvPr>
            </p:nvSpPr>
            <p:spPr>
              <a:xfrm>
                <a:off x="4911328" y="5464969"/>
                <a:ext cx="107157" cy="17860"/>
              </a:xfrm>
              <a:custGeom>
                <a:avLst/>
                <a:gdLst/>
                <a:ahLst/>
                <a:cxnLst/>
                <a:rect l="0" t="0" r="0" b="0"/>
                <a:pathLst>
                  <a:path w="107157" h="17860">
                    <a:moveTo>
                      <a:pt x="8930" y="0"/>
                    </a:moveTo>
                    <a:lnTo>
                      <a:pt x="0" y="0"/>
                    </a:lnTo>
                    <a:lnTo>
                      <a:pt x="17482" y="0"/>
                    </a:lnTo>
                    <a:lnTo>
                      <a:pt x="17747" y="4739"/>
                    </a:lnTo>
                    <a:lnTo>
                      <a:pt x="18777" y="6136"/>
                    </a:lnTo>
                    <a:lnTo>
                      <a:pt x="22567" y="7688"/>
                    </a:lnTo>
                    <a:lnTo>
                      <a:pt x="65517" y="8929"/>
                    </a:lnTo>
                    <a:lnTo>
                      <a:pt x="92274" y="8929"/>
                    </a:lnTo>
                    <a:lnTo>
                      <a:pt x="94258" y="9920"/>
                    </a:lnTo>
                    <a:lnTo>
                      <a:pt x="95581" y="11575"/>
                    </a:lnTo>
                    <a:lnTo>
                      <a:pt x="96463" y="13669"/>
                    </a:lnTo>
                    <a:lnTo>
                      <a:pt x="98043" y="15065"/>
                    </a:lnTo>
                    <a:lnTo>
                      <a:pt x="107149" y="17858"/>
                    </a:lnTo>
                    <a:lnTo>
                      <a:pt x="107153" y="17859"/>
                    </a:lnTo>
                    <a:lnTo>
                      <a:pt x="107156" y="8929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96" name="SMARTInkShape-1091"/>
              <p:cNvSpPr/>
              <p:nvPr>
                <p:custDataLst>
                  <p:tags r:id="rId33"/>
                </p:custDataLst>
              </p:nvPr>
            </p:nvSpPr>
            <p:spPr>
              <a:xfrm>
                <a:off x="4607718" y="5411391"/>
                <a:ext cx="125017" cy="169505"/>
              </a:xfrm>
              <a:custGeom>
                <a:avLst/>
                <a:gdLst/>
                <a:ahLst/>
                <a:cxnLst/>
                <a:rect l="0" t="0" r="0" b="0"/>
                <a:pathLst>
                  <a:path w="125017" h="169505">
                    <a:moveTo>
                      <a:pt x="8930" y="0"/>
                    </a:moveTo>
                    <a:lnTo>
                      <a:pt x="33" y="0"/>
                    </a:lnTo>
                    <a:lnTo>
                      <a:pt x="0" y="38709"/>
                    </a:lnTo>
                    <a:lnTo>
                      <a:pt x="11024" y="80599"/>
                    </a:lnTo>
                    <a:lnTo>
                      <a:pt x="16509" y="99484"/>
                    </a:lnTo>
                    <a:lnTo>
                      <a:pt x="20328" y="125573"/>
                    </a:lnTo>
                    <a:lnTo>
                      <a:pt x="28868" y="151069"/>
                    </a:lnTo>
                    <a:lnTo>
                      <a:pt x="32674" y="157431"/>
                    </a:lnTo>
                    <a:lnTo>
                      <a:pt x="34366" y="163566"/>
                    </a:lnTo>
                    <a:lnTo>
                      <a:pt x="35809" y="165598"/>
                    </a:lnTo>
                    <a:lnTo>
                      <a:pt x="37764" y="166953"/>
                    </a:lnTo>
                    <a:lnTo>
                      <a:pt x="42581" y="168459"/>
                    </a:lnTo>
                    <a:lnTo>
                      <a:pt x="56675" y="169504"/>
                    </a:lnTo>
                    <a:lnTo>
                      <a:pt x="62562" y="166947"/>
                    </a:lnTo>
                    <a:lnTo>
                      <a:pt x="74425" y="157220"/>
                    </a:lnTo>
                    <a:lnTo>
                      <a:pt x="77727" y="148920"/>
                    </a:lnTo>
                    <a:lnTo>
                      <a:pt x="78607" y="143928"/>
                    </a:lnTo>
                    <a:lnTo>
                      <a:pt x="81178" y="139608"/>
                    </a:lnTo>
                    <a:lnTo>
                      <a:pt x="92294" y="127796"/>
                    </a:lnTo>
                    <a:lnTo>
                      <a:pt x="105684" y="87959"/>
                    </a:lnTo>
                    <a:lnTo>
                      <a:pt x="107858" y="68600"/>
                    </a:lnTo>
                    <a:lnTo>
                      <a:pt x="114807" y="51012"/>
                    </a:lnTo>
                    <a:lnTo>
                      <a:pt x="117072" y="11907"/>
                    </a:lnTo>
                    <a:lnTo>
                      <a:pt x="125016" y="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97" name="SMARTInkShape-1092"/>
              <p:cNvSpPr/>
              <p:nvPr>
                <p:custDataLst>
                  <p:tags r:id="rId34"/>
                </p:custDataLst>
              </p:nvPr>
            </p:nvSpPr>
            <p:spPr>
              <a:xfrm>
                <a:off x="4482823" y="5510869"/>
                <a:ext cx="115967" cy="105785"/>
              </a:xfrm>
              <a:custGeom>
                <a:avLst/>
                <a:gdLst/>
                <a:ahLst/>
                <a:cxnLst/>
                <a:rect l="0" t="0" r="0" b="0"/>
                <a:pathLst>
                  <a:path w="115967" h="105785">
                    <a:moveTo>
                      <a:pt x="53458" y="43397"/>
                    </a:moveTo>
                    <a:lnTo>
                      <a:pt x="61146" y="35708"/>
                    </a:lnTo>
                    <a:lnTo>
                      <a:pt x="69967" y="34575"/>
                    </a:lnTo>
                    <a:lnTo>
                      <a:pt x="70417" y="33547"/>
                    </a:lnTo>
                    <a:lnTo>
                      <a:pt x="70916" y="29758"/>
                    </a:lnTo>
                    <a:lnTo>
                      <a:pt x="72043" y="28351"/>
                    </a:lnTo>
                    <a:lnTo>
                      <a:pt x="75939" y="26788"/>
                    </a:lnTo>
                    <a:lnTo>
                      <a:pt x="77375" y="25379"/>
                    </a:lnTo>
                    <a:lnTo>
                      <a:pt x="79869" y="17958"/>
                    </a:lnTo>
                    <a:lnTo>
                      <a:pt x="80237" y="8081"/>
                    </a:lnTo>
                    <a:lnTo>
                      <a:pt x="75503" y="7797"/>
                    </a:lnTo>
                    <a:lnTo>
                      <a:pt x="74108" y="6765"/>
                    </a:lnTo>
                    <a:lnTo>
                      <a:pt x="72558" y="2972"/>
                    </a:lnTo>
                    <a:lnTo>
                      <a:pt x="71152" y="1565"/>
                    </a:lnTo>
                    <a:lnTo>
                      <a:pt x="66944" y="0"/>
                    </a:lnTo>
                    <a:lnTo>
                      <a:pt x="64433" y="575"/>
                    </a:lnTo>
                    <a:lnTo>
                      <a:pt x="55100" y="6546"/>
                    </a:lnTo>
                    <a:lnTo>
                      <a:pt x="46653" y="8446"/>
                    </a:lnTo>
                    <a:lnTo>
                      <a:pt x="23659" y="28659"/>
                    </a:lnTo>
                    <a:lnTo>
                      <a:pt x="20370" y="34532"/>
                    </a:lnTo>
                    <a:lnTo>
                      <a:pt x="17917" y="40449"/>
                    </a:lnTo>
                    <a:lnTo>
                      <a:pt x="11949" y="49358"/>
                    </a:lnTo>
                    <a:lnTo>
                      <a:pt x="8747" y="58281"/>
                    </a:lnTo>
                    <a:lnTo>
                      <a:pt x="2949" y="67210"/>
                    </a:lnTo>
                    <a:lnTo>
                      <a:pt x="790" y="76139"/>
                    </a:lnTo>
                    <a:lnTo>
                      <a:pt x="0" y="86281"/>
                    </a:lnTo>
                    <a:lnTo>
                      <a:pt x="4656" y="92263"/>
                    </a:lnTo>
                    <a:lnTo>
                      <a:pt x="9609" y="94881"/>
                    </a:lnTo>
                    <a:lnTo>
                      <a:pt x="12319" y="95579"/>
                    </a:lnTo>
                    <a:lnTo>
                      <a:pt x="26739" y="103858"/>
                    </a:lnTo>
                    <a:lnTo>
                      <a:pt x="55197" y="105784"/>
                    </a:lnTo>
                    <a:lnTo>
                      <a:pt x="61838" y="103205"/>
                    </a:lnTo>
                    <a:lnTo>
                      <a:pt x="64997" y="101128"/>
                    </a:lnTo>
                    <a:lnTo>
                      <a:pt x="87267" y="94874"/>
                    </a:lnTo>
                    <a:lnTo>
                      <a:pt x="106869" y="81576"/>
                    </a:lnTo>
                    <a:lnTo>
                      <a:pt x="115966" y="79115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98" name="SMARTInkShape-1093"/>
              <p:cNvSpPr/>
              <p:nvPr>
                <p:custDataLst>
                  <p:tags r:id="rId35"/>
                </p:custDataLst>
              </p:nvPr>
            </p:nvSpPr>
            <p:spPr>
              <a:xfrm>
                <a:off x="4215180" y="5393653"/>
                <a:ext cx="205016" cy="205262"/>
              </a:xfrm>
              <a:custGeom>
                <a:avLst/>
                <a:gdLst/>
                <a:ahLst/>
                <a:cxnLst/>
                <a:rect l="0" t="0" r="0" b="0"/>
                <a:pathLst>
                  <a:path w="205016" h="205262">
                    <a:moveTo>
                      <a:pt x="8562" y="205261"/>
                    </a:moveTo>
                    <a:lnTo>
                      <a:pt x="0" y="205261"/>
                    </a:lnTo>
                    <a:lnTo>
                      <a:pt x="8204" y="205261"/>
                    </a:lnTo>
                    <a:lnTo>
                      <a:pt x="8456" y="200521"/>
                    </a:lnTo>
                    <a:lnTo>
                      <a:pt x="9483" y="199124"/>
                    </a:lnTo>
                    <a:lnTo>
                      <a:pt x="13271" y="197573"/>
                    </a:lnTo>
                    <a:lnTo>
                      <a:pt x="14678" y="195174"/>
                    </a:lnTo>
                    <a:lnTo>
                      <a:pt x="17650" y="183310"/>
                    </a:lnTo>
                    <a:lnTo>
                      <a:pt x="24395" y="169910"/>
                    </a:lnTo>
                    <a:lnTo>
                      <a:pt x="25070" y="166811"/>
                    </a:lnTo>
                    <a:lnTo>
                      <a:pt x="32291" y="153715"/>
                    </a:lnTo>
                    <a:lnTo>
                      <a:pt x="35437" y="139606"/>
                    </a:lnTo>
                    <a:lnTo>
                      <a:pt x="41219" y="127710"/>
                    </a:lnTo>
                    <a:lnTo>
                      <a:pt x="45358" y="112058"/>
                    </a:lnTo>
                    <a:lnTo>
                      <a:pt x="56286" y="94851"/>
                    </a:lnTo>
                    <a:lnTo>
                      <a:pt x="63629" y="73907"/>
                    </a:lnTo>
                    <a:lnTo>
                      <a:pt x="66109" y="70066"/>
                    </a:lnTo>
                    <a:lnTo>
                      <a:pt x="79086" y="29919"/>
                    </a:lnTo>
                    <a:lnTo>
                      <a:pt x="79879" y="14798"/>
                    </a:lnTo>
                    <a:lnTo>
                      <a:pt x="80912" y="12800"/>
                    </a:lnTo>
                    <a:lnTo>
                      <a:pt x="82592" y="11469"/>
                    </a:lnTo>
                    <a:lnTo>
                      <a:pt x="84704" y="10583"/>
                    </a:lnTo>
                    <a:lnTo>
                      <a:pt x="86113" y="8999"/>
                    </a:lnTo>
                    <a:lnTo>
                      <a:pt x="88896" y="0"/>
                    </a:lnTo>
                    <a:lnTo>
                      <a:pt x="88929" y="42566"/>
                    </a:lnTo>
                    <a:lnTo>
                      <a:pt x="89922" y="74642"/>
                    </a:lnTo>
                    <a:lnTo>
                      <a:pt x="94074" y="92255"/>
                    </a:lnTo>
                    <a:lnTo>
                      <a:pt x="91887" y="110041"/>
                    </a:lnTo>
                    <a:lnTo>
                      <a:pt x="94657" y="127880"/>
                    </a:lnTo>
                    <a:lnTo>
                      <a:pt x="92059" y="144740"/>
                    </a:lnTo>
                    <a:lnTo>
                      <a:pt x="97732" y="186782"/>
                    </a:lnTo>
                    <a:lnTo>
                      <a:pt x="97857" y="203855"/>
                    </a:lnTo>
                    <a:lnTo>
                      <a:pt x="97858" y="200103"/>
                    </a:lnTo>
                    <a:lnTo>
                      <a:pt x="100504" y="195362"/>
                    </a:lnTo>
                    <a:lnTo>
                      <a:pt x="112098" y="181320"/>
                    </a:lnTo>
                    <a:lnTo>
                      <a:pt x="125220" y="153537"/>
                    </a:lnTo>
                    <a:lnTo>
                      <a:pt x="128006" y="149942"/>
                    </a:lnTo>
                    <a:lnTo>
                      <a:pt x="131101" y="140657"/>
                    </a:lnTo>
                    <a:lnTo>
                      <a:pt x="135490" y="124272"/>
                    </a:lnTo>
                    <a:lnTo>
                      <a:pt x="148959" y="89120"/>
                    </a:lnTo>
                    <a:lnTo>
                      <a:pt x="153348" y="71299"/>
                    </a:lnTo>
                    <a:lnTo>
                      <a:pt x="169464" y="38241"/>
                    </a:lnTo>
                    <a:lnTo>
                      <a:pt x="174332" y="30819"/>
                    </a:lnTo>
                    <a:lnTo>
                      <a:pt x="177072" y="21063"/>
                    </a:lnTo>
                    <a:lnTo>
                      <a:pt x="177713" y="14916"/>
                    </a:lnTo>
                    <a:lnTo>
                      <a:pt x="180644" y="8877"/>
                    </a:lnTo>
                    <a:lnTo>
                      <a:pt x="185870" y="1656"/>
                    </a:lnTo>
                    <a:lnTo>
                      <a:pt x="189230" y="669"/>
                    </a:lnTo>
                    <a:lnTo>
                      <a:pt x="194731" y="35"/>
                    </a:lnTo>
                    <a:lnTo>
                      <a:pt x="195183" y="975"/>
                    </a:lnTo>
                    <a:lnTo>
                      <a:pt x="203763" y="42119"/>
                    </a:lnTo>
                    <a:lnTo>
                      <a:pt x="204942" y="83255"/>
                    </a:lnTo>
                    <a:lnTo>
                      <a:pt x="204001" y="101091"/>
                    </a:lnTo>
                    <a:lnTo>
                      <a:pt x="196452" y="143966"/>
                    </a:lnTo>
                    <a:lnTo>
                      <a:pt x="196095" y="180161"/>
                    </a:lnTo>
                    <a:lnTo>
                      <a:pt x="197084" y="182574"/>
                    </a:lnTo>
                    <a:lnTo>
                      <a:pt x="198735" y="184183"/>
                    </a:lnTo>
                    <a:lnTo>
                      <a:pt x="200828" y="185256"/>
                    </a:lnTo>
                    <a:lnTo>
                      <a:pt x="202224" y="186963"/>
                    </a:lnTo>
                    <a:lnTo>
                      <a:pt x="205015" y="196331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699" name="SMARTInkShape-1094"/>
              <p:cNvSpPr/>
              <p:nvPr>
                <p:custDataLst>
                  <p:tags r:id="rId36"/>
                </p:custDataLst>
              </p:nvPr>
            </p:nvSpPr>
            <p:spPr>
              <a:xfrm>
                <a:off x="3938395" y="5402461"/>
                <a:ext cx="115684" cy="196450"/>
              </a:xfrm>
              <a:custGeom>
                <a:avLst/>
                <a:gdLst/>
                <a:ahLst/>
                <a:cxnLst/>
                <a:rect l="0" t="0" r="0" b="0"/>
                <a:pathLst>
                  <a:path w="115684" h="196450">
                    <a:moveTo>
                      <a:pt x="115683" y="26789"/>
                    </a:moveTo>
                    <a:lnTo>
                      <a:pt x="110942" y="26789"/>
                    </a:lnTo>
                    <a:lnTo>
                      <a:pt x="109546" y="25797"/>
                    </a:lnTo>
                    <a:lnTo>
                      <a:pt x="108615" y="24143"/>
                    </a:lnTo>
                    <a:lnTo>
                      <a:pt x="107995" y="22049"/>
                    </a:lnTo>
                    <a:lnTo>
                      <a:pt x="106589" y="20652"/>
                    </a:lnTo>
                    <a:lnTo>
                      <a:pt x="99174" y="18227"/>
                    </a:lnTo>
                    <a:lnTo>
                      <a:pt x="85513" y="17891"/>
                    </a:lnTo>
                    <a:lnTo>
                      <a:pt x="79785" y="15227"/>
                    </a:lnTo>
                    <a:lnTo>
                      <a:pt x="73931" y="11729"/>
                    </a:lnTo>
                    <a:lnTo>
                      <a:pt x="62089" y="9482"/>
                    </a:lnTo>
                    <a:lnTo>
                      <a:pt x="59118" y="9297"/>
                    </a:lnTo>
                    <a:lnTo>
                      <a:pt x="57137" y="8182"/>
                    </a:lnTo>
                    <a:lnTo>
                      <a:pt x="55817" y="6446"/>
                    </a:lnTo>
                    <a:lnTo>
                      <a:pt x="54936" y="4299"/>
                    </a:lnTo>
                    <a:lnTo>
                      <a:pt x="53357" y="2865"/>
                    </a:lnTo>
                    <a:lnTo>
                      <a:pt x="45641" y="377"/>
                    </a:lnTo>
                    <a:lnTo>
                      <a:pt x="22049" y="0"/>
                    </a:lnTo>
                    <a:lnTo>
                      <a:pt x="20518" y="992"/>
                    </a:lnTo>
                    <a:lnTo>
                      <a:pt x="19498" y="2645"/>
                    </a:lnTo>
                    <a:lnTo>
                      <a:pt x="18817" y="4740"/>
                    </a:lnTo>
                    <a:lnTo>
                      <a:pt x="10568" y="18091"/>
                    </a:lnTo>
                    <a:lnTo>
                      <a:pt x="9888" y="20991"/>
                    </a:lnTo>
                    <a:lnTo>
                      <a:pt x="2659" y="33765"/>
                    </a:lnTo>
                    <a:lnTo>
                      <a:pt x="0" y="55317"/>
                    </a:lnTo>
                    <a:lnTo>
                      <a:pt x="2422" y="61958"/>
                    </a:lnTo>
                    <a:lnTo>
                      <a:pt x="7321" y="69564"/>
                    </a:lnTo>
                    <a:lnTo>
                      <a:pt x="9281" y="78196"/>
                    </a:lnTo>
                    <a:lnTo>
                      <a:pt x="13161" y="83701"/>
                    </a:lnTo>
                    <a:lnTo>
                      <a:pt x="18193" y="86810"/>
                    </a:lnTo>
                    <a:lnTo>
                      <a:pt x="23737" y="89184"/>
                    </a:lnTo>
                    <a:lnTo>
                      <a:pt x="32436" y="95106"/>
                    </a:lnTo>
                    <a:lnTo>
                      <a:pt x="41297" y="98294"/>
                    </a:lnTo>
                    <a:lnTo>
                      <a:pt x="50207" y="104089"/>
                    </a:lnTo>
                    <a:lnTo>
                      <a:pt x="59131" y="107240"/>
                    </a:lnTo>
                    <a:lnTo>
                      <a:pt x="68059" y="113024"/>
                    </a:lnTo>
                    <a:lnTo>
                      <a:pt x="87681" y="120422"/>
                    </a:lnTo>
                    <a:lnTo>
                      <a:pt x="91062" y="122946"/>
                    </a:lnTo>
                    <a:lnTo>
                      <a:pt x="111886" y="148851"/>
                    </a:lnTo>
                    <a:lnTo>
                      <a:pt x="114558" y="157764"/>
                    </a:lnTo>
                    <a:lnTo>
                      <a:pt x="115639" y="176830"/>
                    </a:lnTo>
                    <a:lnTo>
                      <a:pt x="99431" y="194799"/>
                    </a:lnTo>
                    <a:lnTo>
                      <a:pt x="54961" y="196449"/>
                    </a:lnTo>
                    <a:lnTo>
                      <a:pt x="36679" y="179944"/>
                    </a:lnTo>
                    <a:lnTo>
                      <a:pt x="35316" y="169664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700" name="SMARTInkShape-1095"/>
              <p:cNvSpPr/>
              <p:nvPr>
                <p:custDataLst>
                  <p:tags r:id="rId37"/>
                </p:custDataLst>
              </p:nvPr>
            </p:nvSpPr>
            <p:spPr>
              <a:xfrm>
                <a:off x="3821906" y="5616773"/>
                <a:ext cx="35720" cy="80367"/>
              </a:xfrm>
              <a:custGeom>
                <a:avLst/>
                <a:gdLst/>
                <a:ahLst/>
                <a:cxnLst/>
                <a:rect l="0" t="0" r="0" b="0"/>
                <a:pathLst>
                  <a:path w="35720" h="80367">
                    <a:moveTo>
                      <a:pt x="35719" y="0"/>
                    </a:moveTo>
                    <a:lnTo>
                      <a:pt x="28031" y="7688"/>
                    </a:lnTo>
                    <a:lnTo>
                      <a:pt x="26042" y="15813"/>
                    </a:lnTo>
                    <a:lnTo>
                      <a:pt x="20725" y="24088"/>
                    </a:lnTo>
                    <a:lnTo>
                      <a:pt x="10982" y="47833"/>
                    </a:lnTo>
                    <a:lnTo>
                      <a:pt x="1642" y="60380"/>
                    </a:lnTo>
                    <a:lnTo>
                      <a:pt x="487" y="66618"/>
                    </a:lnTo>
                    <a:lnTo>
                      <a:pt x="0" y="80366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701" name="SMARTInkShape-1096"/>
              <p:cNvSpPr/>
              <p:nvPr>
                <p:custDataLst>
                  <p:tags r:id="rId38"/>
                </p:custDataLst>
              </p:nvPr>
            </p:nvSpPr>
            <p:spPr>
              <a:xfrm>
                <a:off x="3812976" y="5616773"/>
                <a:ext cx="17861" cy="26790"/>
              </a:xfrm>
              <a:custGeom>
                <a:avLst/>
                <a:gdLst/>
                <a:ahLst/>
                <a:cxnLst/>
                <a:rect l="0" t="0" r="0" b="0"/>
                <a:pathLst>
                  <a:path w="17861" h="26790">
                    <a:moveTo>
                      <a:pt x="17860" y="0"/>
                    </a:moveTo>
                    <a:lnTo>
                      <a:pt x="13119" y="0"/>
                    </a:lnTo>
                    <a:lnTo>
                      <a:pt x="11723" y="991"/>
                    </a:lnTo>
                    <a:lnTo>
                      <a:pt x="10792" y="2646"/>
                    </a:lnTo>
                    <a:lnTo>
                      <a:pt x="9176" y="9094"/>
                    </a:lnTo>
                    <a:lnTo>
                      <a:pt x="9039" y="13302"/>
                    </a:lnTo>
                    <a:lnTo>
                      <a:pt x="8011" y="14822"/>
                    </a:lnTo>
                    <a:lnTo>
                      <a:pt x="6333" y="15834"/>
                    </a:lnTo>
                    <a:lnTo>
                      <a:pt x="4222" y="16510"/>
                    </a:lnTo>
                    <a:lnTo>
                      <a:pt x="2815" y="17952"/>
                    </a:lnTo>
                    <a:lnTo>
                      <a:pt x="2" y="26782"/>
                    </a:lnTo>
                    <a:lnTo>
                      <a:pt x="0" y="26789"/>
                    </a:lnTo>
                    <a:lnTo>
                      <a:pt x="0" y="893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702" name="SMARTInkShape-1097"/>
              <p:cNvSpPr/>
              <p:nvPr>
                <p:custDataLst>
                  <p:tags r:id="rId39"/>
                </p:custDataLst>
              </p:nvPr>
            </p:nvSpPr>
            <p:spPr>
              <a:xfrm>
                <a:off x="3697003" y="5393563"/>
                <a:ext cx="40752" cy="232141"/>
              </a:xfrm>
              <a:custGeom>
                <a:avLst/>
                <a:gdLst/>
                <a:ahLst/>
                <a:cxnLst/>
                <a:rect l="0" t="0" r="0" b="0"/>
                <a:pathLst>
                  <a:path w="40752" h="232141">
                    <a:moveTo>
                      <a:pt x="35606" y="8898"/>
                    </a:moveTo>
                    <a:lnTo>
                      <a:pt x="35606" y="0"/>
                    </a:lnTo>
                    <a:lnTo>
                      <a:pt x="35606" y="4718"/>
                    </a:lnTo>
                    <a:lnTo>
                      <a:pt x="38252" y="9685"/>
                    </a:lnTo>
                    <a:lnTo>
                      <a:pt x="40347" y="12400"/>
                    </a:lnTo>
                    <a:lnTo>
                      <a:pt x="40751" y="16194"/>
                    </a:lnTo>
                    <a:lnTo>
                      <a:pt x="35865" y="59667"/>
                    </a:lnTo>
                    <a:lnTo>
                      <a:pt x="32994" y="91933"/>
                    </a:lnTo>
                    <a:lnTo>
                      <a:pt x="20164" y="133364"/>
                    </a:lnTo>
                    <a:lnTo>
                      <a:pt x="15817" y="151609"/>
                    </a:lnTo>
                    <a:lnTo>
                      <a:pt x="10200" y="170812"/>
                    </a:lnTo>
                    <a:lnTo>
                      <a:pt x="8098" y="190297"/>
                    </a:lnTo>
                    <a:lnTo>
                      <a:pt x="1164" y="207913"/>
                    </a:lnTo>
                    <a:lnTo>
                      <a:pt x="0" y="226150"/>
                    </a:lnTo>
                    <a:lnTo>
                      <a:pt x="955" y="228148"/>
                    </a:lnTo>
                    <a:lnTo>
                      <a:pt x="2583" y="229478"/>
                    </a:lnTo>
                    <a:lnTo>
                      <a:pt x="8817" y="23214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703" name="SMARTInkShape-1098"/>
              <p:cNvSpPr/>
              <p:nvPr>
                <p:custDataLst>
                  <p:tags r:id="rId40"/>
                </p:custDataLst>
              </p:nvPr>
            </p:nvSpPr>
            <p:spPr>
              <a:xfrm>
                <a:off x="3518296" y="5411391"/>
                <a:ext cx="106635" cy="232126"/>
              </a:xfrm>
              <a:custGeom>
                <a:avLst/>
                <a:gdLst/>
                <a:ahLst/>
                <a:cxnLst/>
                <a:rect l="0" t="0" r="0" b="0"/>
                <a:pathLst>
                  <a:path w="106635" h="232126">
                    <a:moveTo>
                      <a:pt x="0" y="0"/>
                    </a:moveTo>
                    <a:lnTo>
                      <a:pt x="37836" y="0"/>
                    </a:lnTo>
                    <a:lnTo>
                      <a:pt x="40107" y="991"/>
                    </a:lnTo>
                    <a:lnTo>
                      <a:pt x="41621" y="2645"/>
                    </a:lnTo>
                    <a:lnTo>
                      <a:pt x="42630" y="4739"/>
                    </a:lnTo>
                    <a:lnTo>
                      <a:pt x="44295" y="6137"/>
                    </a:lnTo>
                    <a:lnTo>
                      <a:pt x="54097" y="11023"/>
                    </a:lnTo>
                    <a:lnTo>
                      <a:pt x="60847" y="16509"/>
                    </a:lnTo>
                    <a:lnTo>
                      <a:pt x="61770" y="19905"/>
                    </a:lnTo>
                    <a:lnTo>
                      <a:pt x="62016" y="22199"/>
                    </a:lnTo>
                    <a:lnTo>
                      <a:pt x="64936" y="27395"/>
                    </a:lnTo>
                    <a:lnTo>
                      <a:pt x="67103" y="30169"/>
                    </a:lnTo>
                    <a:lnTo>
                      <a:pt x="67556" y="33011"/>
                    </a:lnTo>
                    <a:lnTo>
                      <a:pt x="66866" y="35897"/>
                    </a:lnTo>
                    <a:lnTo>
                      <a:pt x="61153" y="44702"/>
                    </a:lnTo>
                    <a:lnTo>
                      <a:pt x="56945" y="50624"/>
                    </a:lnTo>
                    <a:lnTo>
                      <a:pt x="53584" y="59537"/>
                    </a:lnTo>
                    <a:lnTo>
                      <a:pt x="19614" y="96462"/>
                    </a:lnTo>
                    <a:lnTo>
                      <a:pt x="15993" y="97443"/>
                    </a:lnTo>
                    <a:lnTo>
                      <a:pt x="8941" y="98225"/>
                    </a:lnTo>
                    <a:lnTo>
                      <a:pt x="30180" y="98226"/>
                    </a:lnTo>
                    <a:lnTo>
                      <a:pt x="35903" y="100871"/>
                    </a:lnTo>
                    <a:lnTo>
                      <a:pt x="41755" y="104362"/>
                    </a:lnTo>
                    <a:lnTo>
                      <a:pt x="53595" y="106604"/>
                    </a:lnTo>
                    <a:lnTo>
                      <a:pt x="56566" y="106787"/>
                    </a:lnTo>
                    <a:lnTo>
                      <a:pt x="62513" y="109638"/>
                    </a:lnTo>
                    <a:lnTo>
                      <a:pt x="101204" y="145864"/>
                    </a:lnTo>
                    <a:lnTo>
                      <a:pt x="104511" y="151810"/>
                    </a:lnTo>
                    <a:lnTo>
                      <a:pt x="106373" y="163382"/>
                    </a:lnTo>
                    <a:lnTo>
                      <a:pt x="106634" y="168451"/>
                    </a:lnTo>
                    <a:lnTo>
                      <a:pt x="104279" y="176732"/>
                    </a:lnTo>
                    <a:lnTo>
                      <a:pt x="100917" y="183719"/>
                    </a:lnTo>
                    <a:lnTo>
                      <a:pt x="98032" y="193231"/>
                    </a:lnTo>
                    <a:lnTo>
                      <a:pt x="68425" y="226215"/>
                    </a:lnTo>
                    <a:lnTo>
                      <a:pt x="59846" y="229524"/>
                    </a:lnTo>
                    <a:lnTo>
                      <a:pt x="27743" y="232125"/>
                    </a:lnTo>
                    <a:lnTo>
                      <a:pt x="24449" y="231148"/>
                    </a:lnTo>
                    <a:lnTo>
                      <a:pt x="22253" y="229505"/>
                    </a:lnTo>
                    <a:lnTo>
                      <a:pt x="20788" y="227417"/>
                    </a:lnTo>
                    <a:lnTo>
                      <a:pt x="18820" y="226025"/>
                    </a:lnTo>
                    <a:lnTo>
                      <a:pt x="11309" y="223074"/>
                    </a:lnTo>
                    <a:lnTo>
                      <a:pt x="5689" y="218868"/>
                    </a:lnTo>
                    <a:lnTo>
                      <a:pt x="2529" y="213690"/>
                    </a:lnTo>
                    <a:lnTo>
                      <a:pt x="0" y="205382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704" name="SMARTInkShape-1099"/>
              <p:cNvSpPr/>
              <p:nvPr>
                <p:custDataLst>
                  <p:tags r:id="rId41"/>
                </p:custDataLst>
              </p:nvPr>
            </p:nvSpPr>
            <p:spPr>
              <a:xfrm>
                <a:off x="3268647" y="5406594"/>
                <a:ext cx="124029" cy="245899"/>
              </a:xfrm>
              <a:custGeom>
                <a:avLst/>
                <a:gdLst/>
                <a:ahLst/>
                <a:cxnLst/>
                <a:rect l="0" t="0" r="0" b="0"/>
                <a:pathLst>
                  <a:path w="124029" h="245899">
                    <a:moveTo>
                      <a:pt x="62126" y="67304"/>
                    </a:moveTo>
                    <a:lnTo>
                      <a:pt x="71024" y="58407"/>
                    </a:lnTo>
                    <a:lnTo>
                      <a:pt x="79876" y="58375"/>
                    </a:lnTo>
                    <a:lnTo>
                      <a:pt x="79985" y="71936"/>
                    </a:lnTo>
                    <a:lnTo>
                      <a:pt x="78993" y="73369"/>
                    </a:lnTo>
                    <a:lnTo>
                      <a:pt x="77339" y="74324"/>
                    </a:lnTo>
                    <a:lnTo>
                      <a:pt x="75245" y="74960"/>
                    </a:lnTo>
                    <a:lnTo>
                      <a:pt x="73849" y="76377"/>
                    </a:lnTo>
                    <a:lnTo>
                      <a:pt x="72298" y="80597"/>
                    </a:lnTo>
                    <a:lnTo>
                      <a:pt x="70891" y="82119"/>
                    </a:lnTo>
                    <a:lnTo>
                      <a:pt x="58736" y="89503"/>
                    </a:lnTo>
                    <a:lnTo>
                      <a:pt x="47162" y="99323"/>
                    </a:lnTo>
                    <a:lnTo>
                      <a:pt x="38290" y="101926"/>
                    </a:lnTo>
                    <a:lnTo>
                      <a:pt x="10311" y="103010"/>
                    </a:lnTo>
                    <a:lnTo>
                      <a:pt x="9724" y="102022"/>
                    </a:lnTo>
                    <a:lnTo>
                      <a:pt x="7905" y="95892"/>
                    </a:lnTo>
                    <a:lnTo>
                      <a:pt x="2514" y="87791"/>
                    </a:lnTo>
                    <a:lnTo>
                      <a:pt x="0" y="77952"/>
                    </a:lnTo>
                    <a:lnTo>
                      <a:pt x="6823" y="63308"/>
                    </a:lnTo>
                    <a:lnTo>
                      <a:pt x="23835" y="40630"/>
                    </a:lnTo>
                    <a:lnTo>
                      <a:pt x="26256" y="34613"/>
                    </a:lnTo>
                    <a:lnTo>
                      <a:pt x="47354" y="10751"/>
                    </a:lnTo>
                    <a:lnTo>
                      <a:pt x="53246" y="7443"/>
                    </a:lnTo>
                    <a:lnTo>
                      <a:pt x="59172" y="4981"/>
                    </a:lnTo>
                    <a:lnTo>
                      <a:pt x="65113" y="579"/>
                    </a:lnTo>
                    <a:lnTo>
                      <a:pt x="67094" y="0"/>
                    </a:lnTo>
                    <a:lnTo>
                      <a:pt x="68414" y="607"/>
                    </a:lnTo>
                    <a:lnTo>
                      <a:pt x="69295" y="2004"/>
                    </a:lnTo>
                    <a:lnTo>
                      <a:pt x="70874" y="2935"/>
                    </a:lnTo>
                    <a:lnTo>
                      <a:pt x="77837" y="4246"/>
                    </a:lnTo>
                    <a:lnTo>
                      <a:pt x="87260" y="4724"/>
                    </a:lnTo>
                    <a:lnTo>
                      <a:pt x="101199" y="17219"/>
                    </a:lnTo>
                    <a:lnTo>
                      <a:pt x="104296" y="22885"/>
                    </a:lnTo>
                    <a:lnTo>
                      <a:pt x="120034" y="65728"/>
                    </a:lnTo>
                    <a:lnTo>
                      <a:pt x="124028" y="94278"/>
                    </a:lnTo>
                    <a:lnTo>
                      <a:pt x="123562" y="124875"/>
                    </a:lnTo>
                    <a:lnTo>
                      <a:pt x="109396" y="167682"/>
                    </a:lnTo>
                    <a:lnTo>
                      <a:pt x="100421" y="192156"/>
                    </a:lnTo>
                    <a:lnTo>
                      <a:pt x="95962" y="210131"/>
                    </a:lnTo>
                    <a:lnTo>
                      <a:pt x="86888" y="236180"/>
                    </a:lnTo>
                    <a:lnTo>
                      <a:pt x="79987" y="245896"/>
                    </a:lnTo>
                    <a:lnTo>
                      <a:pt x="79985" y="245898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</p:grpSp>
        <p:grpSp>
          <p:nvGrpSpPr>
            <p:cNvPr id="718" name="SMARTInkShape-Group196"/>
            <p:cNvGrpSpPr/>
            <p:nvPr/>
          </p:nvGrpSpPr>
          <p:grpSpPr>
            <a:xfrm>
              <a:off x="5232797" y="5277445"/>
              <a:ext cx="1705418" cy="349683"/>
              <a:chOff x="5232797" y="5277445"/>
              <a:chExt cx="1705418" cy="349683"/>
            </a:xfrm>
          </p:grpSpPr>
          <p:sp>
            <p:nvSpPr>
              <p:cNvPr id="706" name="SMARTInkShape-1100"/>
              <p:cNvSpPr/>
              <p:nvPr>
                <p:custDataLst>
                  <p:tags r:id="rId19"/>
                </p:custDataLst>
              </p:nvPr>
            </p:nvSpPr>
            <p:spPr>
              <a:xfrm>
                <a:off x="6763558" y="5277445"/>
                <a:ext cx="174657" cy="205226"/>
              </a:xfrm>
              <a:custGeom>
                <a:avLst/>
                <a:gdLst/>
                <a:ahLst/>
                <a:cxnLst/>
                <a:rect l="0" t="0" r="0" b="0"/>
                <a:pathLst>
                  <a:path w="174657" h="205226">
                    <a:moveTo>
                      <a:pt x="5144" y="17860"/>
                    </a:moveTo>
                    <a:lnTo>
                      <a:pt x="5144" y="8932"/>
                    </a:lnTo>
                    <a:lnTo>
                      <a:pt x="5144" y="38741"/>
                    </a:lnTo>
                    <a:lnTo>
                      <a:pt x="0" y="56747"/>
                    </a:lnTo>
                    <a:lnTo>
                      <a:pt x="5964" y="100487"/>
                    </a:lnTo>
                    <a:lnTo>
                      <a:pt x="12179" y="118002"/>
                    </a:lnTo>
                    <a:lnTo>
                      <a:pt x="14817" y="145112"/>
                    </a:lnTo>
                    <a:lnTo>
                      <a:pt x="21094" y="162646"/>
                    </a:lnTo>
                    <a:lnTo>
                      <a:pt x="23921" y="193202"/>
                    </a:lnTo>
                    <a:lnTo>
                      <a:pt x="30683" y="203583"/>
                    </a:lnTo>
                    <a:lnTo>
                      <a:pt x="34024" y="204583"/>
                    </a:lnTo>
                    <a:lnTo>
                      <a:pt x="44254" y="205225"/>
                    </a:lnTo>
                    <a:lnTo>
                      <a:pt x="49976" y="202667"/>
                    </a:lnTo>
                    <a:lnTo>
                      <a:pt x="79750" y="180473"/>
                    </a:lnTo>
                    <a:lnTo>
                      <a:pt x="110277" y="139991"/>
                    </a:lnTo>
                    <a:lnTo>
                      <a:pt x="132628" y="96111"/>
                    </a:lnTo>
                    <a:lnTo>
                      <a:pt x="141179" y="80420"/>
                    </a:lnTo>
                    <a:lnTo>
                      <a:pt x="154548" y="42930"/>
                    </a:lnTo>
                    <a:lnTo>
                      <a:pt x="173067" y="12100"/>
                    </a:lnTo>
                    <a:lnTo>
                      <a:pt x="174656" y="1520"/>
                    </a:lnTo>
                    <a:lnTo>
                      <a:pt x="173715" y="1013"/>
                    </a:lnTo>
                    <a:lnTo>
                      <a:pt x="165879" y="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707" name="SMARTInkShape-1101"/>
              <p:cNvSpPr/>
              <p:nvPr>
                <p:custDataLst>
                  <p:tags r:id="rId20"/>
                </p:custDataLst>
              </p:nvPr>
            </p:nvSpPr>
            <p:spPr>
              <a:xfrm>
                <a:off x="6626327" y="5402463"/>
                <a:ext cx="97728" cy="98190"/>
              </a:xfrm>
              <a:custGeom>
                <a:avLst/>
                <a:gdLst/>
                <a:ahLst/>
                <a:cxnLst/>
                <a:rect l="0" t="0" r="0" b="0"/>
                <a:pathLst>
                  <a:path w="97728" h="98190">
                    <a:moveTo>
                      <a:pt x="35219" y="35717"/>
                    </a:moveTo>
                    <a:lnTo>
                      <a:pt x="30480" y="35717"/>
                    </a:lnTo>
                    <a:lnTo>
                      <a:pt x="29083" y="36708"/>
                    </a:lnTo>
                    <a:lnTo>
                      <a:pt x="28152" y="38362"/>
                    </a:lnTo>
                    <a:lnTo>
                      <a:pt x="27531" y="40456"/>
                    </a:lnTo>
                    <a:lnTo>
                      <a:pt x="26125" y="41854"/>
                    </a:lnTo>
                    <a:lnTo>
                      <a:pt x="18710" y="44279"/>
                    </a:lnTo>
                    <a:lnTo>
                      <a:pt x="17960" y="47129"/>
                    </a:lnTo>
                    <a:lnTo>
                      <a:pt x="17371" y="53464"/>
                    </a:lnTo>
                    <a:lnTo>
                      <a:pt x="25049" y="53566"/>
                    </a:lnTo>
                    <a:lnTo>
                      <a:pt x="33174" y="47437"/>
                    </a:lnTo>
                    <a:lnTo>
                      <a:pt x="41448" y="45473"/>
                    </a:lnTo>
                    <a:lnTo>
                      <a:pt x="47249" y="45013"/>
                    </a:lnTo>
                    <a:lnTo>
                      <a:pt x="53134" y="42163"/>
                    </a:lnTo>
                    <a:lnTo>
                      <a:pt x="64996" y="32249"/>
                    </a:lnTo>
                    <a:lnTo>
                      <a:pt x="68297" y="26569"/>
                    </a:lnTo>
                    <a:lnTo>
                      <a:pt x="69177" y="23665"/>
                    </a:lnTo>
                    <a:lnTo>
                      <a:pt x="70756" y="21729"/>
                    </a:lnTo>
                    <a:lnTo>
                      <a:pt x="76728" y="18012"/>
                    </a:lnTo>
                    <a:lnTo>
                      <a:pt x="79454" y="10321"/>
                    </a:lnTo>
                    <a:lnTo>
                      <a:pt x="82329" y="9547"/>
                    </a:lnTo>
                    <a:lnTo>
                      <a:pt x="84486" y="9340"/>
                    </a:lnTo>
                    <a:lnTo>
                      <a:pt x="85923" y="8210"/>
                    </a:lnTo>
                    <a:lnTo>
                      <a:pt x="88419" y="1274"/>
                    </a:lnTo>
                    <a:lnTo>
                      <a:pt x="87553" y="849"/>
                    </a:lnTo>
                    <a:lnTo>
                      <a:pt x="54828" y="0"/>
                    </a:lnTo>
                    <a:lnTo>
                      <a:pt x="46295" y="6136"/>
                    </a:lnTo>
                    <a:lnTo>
                      <a:pt x="27393" y="13301"/>
                    </a:lnTo>
                    <a:lnTo>
                      <a:pt x="24048" y="15811"/>
                    </a:lnTo>
                    <a:lnTo>
                      <a:pt x="3295" y="41693"/>
                    </a:lnTo>
                    <a:lnTo>
                      <a:pt x="625" y="50607"/>
                    </a:lnTo>
                    <a:lnTo>
                      <a:pt x="0" y="56555"/>
                    </a:lnTo>
                    <a:lnTo>
                      <a:pt x="2369" y="62506"/>
                    </a:lnTo>
                    <a:lnTo>
                      <a:pt x="5736" y="68459"/>
                    </a:lnTo>
                    <a:lnTo>
                      <a:pt x="8075" y="78601"/>
                    </a:lnTo>
                    <a:lnTo>
                      <a:pt x="13066" y="84583"/>
                    </a:lnTo>
                    <a:lnTo>
                      <a:pt x="18098" y="87201"/>
                    </a:lnTo>
                    <a:lnTo>
                      <a:pt x="20829" y="87899"/>
                    </a:lnTo>
                    <a:lnTo>
                      <a:pt x="33332" y="95155"/>
                    </a:lnTo>
                    <a:lnTo>
                      <a:pt x="69066" y="98189"/>
                    </a:lnTo>
                    <a:lnTo>
                      <a:pt x="78690" y="92080"/>
                    </a:lnTo>
                    <a:lnTo>
                      <a:pt x="91205" y="89127"/>
                    </a:lnTo>
                    <a:lnTo>
                      <a:pt x="93379" y="87199"/>
                    </a:lnTo>
                    <a:lnTo>
                      <a:pt x="97727" y="80365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708" name="SMARTInkShape-1102"/>
              <p:cNvSpPr/>
              <p:nvPr>
                <p:custDataLst>
                  <p:tags r:id="rId21"/>
                </p:custDataLst>
              </p:nvPr>
            </p:nvSpPr>
            <p:spPr>
              <a:xfrm>
                <a:off x="6340078" y="5277462"/>
                <a:ext cx="223243" cy="223225"/>
              </a:xfrm>
              <a:custGeom>
                <a:avLst/>
                <a:gdLst/>
                <a:ahLst/>
                <a:cxnLst/>
                <a:rect l="0" t="0" r="0" b="0"/>
                <a:pathLst>
                  <a:path w="223243" h="223225">
                    <a:moveTo>
                      <a:pt x="26789" y="187507"/>
                    </a:moveTo>
                    <a:lnTo>
                      <a:pt x="22050" y="187507"/>
                    </a:lnTo>
                    <a:lnTo>
                      <a:pt x="20652" y="188499"/>
                    </a:lnTo>
                    <a:lnTo>
                      <a:pt x="19721" y="190152"/>
                    </a:lnTo>
                    <a:lnTo>
                      <a:pt x="18103" y="196602"/>
                    </a:lnTo>
                    <a:lnTo>
                      <a:pt x="17968" y="200809"/>
                    </a:lnTo>
                    <a:lnTo>
                      <a:pt x="16940" y="202328"/>
                    </a:lnTo>
                    <a:lnTo>
                      <a:pt x="15261" y="203340"/>
                    </a:lnTo>
                    <a:lnTo>
                      <a:pt x="13151" y="204016"/>
                    </a:lnTo>
                    <a:lnTo>
                      <a:pt x="5440" y="209707"/>
                    </a:lnTo>
                    <a:lnTo>
                      <a:pt x="2417" y="214902"/>
                    </a:lnTo>
                    <a:lnTo>
                      <a:pt x="1" y="223221"/>
                    </a:lnTo>
                    <a:lnTo>
                      <a:pt x="0" y="223224"/>
                    </a:lnTo>
                    <a:lnTo>
                      <a:pt x="4740" y="218484"/>
                    </a:lnTo>
                    <a:lnTo>
                      <a:pt x="7068" y="213511"/>
                    </a:lnTo>
                    <a:lnTo>
                      <a:pt x="7688" y="210796"/>
                    </a:lnTo>
                    <a:lnTo>
                      <a:pt x="15834" y="196367"/>
                    </a:lnTo>
                    <a:lnTo>
                      <a:pt x="16509" y="193415"/>
                    </a:lnTo>
                    <a:lnTo>
                      <a:pt x="24749" y="178570"/>
                    </a:lnTo>
                    <a:lnTo>
                      <a:pt x="31127" y="161929"/>
                    </a:lnTo>
                    <a:lnTo>
                      <a:pt x="42182" y="143409"/>
                    </a:lnTo>
                    <a:lnTo>
                      <a:pt x="48901" y="126320"/>
                    </a:lnTo>
                    <a:lnTo>
                      <a:pt x="76420" y="83237"/>
                    </a:lnTo>
                    <a:lnTo>
                      <a:pt x="82233" y="64530"/>
                    </a:lnTo>
                    <a:lnTo>
                      <a:pt x="86157" y="57445"/>
                    </a:lnTo>
                    <a:lnTo>
                      <a:pt x="89359" y="47877"/>
                    </a:lnTo>
                    <a:lnTo>
                      <a:pt x="95157" y="38758"/>
                    </a:lnTo>
                    <a:lnTo>
                      <a:pt x="97317" y="29772"/>
                    </a:lnTo>
                    <a:lnTo>
                      <a:pt x="98226" y="17843"/>
                    </a:lnTo>
                    <a:lnTo>
                      <a:pt x="98226" y="62348"/>
                    </a:lnTo>
                    <a:lnTo>
                      <a:pt x="99218" y="83491"/>
                    </a:lnTo>
                    <a:lnTo>
                      <a:pt x="102966" y="91007"/>
                    </a:lnTo>
                    <a:lnTo>
                      <a:pt x="103371" y="95393"/>
                    </a:lnTo>
                    <a:lnTo>
                      <a:pt x="98399" y="139779"/>
                    </a:lnTo>
                    <a:lnTo>
                      <a:pt x="98233" y="172213"/>
                    </a:lnTo>
                    <a:lnTo>
                      <a:pt x="95583" y="178394"/>
                    </a:lnTo>
                    <a:lnTo>
                      <a:pt x="92091" y="184448"/>
                    </a:lnTo>
                    <a:lnTo>
                      <a:pt x="89542" y="196245"/>
                    </a:lnTo>
                    <a:lnTo>
                      <a:pt x="89407" y="200650"/>
                    </a:lnTo>
                    <a:lnTo>
                      <a:pt x="90362" y="202222"/>
                    </a:lnTo>
                    <a:lnTo>
                      <a:pt x="91990" y="203270"/>
                    </a:lnTo>
                    <a:lnTo>
                      <a:pt x="94069" y="203969"/>
                    </a:lnTo>
                    <a:lnTo>
                      <a:pt x="95455" y="203442"/>
                    </a:lnTo>
                    <a:lnTo>
                      <a:pt x="96379" y="202098"/>
                    </a:lnTo>
                    <a:lnTo>
                      <a:pt x="96995" y="200211"/>
                    </a:lnTo>
                    <a:lnTo>
                      <a:pt x="98398" y="198953"/>
                    </a:lnTo>
                    <a:lnTo>
                      <a:pt x="107778" y="194288"/>
                    </a:lnTo>
                    <a:lnTo>
                      <a:pt x="110547" y="192027"/>
                    </a:lnTo>
                    <a:lnTo>
                      <a:pt x="113625" y="186870"/>
                    </a:lnTo>
                    <a:lnTo>
                      <a:pt x="114445" y="184107"/>
                    </a:lnTo>
                    <a:lnTo>
                      <a:pt x="145596" y="144428"/>
                    </a:lnTo>
                    <a:lnTo>
                      <a:pt x="156715" y="121744"/>
                    </a:lnTo>
                    <a:lnTo>
                      <a:pt x="161527" y="103088"/>
                    </a:lnTo>
                    <a:lnTo>
                      <a:pt x="180067" y="58530"/>
                    </a:lnTo>
                    <a:lnTo>
                      <a:pt x="187960" y="39821"/>
                    </a:lnTo>
                    <a:lnTo>
                      <a:pt x="201472" y="15224"/>
                    </a:lnTo>
                    <a:lnTo>
                      <a:pt x="205370" y="40"/>
                    </a:lnTo>
                    <a:lnTo>
                      <a:pt x="210118" y="0"/>
                    </a:lnTo>
                    <a:lnTo>
                      <a:pt x="211517" y="986"/>
                    </a:lnTo>
                    <a:lnTo>
                      <a:pt x="212448" y="2636"/>
                    </a:lnTo>
                    <a:lnTo>
                      <a:pt x="213944" y="12414"/>
                    </a:lnTo>
                    <a:lnTo>
                      <a:pt x="214298" y="53814"/>
                    </a:lnTo>
                    <a:lnTo>
                      <a:pt x="214312" y="96051"/>
                    </a:lnTo>
                    <a:lnTo>
                      <a:pt x="214312" y="135403"/>
                    </a:lnTo>
                    <a:lnTo>
                      <a:pt x="214312" y="178519"/>
                    </a:lnTo>
                    <a:lnTo>
                      <a:pt x="214312" y="185731"/>
                    </a:lnTo>
                    <a:lnTo>
                      <a:pt x="223242" y="196436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709" name="SMARTInkShape-1103"/>
              <p:cNvSpPr/>
              <p:nvPr>
                <p:custDataLst>
                  <p:tags r:id="rId22"/>
                </p:custDataLst>
              </p:nvPr>
            </p:nvSpPr>
            <p:spPr>
              <a:xfrm>
                <a:off x="6161484" y="5473898"/>
                <a:ext cx="8931" cy="17861"/>
              </a:xfrm>
              <a:custGeom>
                <a:avLst/>
                <a:gdLst/>
                <a:ahLst/>
                <a:cxnLst/>
                <a:rect l="0" t="0" r="0" b="0"/>
                <a:pathLst>
                  <a:path w="8931" h="17861">
                    <a:moveTo>
                      <a:pt x="8930" y="0"/>
                    </a:moveTo>
                    <a:lnTo>
                      <a:pt x="1242" y="7688"/>
                    </a:lnTo>
                    <a:lnTo>
                      <a:pt x="0" y="1786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710" name="SMARTInkShape-1104"/>
              <p:cNvSpPr/>
              <p:nvPr>
                <p:custDataLst>
                  <p:tags r:id="rId23"/>
                </p:custDataLst>
              </p:nvPr>
            </p:nvSpPr>
            <p:spPr>
              <a:xfrm>
                <a:off x="6134695" y="5473898"/>
                <a:ext cx="8931" cy="8931"/>
              </a:xfrm>
              <a:custGeom>
                <a:avLst/>
                <a:gdLst/>
                <a:ahLst/>
                <a:cxnLst/>
                <a:rect l="0" t="0" r="0" b="0"/>
                <a:pathLst>
                  <a:path w="8931" h="8931">
                    <a:moveTo>
                      <a:pt x="0" y="0"/>
                    </a:moveTo>
                    <a:lnTo>
                      <a:pt x="0" y="7688"/>
                    </a:lnTo>
                    <a:lnTo>
                      <a:pt x="992" y="8102"/>
                    </a:lnTo>
                    <a:lnTo>
                      <a:pt x="8930" y="893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711" name="SMARTInkShape-1105"/>
              <p:cNvSpPr/>
              <p:nvPr>
                <p:custDataLst>
                  <p:tags r:id="rId24"/>
                </p:custDataLst>
              </p:nvPr>
            </p:nvSpPr>
            <p:spPr>
              <a:xfrm>
                <a:off x="6063257" y="5491758"/>
                <a:ext cx="17861" cy="8931"/>
              </a:xfrm>
              <a:custGeom>
                <a:avLst/>
                <a:gdLst/>
                <a:ahLst/>
                <a:cxnLst/>
                <a:rect l="0" t="0" r="0" b="0"/>
                <a:pathLst>
                  <a:path w="17861" h="8931">
                    <a:moveTo>
                      <a:pt x="17860" y="0"/>
                    </a:moveTo>
                    <a:lnTo>
                      <a:pt x="13121" y="0"/>
                    </a:lnTo>
                    <a:lnTo>
                      <a:pt x="11723" y="992"/>
                    </a:lnTo>
                    <a:lnTo>
                      <a:pt x="10792" y="2645"/>
                    </a:lnTo>
                    <a:lnTo>
                      <a:pt x="10172" y="4739"/>
                    </a:lnTo>
                    <a:lnTo>
                      <a:pt x="8765" y="6136"/>
                    </a:lnTo>
                    <a:lnTo>
                      <a:pt x="0" y="893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712" name="SMARTInkShape-1106"/>
              <p:cNvSpPr/>
              <p:nvPr>
                <p:custDataLst>
                  <p:tags r:id="rId25"/>
                </p:custDataLst>
              </p:nvPr>
            </p:nvSpPr>
            <p:spPr>
              <a:xfrm>
                <a:off x="5875843" y="5286384"/>
                <a:ext cx="107034" cy="241090"/>
              </a:xfrm>
              <a:custGeom>
                <a:avLst/>
                <a:gdLst/>
                <a:ahLst/>
                <a:cxnLst/>
                <a:rect l="0" t="0" r="0" b="0"/>
                <a:pathLst>
                  <a:path w="107034" h="241090">
                    <a:moveTo>
                      <a:pt x="8821" y="26780"/>
                    </a:moveTo>
                    <a:lnTo>
                      <a:pt x="8821" y="18218"/>
                    </a:lnTo>
                    <a:lnTo>
                      <a:pt x="1133" y="17883"/>
                    </a:lnTo>
                    <a:lnTo>
                      <a:pt x="719" y="16880"/>
                    </a:lnTo>
                    <a:lnTo>
                      <a:pt x="0" y="10165"/>
                    </a:lnTo>
                    <a:lnTo>
                      <a:pt x="956" y="9750"/>
                    </a:lnTo>
                    <a:lnTo>
                      <a:pt x="4663" y="9288"/>
                    </a:lnTo>
                    <a:lnTo>
                      <a:pt x="9619" y="6438"/>
                    </a:lnTo>
                    <a:lnTo>
                      <a:pt x="16145" y="1264"/>
                    </a:lnTo>
                    <a:lnTo>
                      <a:pt x="24562" y="242"/>
                    </a:lnTo>
                    <a:lnTo>
                      <a:pt x="55238" y="0"/>
                    </a:lnTo>
                    <a:lnTo>
                      <a:pt x="61862" y="2642"/>
                    </a:lnTo>
                    <a:lnTo>
                      <a:pt x="80212" y="15437"/>
                    </a:lnTo>
                    <a:lnTo>
                      <a:pt x="83204" y="16241"/>
                    </a:lnTo>
                    <a:lnTo>
                      <a:pt x="85198" y="17770"/>
                    </a:lnTo>
                    <a:lnTo>
                      <a:pt x="94975" y="32986"/>
                    </a:lnTo>
                    <a:lnTo>
                      <a:pt x="96722" y="38799"/>
                    </a:lnTo>
                    <a:lnTo>
                      <a:pt x="96194" y="41738"/>
                    </a:lnTo>
                    <a:lnTo>
                      <a:pt x="81831" y="68426"/>
                    </a:lnTo>
                    <a:lnTo>
                      <a:pt x="66330" y="87814"/>
                    </a:lnTo>
                    <a:lnTo>
                      <a:pt x="63154" y="94586"/>
                    </a:lnTo>
                    <a:lnTo>
                      <a:pt x="58435" y="100904"/>
                    </a:lnTo>
                    <a:lnTo>
                      <a:pt x="53031" y="104372"/>
                    </a:lnTo>
                    <a:lnTo>
                      <a:pt x="47321" y="106907"/>
                    </a:lnTo>
                    <a:lnTo>
                      <a:pt x="35614" y="116074"/>
                    </a:lnTo>
                    <a:lnTo>
                      <a:pt x="40351" y="116077"/>
                    </a:lnTo>
                    <a:lnTo>
                      <a:pt x="45323" y="118722"/>
                    </a:lnTo>
                    <a:lnTo>
                      <a:pt x="60280" y="130898"/>
                    </a:lnTo>
                    <a:lnTo>
                      <a:pt x="68607" y="134028"/>
                    </a:lnTo>
                    <a:lnTo>
                      <a:pt x="101096" y="163738"/>
                    </a:lnTo>
                    <a:lnTo>
                      <a:pt x="104403" y="169672"/>
                    </a:lnTo>
                    <a:lnTo>
                      <a:pt x="106525" y="181563"/>
                    </a:lnTo>
                    <a:lnTo>
                      <a:pt x="107033" y="203610"/>
                    </a:lnTo>
                    <a:lnTo>
                      <a:pt x="99915" y="218291"/>
                    </a:lnTo>
                    <a:lnTo>
                      <a:pt x="94619" y="225337"/>
                    </a:lnTo>
                    <a:lnTo>
                      <a:pt x="86310" y="229129"/>
                    </a:lnTo>
                    <a:lnTo>
                      <a:pt x="76995" y="231806"/>
                    </a:lnTo>
                    <a:lnTo>
                      <a:pt x="62931" y="238964"/>
                    </a:lnTo>
                    <a:lnTo>
                      <a:pt x="22462" y="241089"/>
                    </a:lnTo>
                    <a:lnTo>
                      <a:pt x="20893" y="240098"/>
                    </a:lnTo>
                    <a:lnTo>
                      <a:pt x="19845" y="238445"/>
                    </a:lnTo>
                    <a:lnTo>
                      <a:pt x="17750" y="232163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713" name="SMARTInkShape-1107"/>
              <p:cNvSpPr/>
              <p:nvPr>
                <p:custDataLst>
                  <p:tags r:id="rId26"/>
                </p:custDataLst>
              </p:nvPr>
            </p:nvSpPr>
            <p:spPr>
              <a:xfrm>
                <a:off x="5752597" y="5509619"/>
                <a:ext cx="24802" cy="117509"/>
              </a:xfrm>
              <a:custGeom>
                <a:avLst/>
                <a:gdLst/>
                <a:ahLst/>
                <a:cxnLst/>
                <a:rect l="0" t="0" r="0" b="0"/>
                <a:pathLst>
                  <a:path w="24802" h="117509">
                    <a:moveTo>
                      <a:pt x="15981" y="8928"/>
                    </a:moveTo>
                    <a:lnTo>
                      <a:pt x="15981" y="0"/>
                    </a:lnTo>
                    <a:lnTo>
                      <a:pt x="20721" y="4739"/>
                    </a:lnTo>
                    <a:lnTo>
                      <a:pt x="23049" y="9711"/>
                    </a:lnTo>
                    <a:lnTo>
                      <a:pt x="24801" y="34550"/>
                    </a:lnTo>
                    <a:lnTo>
                      <a:pt x="13882" y="73369"/>
                    </a:lnTo>
                    <a:lnTo>
                      <a:pt x="10087" y="84201"/>
                    </a:lnTo>
                    <a:lnTo>
                      <a:pt x="6958" y="100463"/>
                    </a:lnTo>
                    <a:lnTo>
                      <a:pt x="161" y="115350"/>
                    </a:lnTo>
                    <a:lnTo>
                      <a:pt x="0" y="117508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714" name="SMARTInkShape-1108"/>
              <p:cNvSpPr/>
              <p:nvPr>
                <p:custDataLst>
                  <p:tags r:id="rId27"/>
                </p:custDataLst>
              </p:nvPr>
            </p:nvSpPr>
            <p:spPr>
              <a:xfrm>
                <a:off x="5589984" y="5313199"/>
                <a:ext cx="89185" cy="214156"/>
              </a:xfrm>
              <a:custGeom>
                <a:avLst/>
                <a:gdLst/>
                <a:ahLst/>
                <a:cxnLst/>
                <a:rect l="0" t="0" r="0" b="0"/>
                <a:pathLst>
                  <a:path w="89185" h="214156">
                    <a:moveTo>
                      <a:pt x="17859" y="17824"/>
                    </a:moveTo>
                    <a:lnTo>
                      <a:pt x="17859" y="1315"/>
                    </a:lnTo>
                    <a:lnTo>
                      <a:pt x="18852" y="864"/>
                    </a:lnTo>
                    <a:lnTo>
                      <a:pt x="31162" y="0"/>
                    </a:lnTo>
                    <a:lnTo>
                      <a:pt x="32681" y="980"/>
                    </a:lnTo>
                    <a:lnTo>
                      <a:pt x="33693" y="2627"/>
                    </a:lnTo>
                    <a:lnTo>
                      <a:pt x="34369" y="4715"/>
                    </a:lnTo>
                    <a:lnTo>
                      <a:pt x="35811" y="6108"/>
                    </a:lnTo>
                    <a:lnTo>
                      <a:pt x="45255" y="10990"/>
                    </a:lnTo>
                    <a:lnTo>
                      <a:pt x="51934" y="16475"/>
                    </a:lnTo>
                    <a:lnTo>
                      <a:pt x="52848" y="19870"/>
                    </a:lnTo>
                    <a:lnTo>
                      <a:pt x="53574" y="53582"/>
                    </a:lnTo>
                    <a:lnTo>
                      <a:pt x="52584" y="56546"/>
                    </a:lnTo>
                    <a:lnTo>
                      <a:pt x="50931" y="58521"/>
                    </a:lnTo>
                    <a:lnTo>
                      <a:pt x="48837" y="59839"/>
                    </a:lnTo>
                    <a:lnTo>
                      <a:pt x="47441" y="61709"/>
                    </a:lnTo>
                    <a:lnTo>
                      <a:pt x="45889" y="66432"/>
                    </a:lnTo>
                    <a:lnTo>
                      <a:pt x="43901" y="77550"/>
                    </a:lnTo>
                    <a:lnTo>
                      <a:pt x="35726" y="89253"/>
                    </a:lnTo>
                    <a:lnTo>
                      <a:pt x="35721" y="89258"/>
                    </a:lnTo>
                    <a:lnTo>
                      <a:pt x="43407" y="89262"/>
                    </a:lnTo>
                    <a:lnTo>
                      <a:pt x="51533" y="95398"/>
                    </a:lnTo>
                    <a:lnTo>
                      <a:pt x="60866" y="97824"/>
                    </a:lnTo>
                    <a:lnTo>
                      <a:pt x="74794" y="110589"/>
                    </a:lnTo>
                    <a:lnTo>
                      <a:pt x="77890" y="116269"/>
                    </a:lnTo>
                    <a:lnTo>
                      <a:pt x="81033" y="130962"/>
                    </a:lnTo>
                    <a:lnTo>
                      <a:pt x="87371" y="142846"/>
                    </a:lnTo>
                    <a:lnTo>
                      <a:pt x="89184" y="155988"/>
                    </a:lnTo>
                    <a:lnTo>
                      <a:pt x="81597" y="175662"/>
                    </a:lnTo>
                    <a:lnTo>
                      <a:pt x="59409" y="199474"/>
                    </a:lnTo>
                    <a:lnTo>
                      <a:pt x="50878" y="202738"/>
                    </a:lnTo>
                    <a:lnTo>
                      <a:pt x="41464" y="205180"/>
                    </a:lnTo>
                    <a:lnTo>
                      <a:pt x="27336" y="212186"/>
                    </a:lnTo>
                    <a:lnTo>
                      <a:pt x="10726" y="214155"/>
                    </a:lnTo>
                    <a:lnTo>
                      <a:pt x="0" y="205348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715" name="SMARTInkShape-1109"/>
              <p:cNvSpPr/>
              <p:nvPr>
                <p:custDataLst>
                  <p:tags r:id="rId28"/>
                </p:custDataLst>
              </p:nvPr>
            </p:nvSpPr>
            <p:spPr>
              <a:xfrm>
                <a:off x="5420321" y="5456039"/>
                <a:ext cx="142875" cy="26758"/>
              </a:xfrm>
              <a:custGeom>
                <a:avLst/>
                <a:gdLst/>
                <a:ahLst/>
                <a:cxnLst/>
                <a:rect l="0" t="0" r="0" b="0"/>
                <a:pathLst>
                  <a:path w="142875" h="26758">
                    <a:moveTo>
                      <a:pt x="17859" y="17859"/>
                    </a:moveTo>
                    <a:lnTo>
                      <a:pt x="12" y="17859"/>
                    </a:lnTo>
                    <a:lnTo>
                      <a:pt x="0" y="25547"/>
                    </a:lnTo>
                    <a:lnTo>
                      <a:pt x="993" y="25961"/>
                    </a:lnTo>
                    <a:lnTo>
                      <a:pt x="20990" y="26757"/>
                    </a:lnTo>
                    <a:lnTo>
                      <a:pt x="65426" y="18103"/>
                    </a:lnTo>
                    <a:lnTo>
                      <a:pt x="77483" y="16939"/>
                    </a:lnTo>
                    <a:lnTo>
                      <a:pt x="103272" y="9763"/>
                    </a:lnTo>
                    <a:lnTo>
                      <a:pt x="128095" y="8010"/>
                    </a:lnTo>
                    <a:lnTo>
                      <a:pt x="142874" y="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716" name="SMARTInkShape-1110"/>
              <p:cNvSpPr/>
              <p:nvPr>
                <p:custDataLst>
                  <p:tags r:id="rId29"/>
                </p:custDataLst>
              </p:nvPr>
            </p:nvSpPr>
            <p:spPr>
              <a:xfrm>
                <a:off x="5375672" y="5339957"/>
                <a:ext cx="116087" cy="212901"/>
              </a:xfrm>
              <a:custGeom>
                <a:avLst/>
                <a:gdLst/>
                <a:ahLst/>
                <a:cxnLst/>
                <a:rect l="0" t="0" r="0" b="0"/>
                <a:pathLst>
                  <a:path w="116087" h="212901">
                    <a:moveTo>
                      <a:pt x="8930" y="89293"/>
                    </a:moveTo>
                    <a:lnTo>
                      <a:pt x="0" y="89293"/>
                    </a:lnTo>
                    <a:lnTo>
                      <a:pt x="13561" y="89293"/>
                    </a:lnTo>
                    <a:lnTo>
                      <a:pt x="14994" y="88301"/>
                    </a:lnTo>
                    <a:lnTo>
                      <a:pt x="15949" y="86647"/>
                    </a:lnTo>
                    <a:lnTo>
                      <a:pt x="16585" y="84553"/>
                    </a:lnTo>
                    <a:lnTo>
                      <a:pt x="26878" y="71514"/>
                    </a:lnTo>
                    <a:lnTo>
                      <a:pt x="49689" y="47546"/>
                    </a:lnTo>
                    <a:lnTo>
                      <a:pt x="51849" y="41634"/>
                    </a:lnTo>
                    <a:lnTo>
                      <a:pt x="58102" y="35698"/>
                    </a:lnTo>
                    <a:lnTo>
                      <a:pt x="83635" y="14510"/>
                    </a:lnTo>
                    <a:lnTo>
                      <a:pt x="86781" y="8762"/>
                    </a:lnTo>
                    <a:lnTo>
                      <a:pt x="87619" y="5839"/>
                    </a:lnTo>
                    <a:lnTo>
                      <a:pt x="89171" y="3892"/>
                    </a:lnTo>
                    <a:lnTo>
                      <a:pt x="97815" y="148"/>
                    </a:lnTo>
                    <a:lnTo>
                      <a:pt x="106777" y="0"/>
                    </a:lnTo>
                    <a:lnTo>
                      <a:pt x="107122" y="12425"/>
                    </a:lnTo>
                    <a:lnTo>
                      <a:pt x="108125" y="14236"/>
                    </a:lnTo>
                    <a:lnTo>
                      <a:pt x="109787" y="15442"/>
                    </a:lnTo>
                    <a:lnTo>
                      <a:pt x="111886" y="16246"/>
                    </a:lnTo>
                    <a:lnTo>
                      <a:pt x="113286" y="18767"/>
                    </a:lnTo>
                    <a:lnTo>
                      <a:pt x="114841" y="26860"/>
                    </a:lnTo>
                    <a:lnTo>
                      <a:pt x="112886" y="34425"/>
                    </a:lnTo>
                    <a:lnTo>
                      <a:pt x="109703" y="42087"/>
                    </a:lnTo>
                    <a:lnTo>
                      <a:pt x="107255" y="86449"/>
                    </a:lnTo>
                    <a:lnTo>
                      <a:pt x="97456" y="123167"/>
                    </a:lnTo>
                    <a:lnTo>
                      <a:pt x="83479" y="164462"/>
                    </a:lnTo>
                    <a:lnTo>
                      <a:pt x="80488" y="198932"/>
                    </a:lnTo>
                    <a:lnTo>
                      <a:pt x="81440" y="201081"/>
                    </a:lnTo>
                    <a:lnTo>
                      <a:pt x="83067" y="202514"/>
                    </a:lnTo>
                    <a:lnTo>
                      <a:pt x="85143" y="203469"/>
                    </a:lnTo>
                    <a:lnTo>
                      <a:pt x="86528" y="205098"/>
                    </a:lnTo>
                    <a:lnTo>
                      <a:pt x="88066" y="209554"/>
                    </a:lnTo>
                    <a:lnTo>
                      <a:pt x="89468" y="211138"/>
                    </a:lnTo>
                    <a:lnTo>
                      <a:pt x="93672" y="212900"/>
                    </a:lnTo>
                    <a:lnTo>
                      <a:pt x="95191" y="212377"/>
                    </a:lnTo>
                    <a:lnTo>
                      <a:pt x="96202" y="211036"/>
                    </a:lnTo>
                    <a:lnTo>
                      <a:pt x="96877" y="209151"/>
                    </a:lnTo>
                    <a:lnTo>
                      <a:pt x="98319" y="207894"/>
                    </a:lnTo>
                    <a:lnTo>
                      <a:pt x="105796" y="205710"/>
                    </a:lnTo>
                    <a:lnTo>
                      <a:pt x="116086" y="196449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717" name="SMARTInkShape-1111"/>
              <p:cNvSpPr/>
              <p:nvPr>
                <p:custDataLst>
                  <p:tags r:id="rId30"/>
                </p:custDataLst>
              </p:nvPr>
            </p:nvSpPr>
            <p:spPr>
              <a:xfrm>
                <a:off x="5232797" y="5348883"/>
                <a:ext cx="26790" cy="267484"/>
              </a:xfrm>
              <a:custGeom>
                <a:avLst/>
                <a:gdLst/>
                <a:ahLst/>
                <a:cxnLst/>
                <a:rect l="0" t="0" r="0" b="0"/>
                <a:pathLst>
                  <a:path w="26790" h="267484">
                    <a:moveTo>
                      <a:pt x="17859" y="35719"/>
                    </a:moveTo>
                    <a:lnTo>
                      <a:pt x="8930" y="26789"/>
                    </a:lnTo>
                    <a:lnTo>
                      <a:pt x="8930" y="31529"/>
                    </a:lnTo>
                    <a:lnTo>
                      <a:pt x="7936" y="32925"/>
                    </a:lnTo>
                    <a:lnTo>
                      <a:pt x="6284" y="33856"/>
                    </a:lnTo>
                    <a:lnTo>
                      <a:pt x="2" y="35718"/>
                    </a:lnTo>
                    <a:lnTo>
                      <a:pt x="0" y="35719"/>
                    </a:lnTo>
                    <a:lnTo>
                      <a:pt x="8930" y="35719"/>
                    </a:lnTo>
                    <a:lnTo>
                      <a:pt x="8930" y="0"/>
                    </a:lnTo>
                    <a:lnTo>
                      <a:pt x="8930" y="13302"/>
                    </a:lnTo>
                    <a:lnTo>
                      <a:pt x="9921" y="14821"/>
                    </a:lnTo>
                    <a:lnTo>
                      <a:pt x="11576" y="15833"/>
                    </a:lnTo>
                    <a:lnTo>
                      <a:pt x="13669" y="16508"/>
                    </a:lnTo>
                    <a:lnTo>
                      <a:pt x="14074" y="17951"/>
                    </a:lnTo>
                    <a:lnTo>
                      <a:pt x="11877" y="22200"/>
                    </a:lnTo>
                    <a:lnTo>
                      <a:pt x="12886" y="30041"/>
                    </a:lnTo>
                    <a:lnTo>
                      <a:pt x="16878" y="46504"/>
                    </a:lnTo>
                    <a:lnTo>
                      <a:pt x="25522" y="89761"/>
                    </a:lnTo>
                    <a:lnTo>
                      <a:pt x="26677" y="130029"/>
                    </a:lnTo>
                    <a:lnTo>
                      <a:pt x="26781" y="172585"/>
                    </a:lnTo>
                    <a:lnTo>
                      <a:pt x="25795" y="190483"/>
                    </a:lnTo>
                    <a:lnTo>
                      <a:pt x="21644" y="207362"/>
                    </a:lnTo>
                    <a:lnTo>
                      <a:pt x="23831" y="219088"/>
                    </a:lnTo>
                    <a:lnTo>
                      <a:pt x="18150" y="246979"/>
                    </a:lnTo>
                    <a:lnTo>
                      <a:pt x="17859" y="267483"/>
                    </a:lnTo>
                    <a:lnTo>
                      <a:pt x="17859" y="259318"/>
                    </a:lnTo>
                    <a:lnTo>
                      <a:pt x="22599" y="259066"/>
                    </a:lnTo>
                    <a:lnTo>
                      <a:pt x="23995" y="258039"/>
                    </a:lnTo>
                    <a:lnTo>
                      <a:pt x="26789" y="250031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</p:grpSp>
        <p:grpSp>
          <p:nvGrpSpPr>
            <p:cNvPr id="727" name="SMARTInkShape-Group197"/>
            <p:cNvGrpSpPr/>
            <p:nvPr/>
          </p:nvGrpSpPr>
          <p:grpSpPr>
            <a:xfrm>
              <a:off x="4938117" y="5750718"/>
              <a:ext cx="1821657" cy="553275"/>
              <a:chOff x="4938117" y="5750718"/>
              <a:chExt cx="1821657" cy="553275"/>
            </a:xfrm>
          </p:grpSpPr>
          <p:sp>
            <p:nvSpPr>
              <p:cNvPr id="719" name="SMARTInkShape-1112"/>
              <p:cNvSpPr/>
              <p:nvPr>
                <p:custDataLst>
                  <p:tags r:id="rId11"/>
                </p:custDataLst>
              </p:nvPr>
            </p:nvSpPr>
            <p:spPr>
              <a:xfrm>
                <a:off x="5938242" y="5769987"/>
                <a:ext cx="303588" cy="320060"/>
              </a:xfrm>
              <a:custGeom>
                <a:avLst/>
                <a:gdLst/>
                <a:ahLst/>
                <a:cxnLst/>
                <a:rect l="0" t="0" r="0" b="0"/>
                <a:pathLst>
                  <a:path w="303588" h="320060">
                    <a:moveTo>
                      <a:pt x="0" y="320059"/>
                    </a:moveTo>
                    <a:lnTo>
                      <a:pt x="0" y="311498"/>
                    </a:lnTo>
                    <a:lnTo>
                      <a:pt x="4740" y="306498"/>
                    </a:lnTo>
                    <a:lnTo>
                      <a:pt x="7068" y="298819"/>
                    </a:lnTo>
                    <a:lnTo>
                      <a:pt x="9094" y="289783"/>
                    </a:lnTo>
                    <a:lnTo>
                      <a:pt x="14821" y="278126"/>
                    </a:lnTo>
                    <a:lnTo>
                      <a:pt x="17951" y="263538"/>
                    </a:lnTo>
                    <a:lnTo>
                      <a:pt x="35899" y="223087"/>
                    </a:lnTo>
                    <a:lnTo>
                      <a:pt x="56565" y="180235"/>
                    </a:lnTo>
                    <a:lnTo>
                      <a:pt x="74084" y="143338"/>
                    </a:lnTo>
                    <a:lnTo>
                      <a:pt x="100836" y="99904"/>
                    </a:lnTo>
                    <a:lnTo>
                      <a:pt x="119030" y="56397"/>
                    </a:lnTo>
                    <a:lnTo>
                      <a:pt x="129969" y="37716"/>
                    </a:lnTo>
                    <a:lnTo>
                      <a:pt x="135805" y="18593"/>
                    </a:lnTo>
                    <a:lnTo>
                      <a:pt x="138161" y="14902"/>
                    </a:lnTo>
                    <a:lnTo>
                      <a:pt x="143426" y="10801"/>
                    </a:lnTo>
                    <a:lnTo>
                      <a:pt x="151314" y="7713"/>
                    </a:lnTo>
                    <a:lnTo>
                      <a:pt x="151708" y="2414"/>
                    </a:lnTo>
                    <a:lnTo>
                      <a:pt x="151762" y="4590"/>
                    </a:lnTo>
                    <a:lnTo>
                      <a:pt x="152768" y="5566"/>
                    </a:lnTo>
                    <a:lnTo>
                      <a:pt x="156532" y="6651"/>
                    </a:lnTo>
                    <a:lnTo>
                      <a:pt x="157933" y="7934"/>
                    </a:lnTo>
                    <a:lnTo>
                      <a:pt x="160364" y="15133"/>
                    </a:lnTo>
                    <a:lnTo>
                      <a:pt x="160730" y="59127"/>
                    </a:lnTo>
                    <a:lnTo>
                      <a:pt x="159741" y="82851"/>
                    </a:lnTo>
                    <a:lnTo>
                      <a:pt x="153046" y="111820"/>
                    </a:lnTo>
                    <a:lnTo>
                      <a:pt x="149322" y="148549"/>
                    </a:lnTo>
                    <a:lnTo>
                      <a:pt x="144148" y="173844"/>
                    </a:lnTo>
                    <a:lnTo>
                      <a:pt x="142897" y="217919"/>
                    </a:lnTo>
                    <a:lnTo>
                      <a:pt x="142875" y="235797"/>
                    </a:lnTo>
                    <a:lnTo>
                      <a:pt x="142875" y="233662"/>
                    </a:lnTo>
                    <a:lnTo>
                      <a:pt x="143867" y="232696"/>
                    </a:lnTo>
                    <a:lnTo>
                      <a:pt x="150004" y="230343"/>
                    </a:lnTo>
                    <a:lnTo>
                      <a:pt x="155303" y="226278"/>
                    </a:lnTo>
                    <a:lnTo>
                      <a:pt x="158320" y="221162"/>
                    </a:lnTo>
                    <a:lnTo>
                      <a:pt x="159125" y="218410"/>
                    </a:lnTo>
                    <a:lnTo>
                      <a:pt x="165311" y="212705"/>
                    </a:lnTo>
                    <a:lnTo>
                      <a:pt x="169738" y="209795"/>
                    </a:lnTo>
                    <a:lnTo>
                      <a:pt x="172689" y="205870"/>
                    </a:lnTo>
                    <a:lnTo>
                      <a:pt x="182719" y="185313"/>
                    </a:lnTo>
                    <a:lnTo>
                      <a:pt x="190349" y="173851"/>
                    </a:lnTo>
                    <a:lnTo>
                      <a:pt x="196628" y="156242"/>
                    </a:lnTo>
                    <a:lnTo>
                      <a:pt x="222816" y="114670"/>
                    </a:lnTo>
                    <a:lnTo>
                      <a:pt x="244054" y="73005"/>
                    </a:lnTo>
                    <a:lnTo>
                      <a:pt x="264913" y="32325"/>
                    </a:lnTo>
                    <a:lnTo>
                      <a:pt x="272851" y="20602"/>
                    </a:lnTo>
                    <a:lnTo>
                      <a:pt x="275057" y="13996"/>
                    </a:lnTo>
                    <a:lnTo>
                      <a:pt x="276636" y="11837"/>
                    </a:lnTo>
                    <a:lnTo>
                      <a:pt x="278682" y="10398"/>
                    </a:lnTo>
                    <a:lnTo>
                      <a:pt x="283601" y="7808"/>
                    </a:lnTo>
                    <a:lnTo>
                      <a:pt x="293025" y="0"/>
                    </a:lnTo>
                    <a:lnTo>
                      <a:pt x="293576" y="522"/>
                    </a:lnTo>
                    <a:lnTo>
                      <a:pt x="295345" y="5997"/>
                    </a:lnTo>
                    <a:lnTo>
                      <a:pt x="300720" y="13904"/>
                    </a:lnTo>
                    <a:lnTo>
                      <a:pt x="302753" y="22532"/>
                    </a:lnTo>
                    <a:lnTo>
                      <a:pt x="303587" y="64427"/>
                    </a:lnTo>
                    <a:lnTo>
                      <a:pt x="302610" y="82039"/>
                    </a:lnTo>
                    <a:lnTo>
                      <a:pt x="295507" y="123799"/>
                    </a:lnTo>
                    <a:lnTo>
                      <a:pt x="288615" y="168194"/>
                    </a:lnTo>
                    <a:lnTo>
                      <a:pt x="278873" y="212820"/>
                    </a:lnTo>
                    <a:lnTo>
                      <a:pt x="261553" y="254726"/>
                    </a:lnTo>
                    <a:lnTo>
                      <a:pt x="256543" y="282230"/>
                    </a:lnTo>
                    <a:lnTo>
                      <a:pt x="254372" y="285910"/>
                    </a:lnTo>
                    <a:lnTo>
                      <a:pt x="253918" y="288364"/>
                    </a:lnTo>
                    <a:lnTo>
                      <a:pt x="254607" y="290000"/>
                    </a:lnTo>
                    <a:lnTo>
                      <a:pt x="258706" y="293079"/>
                    </a:lnTo>
                    <a:lnTo>
                      <a:pt x="267890" y="29327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720" name="SMARTInkShape-1113"/>
              <p:cNvSpPr/>
              <p:nvPr>
                <p:custDataLst>
                  <p:tags r:id="rId12"/>
                </p:custDataLst>
              </p:nvPr>
            </p:nvSpPr>
            <p:spPr>
              <a:xfrm>
                <a:off x="4956009" y="6045510"/>
                <a:ext cx="124984" cy="44425"/>
              </a:xfrm>
              <a:custGeom>
                <a:avLst/>
                <a:gdLst/>
                <a:ahLst/>
                <a:cxnLst/>
                <a:rect l="0" t="0" r="0" b="0"/>
                <a:pathLst>
                  <a:path w="124984" h="44425">
                    <a:moveTo>
                      <a:pt x="8897" y="35607"/>
                    </a:moveTo>
                    <a:lnTo>
                      <a:pt x="76" y="35607"/>
                    </a:lnTo>
                    <a:lnTo>
                      <a:pt x="0" y="30868"/>
                    </a:lnTo>
                    <a:lnTo>
                      <a:pt x="981" y="29470"/>
                    </a:lnTo>
                    <a:lnTo>
                      <a:pt x="2627" y="28539"/>
                    </a:lnTo>
                    <a:lnTo>
                      <a:pt x="4716" y="27919"/>
                    </a:lnTo>
                    <a:lnTo>
                      <a:pt x="6111" y="26512"/>
                    </a:lnTo>
                    <a:lnTo>
                      <a:pt x="7659" y="22305"/>
                    </a:lnTo>
                    <a:lnTo>
                      <a:pt x="9064" y="20785"/>
                    </a:lnTo>
                    <a:lnTo>
                      <a:pt x="13271" y="19098"/>
                    </a:lnTo>
                    <a:lnTo>
                      <a:pt x="14790" y="17655"/>
                    </a:lnTo>
                    <a:lnTo>
                      <a:pt x="17427" y="10178"/>
                    </a:lnTo>
                    <a:lnTo>
                      <a:pt x="20295" y="9422"/>
                    </a:lnTo>
                    <a:lnTo>
                      <a:pt x="22449" y="9220"/>
                    </a:lnTo>
                    <a:lnTo>
                      <a:pt x="27488" y="6351"/>
                    </a:lnTo>
                    <a:lnTo>
                      <a:pt x="33035" y="2761"/>
                    </a:lnTo>
                    <a:lnTo>
                      <a:pt x="42895" y="268"/>
                    </a:lnTo>
                    <a:lnTo>
                      <a:pt x="48846" y="0"/>
                    </a:lnTo>
                    <a:lnTo>
                      <a:pt x="54103" y="2584"/>
                    </a:lnTo>
                    <a:lnTo>
                      <a:pt x="78683" y="25037"/>
                    </a:lnTo>
                    <a:lnTo>
                      <a:pt x="79600" y="28594"/>
                    </a:lnTo>
                    <a:lnTo>
                      <a:pt x="79845" y="30932"/>
                    </a:lnTo>
                    <a:lnTo>
                      <a:pt x="81000" y="32490"/>
                    </a:lnTo>
                    <a:lnTo>
                      <a:pt x="86375" y="34683"/>
                    </a:lnTo>
                    <a:lnTo>
                      <a:pt x="87980" y="35196"/>
                    </a:lnTo>
                    <a:lnTo>
                      <a:pt x="97793" y="44157"/>
                    </a:lnTo>
                    <a:lnTo>
                      <a:pt x="102816" y="44424"/>
                    </a:lnTo>
                    <a:lnTo>
                      <a:pt x="104252" y="43469"/>
                    </a:lnTo>
                    <a:lnTo>
                      <a:pt x="105209" y="41841"/>
                    </a:lnTo>
                    <a:lnTo>
                      <a:pt x="105848" y="39763"/>
                    </a:lnTo>
                    <a:lnTo>
                      <a:pt x="107265" y="38378"/>
                    </a:lnTo>
                    <a:lnTo>
                      <a:pt x="111486" y="36838"/>
                    </a:lnTo>
                    <a:lnTo>
                      <a:pt x="119441" y="35971"/>
                    </a:lnTo>
                    <a:lnTo>
                      <a:pt x="121288" y="34857"/>
                    </a:lnTo>
                    <a:lnTo>
                      <a:pt x="122520" y="33122"/>
                    </a:lnTo>
                    <a:lnTo>
                      <a:pt x="124983" y="26677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721" name="SMARTInkShape-1114"/>
              <p:cNvSpPr/>
              <p:nvPr>
                <p:custDataLst>
                  <p:tags r:id="rId13"/>
                </p:custDataLst>
              </p:nvPr>
            </p:nvSpPr>
            <p:spPr>
              <a:xfrm>
                <a:off x="5712059" y="5926911"/>
                <a:ext cx="127803" cy="91587"/>
              </a:xfrm>
              <a:custGeom>
                <a:avLst/>
                <a:gdLst/>
                <a:ahLst/>
                <a:cxnLst/>
                <a:rect l="0" t="0" r="0" b="0"/>
                <a:pathLst>
                  <a:path w="127803" h="91587">
                    <a:moveTo>
                      <a:pt x="91269" y="0"/>
                    </a:moveTo>
                    <a:lnTo>
                      <a:pt x="98191" y="2470"/>
                    </a:lnTo>
                    <a:lnTo>
                      <a:pt x="126194" y="27462"/>
                    </a:lnTo>
                    <a:lnTo>
                      <a:pt x="127172" y="31068"/>
                    </a:lnTo>
                    <a:lnTo>
                      <a:pt x="127802" y="41468"/>
                    </a:lnTo>
                    <a:lnTo>
                      <a:pt x="125242" y="47214"/>
                    </a:lnTo>
                    <a:lnTo>
                      <a:pt x="121789" y="53076"/>
                    </a:lnTo>
                    <a:lnTo>
                      <a:pt x="118852" y="61953"/>
                    </a:lnTo>
                    <a:lnTo>
                      <a:pt x="114649" y="67895"/>
                    </a:lnTo>
                    <a:lnTo>
                      <a:pt x="109474" y="71197"/>
                    </a:lnTo>
                    <a:lnTo>
                      <a:pt x="77166" y="81838"/>
                    </a:lnTo>
                    <a:lnTo>
                      <a:pt x="62527" y="83485"/>
                    </a:lnTo>
                    <a:lnTo>
                      <a:pt x="45542" y="89782"/>
                    </a:lnTo>
                    <a:lnTo>
                      <a:pt x="10537" y="91586"/>
                    </a:lnTo>
                    <a:lnTo>
                      <a:pt x="0" y="88883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722" name="SMARTInkShape-1115"/>
              <p:cNvSpPr/>
              <p:nvPr>
                <p:custDataLst>
                  <p:tags r:id="rId14"/>
                </p:custDataLst>
              </p:nvPr>
            </p:nvSpPr>
            <p:spPr>
              <a:xfrm>
                <a:off x="5375828" y="6232976"/>
                <a:ext cx="1357157" cy="71017"/>
              </a:xfrm>
              <a:custGeom>
                <a:avLst/>
                <a:gdLst/>
                <a:ahLst/>
                <a:cxnLst/>
                <a:rect l="0" t="0" r="0" b="0"/>
                <a:pathLst>
                  <a:path w="1357157" h="71017">
                    <a:moveTo>
                      <a:pt x="187367" y="26735"/>
                    </a:moveTo>
                    <a:lnTo>
                      <a:pt x="150080" y="26735"/>
                    </a:lnTo>
                    <a:lnTo>
                      <a:pt x="105622" y="26735"/>
                    </a:lnTo>
                    <a:lnTo>
                      <a:pt x="65730" y="26735"/>
                    </a:lnTo>
                    <a:lnTo>
                      <a:pt x="42587" y="27727"/>
                    </a:lnTo>
                    <a:lnTo>
                      <a:pt x="24189" y="34423"/>
                    </a:lnTo>
                    <a:lnTo>
                      <a:pt x="0" y="35663"/>
                    </a:lnTo>
                    <a:lnTo>
                      <a:pt x="4631" y="35663"/>
                    </a:lnTo>
                    <a:lnTo>
                      <a:pt x="9578" y="38310"/>
                    </a:lnTo>
                    <a:lnTo>
                      <a:pt x="12286" y="40404"/>
                    </a:lnTo>
                    <a:lnTo>
                      <a:pt x="20587" y="42732"/>
                    </a:lnTo>
                    <a:lnTo>
                      <a:pt x="53675" y="47077"/>
                    </a:lnTo>
                    <a:lnTo>
                      <a:pt x="66433" y="50659"/>
                    </a:lnTo>
                    <a:lnTo>
                      <a:pt x="107538" y="57887"/>
                    </a:lnTo>
                    <a:lnTo>
                      <a:pt x="144810" y="61551"/>
                    </a:lnTo>
                    <a:lnTo>
                      <a:pt x="182805" y="62185"/>
                    </a:lnTo>
                    <a:lnTo>
                      <a:pt x="220632" y="62374"/>
                    </a:lnTo>
                    <a:lnTo>
                      <a:pt x="262817" y="63422"/>
                    </a:lnTo>
                    <a:lnTo>
                      <a:pt x="292008" y="67183"/>
                    </a:lnTo>
                    <a:lnTo>
                      <a:pt x="324163" y="69516"/>
                    </a:lnTo>
                    <a:lnTo>
                      <a:pt x="358298" y="70554"/>
                    </a:lnTo>
                    <a:lnTo>
                      <a:pt x="393313" y="71016"/>
                    </a:lnTo>
                    <a:lnTo>
                      <a:pt x="428720" y="68574"/>
                    </a:lnTo>
                    <a:lnTo>
                      <a:pt x="464299" y="65173"/>
                    </a:lnTo>
                    <a:lnTo>
                      <a:pt x="499955" y="63663"/>
                    </a:lnTo>
                    <a:lnTo>
                      <a:pt x="538293" y="60344"/>
                    </a:lnTo>
                    <a:lnTo>
                      <a:pt x="577490" y="56555"/>
                    </a:lnTo>
                    <a:lnTo>
                      <a:pt x="614754" y="54871"/>
                    </a:lnTo>
                    <a:lnTo>
                      <a:pt x="653806" y="51476"/>
                    </a:lnTo>
                    <a:lnTo>
                      <a:pt x="694314" y="46661"/>
                    </a:lnTo>
                    <a:lnTo>
                      <a:pt x="735469" y="41213"/>
                    </a:lnTo>
                    <a:lnTo>
                      <a:pt x="776911" y="35484"/>
                    </a:lnTo>
                    <a:lnTo>
                      <a:pt x="818480" y="29631"/>
                    </a:lnTo>
                    <a:lnTo>
                      <a:pt x="860106" y="23722"/>
                    </a:lnTo>
                    <a:lnTo>
                      <a:pt x="899112" y="17789"/>
                    </a:lnTo>
                    <a:lnTo>
                      <a:pt x="937284" y="12837"/>
                    </a:lnTo>
                    <a:lnTo>
                      <a:pt x="977401" y="10637"/>
                    </a:lnTo>
                    <a:lnTo>
                      <a:pt x="1015735" y="7012"/>
                    </a:lnTo>
                    <a:lnTo>
                      <a:pt x="1051625" y="3086"/>
                    </a:lnTo>
                    <a:lnTo>
                      <a:pt x="1084112" y="1341"/>
                    </a:lnTo>
                    <a:lnTo>
                      <a:pt x="1115087" y="566"/>
                    </a:lnTo>
                    <a:lnTo>
                      <a:pt x="1145390" y="221"/>
                    </a:lnTo>
                    <a:lnTo>
                      <a:pt x="1175395" y="68"/>
                    </a:lnTo>
                    <a:lnTo>
                      <a:pt x="1205266" y="0"/>
                    </a:lnTo>
                    <a:lnTo>
                      <a:pt x="1247330" y="2607"/>
                    </a:lnTo>
                    <a:lnTo>
                      <a:pt x="1284927" y="7017"/>
                    </a:lnTo>
                    <a:lnTo>
                      <a:pt x="1321203" y="8326"/>
                    </a:lnTo>
                    <a:lnTo>
                      <a:pt x="1357156" y="8875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723" name="SMARTInkShape-1116"/>
              <p:cNvSpPr/>
              <p:nvPr>
                <p:custDataLst>
                  <p:tags r:id="rId15"/>
                </p:custDataLst>
              </p:nvPr>
            </p:nvSpPr>
            <p:spPr>
              <a:xfrm>
                <a:off x="4938117" y="5929312"/>
                <a:ext cx="133947" cy="80368"/>
              </a:xfrm>
              <a:custGeom>
                <a:avLst/>
                <a:gdLst/>
                <a:ahLst/>
                <a:cxnLst/>
                <a:rect l="0" t="0" r="0" b="0"/>
                <a:pathLst>
                  <a:path w="133947" h="80368">
                    <a:moveTo>
                      <a:pt x="0" y="80367"/>
                    </a:moveTo>
                    <a:lnTo>
                      <a:pt x="0" y="66729"/>
                    </a:lnTo>
                    <a:lnTo>
                      <a:pt x="2645" y="61738"/>
                    </a:lnTo>
                    <a:lnTo>
                      <a:pt x="8562" y="54057"/>
                    </a:lnTo>
                    <a:lnTo>
                      <a:pt x="8897" y="45931"/>
                    </a:lnTo>
                    <a:lnTo>
                      <a:pt x="15060" y="37773"/>
                    </a:lnTo>
                    <a:lnTo>
                      <a:pt x="16615" y="32333"/>
                    </a:lnTo>
                    <a:lnTo>
                      <a:pt x="18022" y="30484"/>
                    </a:lnTo>
                    <a:lnTo>
                      <a:pt x="44527" y="9050"/>
                    </a:lnTo>
                    <a:lnTo>
                      <a:pt x="53207" y="8932"/>
                    </a:lnTo>
                    <a:lnTo>
                      <a:pt x="61234" y="16618"/>
                    </a:lnTo>
                    <a:lnTo>
                      <a:pt x="62130" y="22233"/>
                    </a:lnTo>
                    <a:lnTo>
                      <a:pt x="63249" y="23751"/>
                    </a:lnTo>
                    <a:lnTo>
                      <a:pt x="67136" y="25439"/>
                    </a:lnTo>
                    <a:lnTo>
                      <a:pt x="68571" y="26881"/>
                    </a:lnTo>
                    <a:lnTo>
                      <a:pt x="70163" y="31130"/>
                    </a:lnTo>
                    <a:lnTo>
                      <a:pt x="71061" y="39100"/>
                    </a:lnTo>
                    <a:lnTo>
                      <a:pt x="72178" y="40950"/>
                    </a:lnTo>
                    <a:lnTo>
                      <a:pt x="73915" y="42183"/>
                    </a:lnTo>
                    <a:lnTo>
                      <a:pt x="76066" y="43004"/>
                    </a:lnTo>
                    <a:lnTo>
                      <a:pt x="77499" y="44545"/>
                    </a:lnTo>
                    <a:lnTo>
                      <a:pt x="79093" y="48902"/>
                    </a:lnTo>
                    <a:lnTo>
                      <a:pt x="80510" y="50461"/>
                    </a:lnTo>
                    <a:lnTo>
                      <a:pt x="87944" y="53168"/>
                    </a:lnTo>
                    <a:lnTo>
                      <a:pt x="98107" y="53577"/>
                    </a:lnTo>
                    <a:lnTo>
                      <a:pt x="111525" y="40276"/>
                    </a:lnTo>
                    <a:lnTo>
                      <a:pt x="114060" y="35098"/>
                    </a:lnTo>
                    <a:lnTo>
                      <a:pt x="115685" y="28431"/>
                    </a:lnTo>
                    <a:lnTo>
                      <a:pt x="123740" y="19245"/>
                    </a:lnTo>
                    <a:lnTo>
                      <a:pt x="124903" y="10293"/>
                    </a:lnTo>
                    <a:lnTo>
                      <a:pt x="133946" y="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724" name="SMARTInkShape-1117"/>
              <p:cNvSpPr/>
              <p:nvPr>
                <p:custDataLst>
                  <p:tags r:id="rId16"/>
                </p:custDataLst>
              </p:nvPr>
            </p:nvSpPr>
            <p:spPr>
              <a:xfrm>
                <a:off x="5339985" y="6116836"/>
                <a:ext cx="1366211" cy="107157"/>
              </a:xfrm>
              <a:custGeom>
                <a:avLst/>
                <a:gdLst/>
                <a:ahLst/>
                <a:cxnLst/>
                <a:rect l="0" t="0" r="0" b="0"/>
                <a:pathLst>
                  <a:path w="1366211" h="107157">
                    <a:moveTo>
                      <a:pt x="8898" y="107156"/>
                    </a:moveTo>
                    <a:lnTo>
                      <a:pt x="336" y="107156"/>
                    </a:lnTo>
                    <a:lnTo>
                      <a:pt x="0" y="99468"/>
                    </a:lnTo>
                    <a:lnTo>
                      <a:pt x="982" y="99054"/>
                    </a:lnTo>
                    <a:lnTo>
                      <a:pt x="15201" y="97307"/>
                    </a:lnTo>
                    <a:lnTo>
                      <a:pt x="26827" y="91174"/>
                    </a:lnTo>
                    <a:lnTo>
                      <a:pt x="64766" y="81718"/>
                    </a:lnTo>
                    <a:lnTo>
                      <a:pt x="108567" y="80486"/>
                    </a:lnTo>
                    <a:lnTo>
                      <a:pt x="151962" y="80381"/>
                    </a:lnTo>
                    <a:lnTo>
                      <a:pt x="192269" y="80369"/>
                    </a:lnTo>
                    <a:lnTo>
                      <a:pt x="232312" y="80367"/>
                    </a:lnTo>
                    <a:lnTo>
                      <a:pt x="266806" y="80367"/>
                    </a:lnTo>
                    <a:lnTo>
                      <a:pt x="307013" y="80367"/>
                    </a:lnTo>
                    <a:lnTo>
                      <a:pt x="345496" y="80367"/>
                    </a:lnTo>
                    <a:lnTo>
                      <a:pt x="386884" y="80367"/>
                    </a:lnTo>
                    <a:lnTo>
                      <a:pt x="425715" y="80367"/>
                    </a:lnTo>
                    <a:lnTo>
                      <a:pt x="468200" y="80367"/>
                    </a:lnTo>
                    <a:lnTo>
                      <a:pt x="497459" y="80367"/>
                    </a:lnTo>
                    <a:lnTo>
                      <a:pt x="529645" y="80367"/>
                    </a:lnTo>
                    <a:lnTo>
                      <a:pt x="562802" y="80367"/>
                    </a:lnTo>
                    <a:lnTo>
                      <a:pt x="594075" y="80367"/>
                    </a:lnTo>
                    <a:lnTo>
                      <a:pt x="627156" y="77721"/>
                    </a:lnTo>
                    <a:lnTo>
                      <a:pt x="660710" y="74230"/>
                    </a:lnTo>
                    <a:lnTo>
                      <a:pt x="692159" y="72679"/>
                    </a:lnTo>
                    <a:lnTo>
                      <a:pt x="725320" y="71988"/>
                    </a:lnTo>
                    <a:lnTo>
                      <a:pt x="759901" y="71681"/>
                    </a:lnTo>
                    <a:lnTo>
                      <a:pt x="795115" y="71546"/>
                    </a:lnTo>
                    <a:lnTo>
                      <a:pt x="830609" y="68839"/>
                    </a:lnTo>
                    <a:lnTo>
                      <a:pt x="865236" y="65322"/>
                    </a:lnTo>
                    <a:lnTo>
                      <a:pt x="897161" y="63758"/>
                    </a:lnTo>
                    <a:lnTo>
                      <a:pt x="930533" y="63064"/>
                    </a:lnTo>
                    <a:lnTo>
                      <a:pt x="965208" y="61762"/>
                    </a:lnTo>
                    <a:lnTo>
                      <a:pt x="1000464" y="57877"/>
                    </a:lnTo>
                    <a:lnTo>
                      <a:pt x="1035976" y="55488"/>
                    </a:lnTo>
                    <a:lnTo>
                      <a:pt x="1070611" y="53435"/>
                    </a:lnTo>
                    <a:lnTo>
                      <a:pt x="1102541" y="49215"/>
                    </a:lnTo>
                    <a:lnTo>
                      <a:pt x="1143668" y="46001"/>
                    </a:lnTo>
                    <a:lnTo>
                      <a:pt x="1185729" y="40309"/>
                    </a:lnTo>
                    <a:lnTo>
                      <a:pt x="1224870" y="37078"/>
                    </a:lnTo>
                    <a:lnTo>
                      <a:pt x="1266523" y="29850"/>
                    </a:lnTo>
                    <a:lnTo>
                      <a:pt x="1307699" y="22452"/>
                    </a:lnTo>
                    <a:lnTo>
                      <a:pt x="1344084" y="17135"/>
                    </a:lnTo>
                    <a:lnTo>
                      <a:pt x="1357026" y="10845"/>
                    </a:lnTo>
                    <a:lnTo>
                      <a:pt x="1360087" y="10206"/>
                    </a:lnTo>
                    <a:lnTo>
                      <a:pt x="1362128" y="8789"/>
                    </a:lnTo>
                    <a:lnTo>
                      <a:pt x="1363489" y="6851"/>
                    </a:lnTo>
                    <a:lnTo>
                      <a:pt x="1366210" y="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725" name="SMARTInkShape-1118"/>
              <p:cNvSpPr/>
              <p:nvPr>
                <p:custDataLst>
                  <p:tags r:id="rId17"/>
                </p:custDataLst>
              </p:nvPr>
            </p:nvSpPr>
            <p:spPr>
              <a:xfrm>
                <a:off x="6491882" y="5750718"/>
                <a:ext cx="267892" cy="312349"/>
              </a:xfrm>
              <a:custGeom>
                <a:avLst/>
                <a:gdLst/>
                <a:ahLst/>
                <a:cxnLst/>
                <a:rect l="0" t="0" r="0" b="0"/>
                <a:pathLst>
                  <a:path w="267892" h="312349">
                    <a:moveTo>
                      <a:pt x="0" y="53578"/>
                    </a:moveTo>
                    <a:lnTo>
                      <a:pt x="0" y="58319"/>
                    </a:lnTo>
                    <a:lnTo>
                      <a:pt x="993" y="59715"/>
                    </a:lnTo>
                    <a:lnTo>
                      <a:pt x="2646" y="60646"/>
                    </a:lnTo>
                    <a:lnTo>
                      <a:pt x="4740" y="61267"/>
                    </a:lnTo>
                    <a:lnTo>
                      <a:pt x="6137" y="62673"/>
                    </a:lnTo>
                    <a:lnTo>
                      <a:pt x="11024" y="72058"/>
                    </a:lnTo>
                    <a:lnTo>
                      <a:pt x="14822" y="77666"/>
                    </a:lnTo>
                    <a:lnTo>
                      <a:pt x="17952" y="86403"/>
                    </a:lnTo>
                    <a:lnTo>
                      <a:pt x="23730" y="96266"/>
                    </a:lnTo>
                    <a:lnTo>
                      <a:pt x="34812" y="140811"/>
                    </a:lnTo>
                    <a:lnTo>
                      <a:pt x="38186" y="168375"/>
                    </a:lnTo>
                    <a:lnTo>
                      <a:pt x="43373" y="193223"/>
                    </a:lnTo>
                    <a:lnTo>
                      <a:pt x="47127" y="223209"/>
                    </a:lnTo>
                    <a:lnTo>
                      <a:pt x="51667" y="241093"/>
                    </a:lnTo>
                    <a:lnTo>
                      <a:pt x="53504" y="282589"/>
                    </a:lnTo>
                    <a:lnTo>
                      <a:pt x="53576" y="310362"/>
                    </a:lnTo>
                    <a:lnTo>
                      <a:pt x="54569" y="311088"/>
                    </a:lnTo>
                    <a:lnTo>
                      <a:pt x="61267" y="312348"/>
                    </a:lnTo>
                    <a:lnTo>
                      <a:pt x="82517" y="279976"/>
                    </a:lnTo>
                    <a:lnTo>
                      <a:pt x="100764" y="242987"/>
                    </a:lnTo>
                    <a:lnTo>
                      <a:pt x="114192" y="221156"/>
                    </a:lnTo>
                    <a:lnTo>
                      <a:pt x="131712" y="178320"/>
                    </a:lnTo>
                    <a:lnTo>
                      <a:pt x="158248" y="133910"/>
                    </a:lnTo>
                    <a:lnTo>
                      <a:pt x="180521" y="91939"/>
                    </a:lnTo>
                    <a:lnTo>
                      <a:pt x="219165" y="47913"/>
                    </a:lnTo>
                    <a:lnTo>
                      <a:pt x="244036" y="15301"/>
                    </a:lnTo>
                    <a:lnTo>
                      <a:pt x="250013" y="11762"/>
                    </a:lnTo>
                    <a:lnTo>
                      <a:pt x="261934" y="9489"/>
                    </a:lnTo>
                    <a:lnTo>
                      <a:pt x="263920" y="8311"/>
                    </a:lnTo>
                    <a:lnTo>
                      <a:pt x="265244" y="6533"/>
                    </a:lnTo>
                    <a:lnTo>
                      <a:pt x="267891" y="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726" name="SMARTInkShape-1119"/>
              <p:cNvSpPr/>
              <p:nvPr>
                <p:custDataLst>
                  <p:tags r:id="rId18"/>
                </p:custDataLst>
              </p:nvPr>
            </p:nvSpPr>
            <p:spPr>
              <a:xfrm>
                <a:off x="6286500" y="5929435"/>
                <a:ext cx="133563" cy="178426"/>
              </a:xfrm>
              <a:custGeom>
                <a:avLst/>
                <a:gdLst/>
                <a:ahLst/>
                <a:cxnLst/>
                <a:rect l="0" t="0" r="0" b="0"/>
                <a:pathLst>
                  <a:path w="133563" h="178426">
                    <a:moveTo>
                      <a:pt x="0" y="124893"/>
                    </a:moveTo>
                    <a:lnTo>
                      <a:pt x="0" y="141143"/>
                    </a:lnTo>
                    <a:lnTo>
                      <a:pt x="4740" y="147016"/>
                    </a:lnTo>
                    <a:lnTo>
                      <a:pt x="9713" y="149608"/>
                    </a:lnTo>
                    <a:lnTo>
                      <a:pt x="20991" y="151273"/>
                    </a:lnTo>
                    <a:lnTo>
                      <a:pt x="26858" y="148854"/>
                    </a:lnTo>
                    <a:lnTo>
                      <a:pt x="32772" y="145464"/>
                    </a:lnTo>
                    <a:lnTo>
                      <a:pt x="52369" y="138368"/>
                    </a:lnTo>
                    <a:lnTo>
                      <a:pt x="68626" y="126599"/>
                    </a:lnTo>
                    <a:lnTo>
                      <a:pt x="82291" y="112719"/>
                    </a:lnTo>
                    <a:lnTo>
                      <a:pt x="109141" y="78615"/>
                    </a:lnTo>
                    <a:lnTo>
                      <a:pt x="118768" y="68737"/>
                    </a:lnTo>
                    <a:lnTo>
                      <a:pt x="122239" y="59917"/>
                    </a:lnTo>
                    <a:lnTo>
                      <a:pt x="125642" y="39424"/>
                    </a:lnTo>
                    <a:lnTo>
                      <a:pt x="132011" y="26834"/>
                    </a:lnTo>
                    <a:lnTo>
                      <a:pt x="133562" y="14793"/>
                    </a:lnTo>
                    <a:lnTo>
                      <a:pt x="132698" y="12798"/>
                    </a:lnTo>
                    <a:lnTo>
                      <a:pt x="131129" y="11467"/>
                    </a:lnTo>
                    <a:lnTo>
                      <a:pt x="129091" y="10582"/>
                    </a:lnTo>
                    <a:lnTo>
                      <a:pt x="127733" y="8997"/>
                    </a:lnTo>
                    <a:lnTo>
                      <a:pt x="126223" y="4592"/>
                    </a:lnTo>
                    <a:lnTo>
                      <a:pt x="124828" y="3020"/>
                    </a:lnTo>
                    <a:lnTo>
                      <a:pt x="120633" y="1274"/>
                    </a:lnTo>
                    <a:lnTo>
                      <a:pt x="104057" y="0"/>
                    </a:lnTo>
                    <a:lnTo>
                      <a:pt x="90472" y="4654"/>
                    </a:lnTo>
                    <a:lnTo>
                      <a:pt x="51951" y="29690"/>
                    </a:lnTo>
                    <a:lnTo>
                      <a:pt x="33817" y="47696"/>
                    </a:lnTo>
                    <a:lnTo>
                      <a:pt x="26887" y="58583"/>
                    </a:lnTo>
                    <a:lnTo>
                      <a:pt x="18233" y="64994"/>
                    </a:lnTo>
                    <a:lnTo>
                      <a:pt x="15132" y="69086"/>
                    </a:lnTo>
                    <a:lnTo>
                      <a:pt x="1482" y="108391"/>
                    </a:lnTo>
                    <a:lnTo>
                      <a:pt x="17" y="151113"/>
                    </a:lnTo>
                    <a:lnTo>
                      <a:pt x="11" y="154279"/>
                    </a:lnTo>
                    <a:lnTo>
                      <a:pt x="2651" y="160443"/>
                    </a:lnTo>
                    <a:lnTo>
                      <a:pt x="12429" y="172484"/>
                    </a:lnTo>
                    <a:lnTo>
                      <a:pt x="18092" y="175811"/>
                    </a:lnTo>
                    <a:lnTo>
                      <a:pt x="29811" y="177945"/>
                    </a:lnTo>
                    <a:lnTo>
                      <a:pt x="60058" y="178425"/>
                    </a:lnTo>
                    <a:lnTo>
                      <a:pt x="69025" y="175805"/>
                    </a:lnTo>
                    <a:lnTo>
                      <a:pt x="107156" y="151682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</p:grpSp>
        <p:grpSp>
          <p:nvGrpSpPr>
            <p:cNvPr id="732" name="SMARTInkShape-Group198"/>
            <p:cNvGrpSpPr/>
            <p:nvPr/>
          </p:nvGrpSpPr>
          <p:grpSpPr>
            <a:xfrm>
              <a:off x="5254441" y="5732968"/>
              <a:ext cx="621262" cy="312431"/>
              <a:chOff x="5254441" y="5732968"/>
              <a:chExt cx="621262" cy="312431"/>
            </a:xfrm>
          </p:grpSpPr>
          <p:sp>
            <p:nvSpPr>
              <p:cNvPr id="728" name="SMARTInkShape-1120"/>
              <p:cNvSpPr/>
              <p:nvPr>
                <p:custDataLst>
                  <p:tags r:id="rId7"/>
                </p:custDataLst>
              </p:nvPr>
            </p:nvSpPr>
            <p:spPr>
              <a:xfrm>
                <a:off x="5420320" y="5759757"/>
                <a:ext cx="169633" cy="258853"/>
              </a:xfrm>
              <a:custGeom>
                <a:avLst/>
                <a:gdLst/>
                <a:ahLst/>
                <a:cxnLst/>
                <a:rect l="0" t="0" r="0" b="0"/>
                <a:pathLst>
                  <a:path w="169633" h="258853">
                    <a:moveTo>
                      <a:pt x="8930" y="53469"/>
                    </a:moveTo>
                    <a:lnTo>
                      <a:pt x="10" y="53469"/>
                    </a:lnTo>
                    <a:lnTo>
                      <a:pt x="1" y="58614"/>
                    </a:lnTo>
                    <a:lnTo>
                      <a:pt x="0" y="54342"/>
                    </a:lnTo>
                    <a:lnTo>
                      <a:pt x="7688" y="53546"/>
                    </a:lnTo>
                    <a:lnTo>
                      <a:pt x="25429" y="53470"/>
                    </a:lnTo>
                    <a:lnTo>
                      <a:pt x="34359" y="45781"/>
                    </a:lnTo>
                    <a:lnTo>
                      <a:pt x="42579" y="43794"/>
                    </a:lnTo>
                    <a:lnTo>
                      <a:pt x="50870" y="38475"/>
                    </a:lnTo>
                    <a:lnTo>
                      <a:pt x="60779" y="35987"/>
                    </a:lnTo>
                    <a:lnTo>
                      <a:pt x="69295" y="29547"/>
                    </a:lnTo>
                    <a:lnTo>
                      <a:pt x="77638" y="27529"/>
                    </a:lnTo>
                    <a:lnTo>
                      <a:pt x="83454" y="27057"/>
                    </a:lnTo>
                    <a:lnTo>
                      <a:pt x="85401" y="25938"/>
                    </a:lnTo>
                    <a:lnTo>
                      <a:pt x="86700" y="24202"/>
                    </a:lnTo>
                    <a:lnTo>
                      <a:pt x="87566" y="22050"/>
                    </a:lnTo>
                    <a:lnTo>
                      <a:pt x="89135" y="20618"/>
                    </a:lnTo>
                    <a:lnTo>
                      <a:pt x="93524" y="19024"/>
                    </a:lnTo>
                    <a:lnTo>
                      <a:pt x="128363" y="17753"/>
                    </a:lnTo>
                    <a:lnTo>
                      <a:pt x="130224" y="16760"/>
                    </a:lnTo>
                    <a:lnTo>
                      <a:pt x="131464" y="15106"/>
                    </a:lnTo>
                    <a:lnTo>
                      <a:pt x="132291" y="13010"/>
                    </a:lnTo>
                    <a:lnTo>
                      <a:pt x="133835" y="11614"/>
                    </a:lnTo>
                    <a:lnTo>
                      <a:pt x="141489" y="9189"/>
                    </a:lnTo>
                    <a:lnTo>
                      <a:pt x="150442" y="8853"/>
                    </a:lnTo>
                    <a:lnTo>
                      <a:pt x="160615" y="0"/>
                    </a:lnTo>
                    <a:lnTo>
                      <a:pt x="169293" y="8455"/>
                    </a:lnTo>
                    <a:lnTo>
                      <a:pt x="169632" y="16477"/>
                    </a:lnTo>
                    <a:lnTo>
                      <a:pt x="163521" y="24628"/>
                    </a:lnTo>
                    <a:lnTo>
                      <a:pt x="161101" y="33968"/>
                    </a:lnTo>
                    <a:lnTo>
                      <a:pt x="160843" y="39865"/>
                    </a:lnTo>
                    <a:lnTo>
                      <a:pt x="158136" y="45107"/>
                    </a:lnTo>
                    <a:lnTo>
                      <a:pt x="154619" y="50745"/>
                    </a:lnTo>
                    <a:lnTo>
                      <a:pt x="152361" y="62449"/>
                    </a:lnTo>
                    <a:lnTo>
                      <a:pt x="151915" y="74315"/>
                    </a:lnTo>
                    <a:lnTo>
                      <a:pt x="150886" y="76296"/>
                    </a:lnTo>
                    <a:lnTo>
                      <a:pt x="149208" y="77617"/>
                    </a:lnTo>
                    <a:lnTo>
                      <a:pt x="147097" y="78497"/>
                    </a:lnTo>
                    <a:lnTo>
                      <a:pt x="145689" y="81069"/>
                    </a:lnTo>
                    <a:lnTo>
                      <a:pt x="142717" y="93177"/>
                    </a:lnTo>
                    <a:lnTo>
                      <a:pt x="135972" y="106659"/>
                    </a:lnTo>
                    <a:lnTo>
                      <a:pt x="135296" y="109765"/>
                    </a:lnTo>
                    <a:lnTo>
                      <a:pt x="127055" y="127519"/>
                    </a:lnTo>
                    <a:lnTo>
                      <a:pt x="124930" y="136982"/>
                    </a:lnTo>
                    <a:lnTo>
                      <a:pt x="118127" y="151141"/>
                    </a:lnTo>
                    <a:lnTo>
                      <a:pt x="106433" y="193116"/>
                    </a:lnTo>
                    <a:lnTo>
                      <a:pt x="100142" y="205223"/>
                    </a:lnTo>
                    <a:lnTo>
                      <a:pt x="97487" y="220150"/>
                    </a:lnTo>
                    <a:lnTo>
                      <a:pt x="91209" y="232062"/>
                    </a:lnTo>
                    <a:lnTo>
                      <a:pt x="89674" y="243969"/>
                    </a:lnTo>
                    <a:lnTo>
                      <a:pt x="88557" y="245954"/>
                    </a:lnTo>
                    <a:lnTo>
                      <a:pt x="86819" y="247277"/>
                    </a:lnTo>
                    <a:lnTo>
                      <a:pt x="84668" y="248159"/>
                    </a:lnTo>
                    <a:lnTo>
                      <a:pt x="83234" y="249739"/>
                    </a:lnTo>
                    <a:lnTo>
                      <a:pt x="80377" y="258816"/>
                    </a:lnTo>
                    <a:lnTo>
                      <a:pt x="89189" y="258852"/>
                    </a:lnTo>
                    <a:lnTo>
                      <a:pt x="89265" y="254112"/>
                    </a:lnTo>
                    <a:lnTo>
                      <a:pt x="90268" y="252715"/>
                    </a:lnTo>
                    <a:lnTo>
                      <a:pt x="98227" y="249922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729" name="SMARTInkShape-1121"/>
              <p:cNvSpPr/>
              <p:nvPr>
                <p:custDataLst>
                  <p:tags r:id="rId8"/>
                </p:custDataLst>
              </p:nvPr>
            </p:nvSpPr>
            <p:spPr>
              <a:xfrm>
                <a:off x="5500688" y="5875734"/>
                <a:ext cx="133945" cy="17860"/>
              </a:xfrm>
              <a:custGeom>
                <a:avLst/>
                <a:gdLst/>
                <a:ahLst/>
                <a:cxnLst/>
                <a:rect l="0" t="0" r="0" b="0"/>
                <a:pathLst>
                  <a:path w="133945" h="17860">
                    <a:moveTo>
                      <a:pt x="0" y="17859"/>
                    </a:moveTo>
                    <a:lnTo>
                      <a:pt x="13301" y="17859"/>
                    </a:lnTo>
                    <a:lnTo>
                      <a:pt x="18479" y="15214"/>
                    </a:lnTo>
                    <a:lnTo>
                      <a:pt x="24087" y="11723"/>
                    </a:lnTo>
                    <a:lnTo>
                      <a:pt x="35773" y="9481"/>
                    </a:lnTo>
                    <a:lnTo>
                      <a:pt x="65913" y="7944"/>
                    </a:lnTo>
                    <a:lnTo>
                      <a:pt x="83008" y="1242"/>
                    </a:lnTo>
                    <a:lnTo>
                      <a:pt x="86096" y="1820"/>
                    </a:lnTo>
                    <a:lnTo>
                      <a:pt x="92174" y="5108"/>
                    </a:lnTo>
                    <a:lnTo>
                      <a:pt x="95183" y="5390"/>
                    </a:lnTo>
                    <a:lnTo>
                      <a:pt x="119059" y="269"/>
                    </a:lnTo>
                    <a:lnTo>
                      <a:pt x="133944" y="0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730" name="SMARTInkShape-1122"/>
              <p:cNvSpPr/>
              <p:nvPr>
                <p:custDataLst>
                  <p:tags r:id="rId9"/>
                </p:custDataLst>
              </p:nvPr>
            </p:nvSpPr>
            <p:spPr>
              <a:xfrm>
                <a:off x="5715000" y="5732968"/>
                <a:ext cx="160703" cy="187415"/>
              </a:xfrm>
              <a:custGeom>
                <a:avLst/>
                <a:gdLst/>
                <a:ahLst/>
                <a:cxnLst/>
                <a:rect l="0" t="0" r="0" b="0"/>
                <a:pathLst>
                  <a:path w="160703" h="187415">
                    <a:moveTo>
                      <a:pt x="0" y="8821"/>
                    </a:moveTo>
                    <a:lnTo>
                      <a:pt x="0" y="1133"/>
                    </a:lnTo>
                    <a:lnTo>
                      <a:pt x="992" y="719"/>
                    </a:lnTo>
                    <a:lnTo>
                      <a:pt x="7688" y="0"/>
                    </a:lnTo>
                    <a:lnTo>
                      <a:pt x="16509" y="7589"/>
                    </a:lnTo>
                    <a:lnTo>
                      <a:pt x="22200" y="8455"/>
                    </a:lnTo>
                    <a:lnTo>
                      <a:pt x="60746" y="8821"/>
                    </a:lnTo>
                    <a:lnTo>
                      <a:pt x="69289" y="14957"/>
                    </a:lnTo>
                    <a:lnTo>
                      <a:pt x="77636" y="16923"/>
                    </a:lnTo>
                    <a:lnTo>
                      <a:pt x="87565" y="17641"/>
                    </a:lnTo>
                    <a:lnTo>
                      <a:pt x="96083" y="23866"/>
                    </a:lnTo>
                    <a:lnTo>
                      <a:pt x="104426" y="26839"/>
                    </a:lnTo>
                    <a:lnTo>
                      <a:pt x="129343" y="48878"/>
                    </a:lnTo>
                    <a:lnTo>
                      <a:pt x="131899" y="54074"/>
                    </a:lnTo>
                    <a:lnTo>
                      <a:pt x="132581" y="56849"/>
                    </a:lnTo>
                    <a:lnTo>
                      <a:pt x="134028" y="58699"/>
                    </a:lnTo>
                    <a:lnTo>
                      <a:pt x="138281" y="60754"/>
                    </a:lnTo>
                    <a:lnTo>
                      <a:pt x="139813" y="62295"/>
                    </a:lnTo>
                    <a:lnTo>
                      <a:pt x="141513" y="66652"/>
                    </a:lnTo>
                    <a:lnTo>
                      <a:pt x="142472" y="74685"/>
                    </a:lnTo>
                    <a:lnTo>
                      <a:pt x="143599" y="76542"/>
                    </a:lnTo>
                    <a:lnTo>
                      <a:pt x="145342" y="77781"/>
                    </a:lnTo>
                    <a:lnTo>
                      <a:pt x="147496" y="78606"/>
                    </a:lnTo>
                    <a:lnTo>
                      <a:pt x="148932" y="80149"/>
                    </a:lnTo>
                    <a:lnTo>
                      <a:pt x="151425" y="87802"/>
                    </a:lnTo>
                    <a:lnTo>
                      <a:pt x="151803" y="114248"/>
                    </a:lnTo>
                    <a:lnTo>
                      <a:pt x="157942" y="122764"/>
                    </a:lnTo>
                    <a:lnTo>
                      <a:pt x="160625" y="133347"/>
                    </a:lnTo>
                    <a:lnTo>
                      <a:pt x="160702" y="138432"/>
                    </a:lnTo>
                    <a:lnTo>
                      <a:pt x="158074" y="143486"/>
                    </a:lnTo>
                    <a:lnTo>
                      <a:pt x="153042" y="150073"/>
                    </a:lnTo>
                    <a:lnTo>
                      <a:pt x="151814" y="160504"/>
                    </a:lnTo>
                    <a:lnTo>
                      <a:pt x="144117" y="168303"/>
                    </a:lnTo>
                    <a:lnTo>
                      <a:pt x="138503" y="169185"/>
                    </a:lnTo>
                    <a:lnTo>
                      <a:pt x="136983" y="170300"/>
                    </a:lnTo>
                    <a:lnTo>
                      <a:pt x="134844" y="175619"/>
                    </a:lnTo>
                    <a:lnTo>
                      <a:pt x="134346" y="177211"/>
                    </a:lnTo>
                    <a:lnTo>
                      <a:pt x="131477" y="177918"/>
                    </a:lnTo>
                    <a:lnTo>
                      <a:pt x="129324" y="178108"/>
                    </a:lnTo>
                    <a:lnTo>
                      <a:pt x="127888" y="179226"/>
                    </a:lnTo>
                    <a:lnTo>
                      <a:pt x="125128" y="187038"/>
                    </a:lnTo>
                    <a:lnTo>
                      <a:pt x="80487" y="187414"/>
                    </a:lnTo>
                    <a:lnTo>
                      <a:pt x="75637" y="187414"/>
                    </a:lnTo>
                    <a:lnTo>
                      <a:pt x="74237" y="186423"/>
                    </a:lnTo>
                    <a:lnTo>
                      <a:pt x="73304" y="184769"/>
                    </a:lnTo>
                    <a:lnTo>
                      <a:pt x="71438" y="178487"/>
                    </a:lnTo>
                    <a:lnTo>
                      <a:pt x="71437" y="178485"/>
                    </a:lnTo>
                    <a:lnTo>
                      <a:pt x="62507" y="178485"/>
                    </a:lnTo>
                    <a:lnTo>
                      <a:pt x="67247" y="178485"/>
                    </a:lnTo>
                    <a:lnTo>
                      <a:pt x="68644" y="177493"/>
                    </a:lnTo>
                    <a:lnTo>
                      <a:pt x="69575" y="175839"/>
                    </a:lnTo>
                    <a:lnTo>
                      <a:pt x="71069" y="170797"/>
                    </a:lnTo>
                    <a:lnTo>
                      <a:pt x="71437" y="178485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731" name="SMARTInkShape-1123"/>
              <p:cNvSpPr/>
              <p:nvPr>
                <p:custDataLst>
                  <p:tags r:id="rId10"/>
                </p:custDataLst>
              </p:nvPr>
            </p:nvSpPr>
            <p:spPr>
              <a:xfrm>
                <a:off x="5254441" y="5777507"/>
                <a:ext cx="67654" cy="267892"/>
              </a:xfrm>
              <a:custGeom>
                <a:avLst/>
                <a:gdLst/>
                <a:ahLst/>
                <a:cxnLst/>
                <a:rect l="0" t="0" r="0" b="0"/>
                <a:pathLst>
                  <a:path w="67654" h="267892">
                    <a:moveTo>
                      <a:pt x="67653" y="35719"/>
                    </a:moveTo>
                    <a:lnTo>
                      <a:pt x="67653" y="27158"/>
                    </a:lnTo>
                    <a:lnTo>
                      <a:pt x="62912" y="26898"/>
                    </a:lnTo>
                    <a:lnTo>
                      <a:pt x="61516" y="25870"/>
                    </a:lnTo>
                    <a:lnTo>
                      <a:pt x="58755" y="17970"/>
                    </a:lnTo>
                    <a:lnTo>
                      <a:pt x="58732" y="17892"/>
                    </a:lnTo>
                    <a:lnTo>
                      <a:pt x="49902" y="9039"/>
                    </a:lnTo>
                    <a:lnTo>
                      <a:pt x="41234" y="8932"/>
                    </a:lnTo>
                    <a:lnTo>
                      <a:pt x="32046" y="109"/>
                    </a:lnTo>
                    <a:lnTo>
                      <a:pt x="23006" y="0"/>
                    </a:lnTo>
                    <a:lnTo>
                      <a:pt x="23004" y="21328"/>
                    </a:lnTo>
                    <a:lnTo>
                      <a:pt x="20358" y="27007"/>
                    </a:lnTo>
                    <a:lnTo>
                      <a:pt x="15316" y="33999"/>
                    </a:lnTo>
                    <a:lnTo>
                      <a:pt x="14081" y="77340"/>
                    </a:lnTo>
                    <a:lnTo>
                      <a:pt x="13081" y="101383"/>
                    </a:lnTo>
                    <a:lnTo>
                      <a:pt x="9334" y="108891"/>
                    </a:lnTo>
                    <a:lnTo>
                      <a:pt x="8930" y="112281"/>
                    </a:lnTo>
                    <a:lnTo>
                      <a:pt x="13201" y="127883"/>
                    </a:lnTo>
                    <a:lnTo>
                      <a:pt x="8757" y="146015"/>
                    </a:lnTo>
                    <a:lnTo>
                      <a:pt x="11066" y="156925"/>
                    </a:lnTo>
                    <a:lnTo>
                      <a:pt x="5795" y="181681"/>
                    </a:lnTo>
                    <a:lnTo>
                      <a:pt x="5153" y="225818"/>
                    </a:lnTo>
                    <a:lnTo>
                      <a:pt x="5145" y="244043"/>
                    </a:lnTo>
                    <a:lnTo>
                      <a:pt x="4153" y="246040"/>
                    </a:lnTo>
                    <a:lnTo>
                      <a:pt x="2499" y="247371"/>
                    </a:lnTo>
                    <a:lnTo>
                      <a:pt x="405" y="248257"/>
                    </a:lnTo>
                    <a:lnTo>
                      <a:pt x="0" y="249841"/>
                    </a:lnTo>
                    <a:lnTo>
                      <a:pt x="5030" y="258778"/>
                    </a:lnTo>
                    <a:lnTo>
                      <a:pt x="5069" y="258839"/>
                    </a:lnTo>
                    <a:lnTo>
                      <a:pt x="5145" y="267891"/>
                    </a:lnTo>
                  </a:path>
                </a:pathLst>
              </a:cu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862394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 pitchFamily="34" charset="0"/>
              <a:buChar char="•"/>
            </a:pPr>
            <a:r>
              <a:rPr lang="sv-FI" dirty="0"/>
              <a:t>S. 109 uppg. 3-9, 3-12, 3-15, (+s. 110)</a:t>
            </a:r>
          </a:p>
          <a:p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2484041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195</Words>
  <Application>Microsoft Office PowerPoint</Application>
  <PresentationFormat>On-screen Show (4:3)</PresentationFormat>
  <Paragraphs>19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Atomkärnan forts.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Atomkärnan forts.</dc:title>
  <dc:creator>Markus Norrby</dc:creator>
  <cp:lastModifiedBy>Markus Norrby</cp:lastModifiedBy>
  <cp:revision>10</cp:revision>
  <dcterms:created xsi:type="dcterms:W3CDTF">2012-11-02T11:09:36Z</dcterms:created>
  <dcterms:modified xsi:type="dcterms:W3CDTF">2014-10-31T11:05:45Z</dcterms:modified>
</cp:coreProperties>
</file>