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00645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47607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5038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09400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15747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92817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35192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22629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662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91127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93517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FEB20-9F00-4CA6-A9A5-F281BB69ACEC}" type="datetimeFigureOut">
              <a:rPr lang="sv-FI" smtClean="0"/>
              <a:t>5.9.2014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391D5-BF29-48D0-8926-D7B61250DC5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08794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err="1" smtClean="0"/>
              <a:t>Investigation</a:t>
            </a:r>
            <a:r>
              <a:rPr lang="sv-FI" dirty="0" smtClean="0"/>
              <a:t> 1 (2B 5.9.14)</a:t>
            </a:r>
            <a:endParaRPr lang="sv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FI" dirty="0" smtClean="0"/>
              <a:t>Your task is to </a:t>
            </a:r>
            <a:r>
              <a:rPr lang="sv-FI" b="1" dirty="0" err="1" smtClean="0"/>
              <a:t>find</a:t>
            </a:r>
            <a:r>
              <a:rPr lang="sv-FI" b="1" dirty="0" smtClean="0"/>
              <a:t> the </a:t>
            </a:r>
            <a:r>
              <a:rPr lang="sv-FI" b="1" dirty="0" err="1" smtClean="0"/>
              <a:t>specific</a:t>
            </a:r>
            <a:r>
              <a:rPr lang="sv-FI" b="1" dirty="0" smtClean="0"/>
              <a:t> heat </a:t>
            </a:r>
            <a:r>
              <a:rPr lang="sv-FI" b="1" dirty="0" err="1" smtClean="0"/>
              <a:t>capacity</a:t>
            </a:r>
            <a:r>
              <a:rPr lang="sv-FI" b="1" dirty="0" smtClean="0"/>
              <a:t> </a:t>
            </a:r>
            <a:r>
              <a:rPr lang="sv-FI" dirty="0" smtClean="0"/>
              <a:t>of an </a:t>
            </a:r>
            <a:r>
              <a:rPr lang="sv-FI" dirty="0" err="1" smtClean="0"/>
              <a:t>object</a:t>
            </a:r>
            <a:r>
              <a:rPr lang="sv-FI" dirty="0" smtClean="0"/>
              <a:t> </a:t>
            </a:r>
            <a:r>
              <a:rPr lang="sv-FI" dirty="0" err="1" smtClean="0"/>
              <a:t>provided</a:t>
            </a:r>
            <a:r>
              <a:rPr lang="sv-FI" dirty="0" smtClean="0"/>
              <a:t> by the </a:t>
            </a:r>
            <a:r>
              <a:rPr lang="sv-FI" dirty="0" err="1" smtClean="0"/>
              <a:t>teacher</a:t>
            </a:r>
            <a:r>
              <a:rPr lang="sv-FI" dirty="0" smtClean="0"/>
              <a:t> and, </a:t>
            </a:r>
            <a:r>
              <a:rPr lang="sv-FI" dirty="0" err="1" smtClean="0"/>
              <a:t>if</a:t>
            </a:r>
            <a:r>
              <a:rPr lang="sv-FI" dirty="0" smtClean="0"/>
              <a:t> </a:t>
            </a:r>
            <a:r>
              <a:rPr lang="sv-FI" dirty="0" err="1" smtClean="0"/>
              <a:t>possible</a:t>
            </a:r>
            <a:r>
              <a:rPr lang="sv-FI" dirty="0" smtClean="0"/>
              <a:t>, </a:t>
            </a:r>
            <a:r>
              <a:rPr lang="sv-FI" dirty="0" err="1" smtClean="0"/>
              <a:t>draw</a:t>
            </a:r>
            <a:r>
              <a:rPr lang="sv-FI" dirty="0" smtClean="0"/>
              <a:t> </a:t>
            </a:r>
            <a:r>
              <a:rPr lang="sv-FI" dirty="0" err="1" smtClean="0"/>
              <a:t>some</a:t>
            </a:r>
            <a:r>
              <a:rPr lang="sv-FI" dirty="0" smtClean="0"/>
              <a:t> </a:t>
            </a:r>
            <a:r>
              <a:rPr lang="sv-FI" dirty="0" err="1" smtClean="0"/>
              <a:t>conlusion</a:t>
            </a:r>
            <a:r>
              <a:rPr lang="sv-FI" dirty="0" smtClean="0"/>
              <a:t> </a:t>
            </a:r>
            <a:r>
              <a:rPr lang="sv-FI" dirty="0" err="1" smtClean="0"/>
              <a:t>about</a:t>
            </a:r>
            <a:r>
              <a:rPr lang="sv-FI" dirty="0" smtClean="0"/>
              <a:t> </a:t>
            </a:r>
            <a:r>
              <a:rPr lang="sv-FI" b="1" dirty="0" err="1" smtClean="0"/>
              <a:t>what</a:t>
            </a:r>
            <a:r>
              <a:rPr lang="sv-FI" b="1" dirty="0" smtClean="0"/>
              <a:t> material</a:t>
            </a:r>
            <a:r>
              <a:rPr lang="sv-FI" dirty="0" smtClean="0"/>
              <a:t> it is </a:t>
            </a:r>
            <a:r>
              <a:rPr lang="sv-FI" dirty="0" err="1" smtClean="0"/>
              <a:t>made</a:t>
            </a:r>
            <a:r>
              <a:rPr lang="sv-FI" dirty="0" smtClean="0"/>
              <a:t> of</a:t>
            </a:r>
          </a:p>
          <a:p>
            <a:pPr marL="514350" indent="-514350">
              <a:buFont typeface="+mj-lt"/>
              <a:buAutoNum type="arabicPeriod"/>
            </a:pPr>
            <a:r>
              <a:rPr lang="sv-FI" dirty="0" smtClean="0"/>
              <a:t>Read ”The </a:t>
            </a:r>
            <a:r>
              <a:rPr lang="sv-FI" dirty="0" err="1" smtClean="0"/>
              <a:t>method</a:t>
            </a:r>
            <a:r>
              <a:rPr lang="sv-FI" dirty="0" smtClean="0"/>
              <a:t> of </a:t>
            </a:r>
            <a:r>
              <a:rPr lang="sv-FI" dirty="0" err="1" smtClean="0"/>
              <a:t>mixtures</a:t>
            </a:r>
            <a:r>
              <a:rPr lang="sv-FI" dirty="0" smtClean="0"/>
              <a:t>” on p. 123-124</a:t>
            </a:r>
          </a:p>
          <a:p>
            <a:pPr marL="514350" indent="-514350">
              <a:buFont typeface="+mj-lt"/>
              <a:buAutoNum type="arabicPeriod"/>
            </a:pPr>
            <a:r>
              <a:rPr lang="sv-FI" dirty="0" smtClean="0"/>
              <a:t>In </a:t>
            </a:r>
            <a:r>
              <a:rPr lang="sv-FI" dirty="0" err="1" smtClean="0"/>
              <a:t>groups</a:t>
            </a:r>
            <a:r>
              <a:rPr lang="sv-FI" dirty="0" smtClean="0"/>
              <a:t>, plan the </a:t>
            </a:r>
            <a:r>
              <a:rPr lang="sv-FI" dirty="0" err="1" smtClean="0"/>
              <a:t>details</a:t>
            </a:r>
            <a:r>
              <a:rPr lang="sv-FI" dirty="0" smtClean="0"/>
              <a:t> of your experiment</a:t>
            </a:r>
          </a:p>
          <a:p>
            <a:pPr marL="514350" indent="-514350">
              <a:buFont typeface="+mj-lt"/>
              <a:buAutoNum type="arabicPeriod"/>
            </a:pPr>
            <a:r>
              <a:rPr lang="sv-FI" dirty="0" smtClean="0"/>
              <a:t>Present your plan to the </a:t>
            </a:r>
            <a:r>
              <a:rPr lang="sv-FI" dirty="0" err="1" smtClean="0"/>
              <a:t>teacher</a:t>
            </a:r>
            <a:endParaRPr lang="sv-FI" dirty="0" smtClean="0"/>
          </a:p>
          <a:p>
            <a:pPr marL="514350" indent="-514350">
              <a:buFont typeface="+mj-lt"/>
              <a:buAutoNum type="arabicPeriod"/>
            </a:pPr>
            <a:r>
              <a:rPr lang="sv-FI" dirty="0" err="1" smtClean="0"/>
              <a:t>Carry</a:t>
            </a:r>
            <a:r>
              <a:rPr lang="sv-FI" dirty="0" smtClean="0"/>
              <a:t> </a:t>
            </a:r>
            <a:r>
              <a:rPr lang="sv-FI" dirty="0" err="1" smtClean="0"/>
              <a:t>out</a:t>
            </a:r>
            <a:r>
              <a:rPr lang="sv-FI" dirty="0" smtClean="0"/>
              <a:t> your experiment, </a:t>
            </a:r>
            <a:r>
              <a:rPr lang="sv-FI" dirty="0" err="1" smtClean="0"/>
              <a:t>repeat</a:t>
            </a:r>
            <a:r>
              <a:rPr lang="sv-FI" dirty="0" smtClean="0"/>
              <a:t> the </a:t>
            </a:r>
            <a:r>
              <a:rPr lang="sv-FI" dirty="0" err="1" smtClean="0"/>
              <a:t>measurements</a:t>
            </a:r>
            <a:r>
              <a:rPr lang="sv-FI" dirty="0" smtClean="0"/>
              <a:t> </a:t>
            </a:r>
            <a:r>
              <a:rPr lang="sv-FI" dirty="0" err="1" smtClean="0"/>
              <a:t>if</a:t>
            </a:r>
            <a:r>
              <a:rPr lang="sv-FI" dirty="0" smtClean="0"/>
              <a:t> </a:t>
            </a:r>
            <a:r>
              <a:rPr lang="sv-FI" dirty="0" err="1" smtClean="0"/>
              <a:t>possible</a:t>
            </a:r>
            <a:endParaRPr lang="sv-FI" dirty="0" smtClean="0"/>
          </a:p>
          <a:p>
            <a:pPr marL="514350" indent="-514350">
              <a:buFont typeface="+mj-lt"/>
              <a:buAutoNum type="arabicPeriod"/>
            </a:pPr>
            <a:r>
              <a:rPr lang="sv-FI" dirty="0" err="1" smtClean="0"/>
              <a:t>Write</a:t>
            </a:r>
            <a:r>
              <a:rPr lang="sv-FI" dirty="0" smtClean="0"/>
              <a:t> a </a:t>
            </a:r>
            <a:r>
              <a:rPr lang="sv-FI" dirty="0" err="1" smtClean="0"/>
              <a:t>short</a:t>
            </a:r>
            <a:r>
              <a:rPr lang="sv-FI" dirty="0" smtClean="0"/>
              <a:t> report (max 1 A4) </a:t>
            </a:r>
            <a:r>
              <a:rPr lang="sv-FI" dirty="0" err="1" smtClean="0"/>
              <a:t>where</a:t>
            </a:r>
            <a:r>
              <a:rPr lang="sv-FI" dirty="0" smtClean="0"/>
              <a:t> you </a:t>
            </a:r>
            <a:r>
              <a:rPr lang="sv-FI" dirty="0" err="1" smtClean="0"/>
              <a:t>describe</a:t>
            </a:r>
            <a:r>
              <a:rPr lang="sv-FI" dirty="0" smtClean="0"/>
              <a:t> your experiment and </a:t>
            </a:r>
            <a:r>
              <a:rPr lang="sv-FI" dirty="0" err="1" smtClean="0"/>
              <a:t>state</a:t>
            </a:r>
            <a:r>
              <a:rPr lang="sv-FI" dirty="0" smtClean="0"/>
              <a:t> your </a:t>
            </a:r>
            <a:r>
              <a:rPr lang="sv-FI" dirty="0" err="1" smtClean="0"/>
              <a:t>results</a:t>
            </a:r>
            <a:r>
              <a:rPr lang="sv-FI" dirty="0" smtClean="0"/>
              <a:t>. </a:t>
            </a:r>
            <a:r>
              <a:rPr lang="sv-FI" dirty="0" err="1" smtClean="0"/>
              <a:t>Send</a:t>
            </a:r>
            <a:r>
              <a:rPr lang="sv-FI" dirty="0" smtClean="0"/>
              <a:t> it by </a:t>
            </a:r>
            <a:r>
              <a:rPr lang="sv-FI" dirty="0" err="1" smtClean="0"/>
              <a:t>e-mail</a:t>
            </a:r>
            <a:r>
              <a:rPr lang="sv-FI" dirty="0" smtClean="0"/>
              <a:t> to </a:t>
            </a:r>
            <a:r>
              <a:rPr lang="sv-FI" i="1" dirty="0" err="1" smtClean="0"/>
              <a:t>mnorrby@abo.fi</a:t>
            </a:r>
            <a:endParaRPr lang="sv-FI" i="1" dirty="0"/>
          </a:p>
        </p:txBody>
      </p:sp>
    </p:spTree>
    <p:extLst>
      <p:ext uri="{BB962C8B-B14F-4D97-AF65-F5344CB8AC3E}">
        <p14:creationId xmlns:p14="http://schemas.microsoft.com/office/powerpoint/2010/main" val="161555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98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Investigation 1 (2B 5.9.14)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Investigation 1 (2B 5.9.14)</dc:title>
  <dc:creator>Markus Norrby</dc:creator>
  <cp:lastModifiedBy>Markus Norrby</cp:lastModifiedBy>
  <cp:revision>1</cp:revision>
  <dcterms:created xsi:type="dcterms:W3CDTF">2014-09-05T07:29:08Z</dcterms:created>
  <dcterms:modified xsi:type="dcterms:W3CDTF">2014-09-05T07:39:14Z</dcterms:modified>
</cp:coreProperties>
</file>