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178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8856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3637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4542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6138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6261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071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6924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9911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473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2095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FF80-4486-443C-92CE-AF099E3FB18F}" type="datetimeFigureOut">
              <a:rPr lang="sv-FI" smtClean="0"/>
              <a:t>12.3.2015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8A6CC-FB2E-4E31-B36F-982E9B873A2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7072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6.1 </a:t>
            </a:r>
            <a:r>
              <a:rPr lang="sv-FI" dirty="0" err="1" smtClean="0"/>
              <a:t>Circular</a:t>
            </a:r>
            <a:r>
              <a:rPr lang="sv-FI" dirty="0" smtClean="0"/>
              <a:t> motion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err="1" smtClean="0">
                    <a:ea typeface="Cambria Math"/>
                  </a:rPr>
                  <a:t>Angular</a:t>
                </a:r>
                <a:r>
                  <a:rPr lang="sv-FI" dirty="0" smtClean="0">
                    <a:ea typeface="Cambria Math"/>
                  </a:rPr>
                  <a:t> speed: </a:t>
                </a: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𝜔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b="0" dirty="0" err="1" smtClean="0"/>
                  <a:t>Frequency</a:t>
                </a:r>
                <a:r>
                  <a:rPr lang="sv-FI" b="0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𝑓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den>
                    </m:f>
                  </m:oMath>
                </a14:m>
                <a:endParaRPr lang="sv-FI" b="0" dirty="0" smtClean="0"/>
              </a:p>
              <a:p>
                <a:r>
                  <a:rPr lang="sv-FI" b="0" dirty="0" smtClean="0"/>
                  <a:t>Radial </a:t>
                </a:r>
                <a:r>
                  <a:rPr lang="sv-FI" b="0" dirty="0" err="1" smtClean="0"/>
                  <a:t>velocity</a:t>
                </a:r>
                <a:r>
                  <a:rPr lang="sv-FI" b="0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𝑟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𝜔</m:t>
                    </m:r>
                  </m:oMath>
                </a14:m>
                <a:endParaRPr lang="sv-FI" b="0" dirty="0" smtClean="0">
                  <a:ea typeface="Cambria Math"/>
                </a:endParaRPr>
              </a:p>
              <a:p>
                <a:r>
                  <a:rPr lang="sv-FI" b="0" dirty="0" smtClean="0"/>
                  <a:t>Centripetal acceleration: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𝑎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sv-FI" b="0" dirty="0" smtClean="0"/>
              </a:p>
              <a:p>
                <a:r>
                  <a:rPr lang="sv-FI" b="0" dirty="0" smtClean="0"/>
                  <a:t>Centripetal force: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𝐹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𝑚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8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55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6.1 Circular motion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6.1 Circular motion</dc:title>
  <dc:creator>Markus Norrby</dc:creator>
  <cp:lastModifiedBy>Markus Norrby</cp:lastModifiedBy>
  <cp:revision>2</cp:revision>
  <dcterms:created xsi:type="dcterms:W3CDTF">2015-03-12T12:56:35Z</dcterms:created>
  <dcterms:modified xsi:type="dcterms:W3CDTF">2015-03-13T06:18:41Z</dcterms:modified>
</cp:coreProperties>
</file>