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94056-8689-4DFE-B623-9F8BC0E50E22}" type="datetimeFigureOut">
              <a:rPr lang="sv-FI" smtClean="0"/>
              <a:t>17.11.2014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22F2-D640-4444-9DF5-2F45179FCA7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190125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94056-8689-4DFE-B623-9F8BC0E50E22}" type="datetimeFigureOut">
              <a:rPr lang="sv-FI" smtClean="0"/>
              <a:t>17.11.2014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22F2-D640-4444-9DF5-2F45179FCA7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923508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94056-8689-4DFE-B623-9F8BC0E50E22}" type="datetimeFigureOut">
              <a:rPr lang="sv-FI" smtClean="0"/>
              <a:t>17.11.2014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22F2-D640-4444-9DF5-2F45179FCA7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206668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94056-8689-4DFE-B623-9F8BC0E50E22}" type="datetimeFigureOut">
              <a:rPr lang="sv-FI" smtClean="0"/>
              <a:t>17.11.2014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22F2-D640-4444-9DF5-2F45179FCA7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547193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94056-8689-4DFE-B623-9F8BC0E50E22}" type="datetimeFigureOut">
              <a:rPr lang="sv-FI" smtClean="0"/>
              <a:t>17.11.2014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22F2-D640-4444-9DF5-2F45179FCA7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8236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94056-8689-4DFE-B623-9F8BC0E50E22}" type="datetimeFigureOut">
              <a:rPr lang="sv-FI" smtClean="0"/>
              <a:t>17.11.2014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22F2-D640-4444-9DF5-2F45179FCA7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559435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94056-8689-4DFE-B623-9F8BC0E50E22}" type="datetimeFigureOut">
              <a:rPr lang="sv-FI" smtClean="0"/>
              <a:t>17.11.2014</a:t>
            </a:fld>
            <a:endParaRPr lang="sv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22F2-D640-4444-9DF5-2F45179FCA7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908215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94056-8689-4DFE-B623-9F8BC0E50E22}" type="datetimeFigureOut">
              <a:rPr lang="sv-FI" smtClean="0"/>
              <a:t>17.11.2014</a:t>
            </a:fld>
            <a:endParaRPr lang="sv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22F2-D640-4444-9DF5-2F45179FCA7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657662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94056-8689-4DFE-B623-9F8BC0E50E22}" type="datetimeFigureOut">
              <a:rPr lang="sv-FI" smtClean="0"/>
              <a:t>17.11.2014</a:t>
            </a:fld>
            <a:endParaRPr lang="sv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22F2-D640-4444-9DF5-2F45179FCA7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851749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94056-8689-4DFE-B623-9F8BC0E50E22}" type="datetimeFigureOut">
              <a:rPr lang="sv-FI" smtClean="0"/>
              <a:t>17.11.2014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22F2-D640-4444-9DF5-2F45179FCA7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38259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94056-8689-4DFE-B623-9F8BC0E50E22}" type="datetimeFigureOut">
              <a:rPr lang="sv-FI" smtClean="0"/>
              <a:t>17.11.2014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22F2-D640-4444-9DF5-2F45179FCA7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2030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94056-8689-4DFE-B623-9F8BC0E50E22}" type="datetimeFigureOut">
              <a:rPr lang="sv-FI" smtClean="0"/>
              <a:t>17.11.2014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122F2-D640-4444-9DF5-2F45179FCA7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13865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FY8 prov </a:t>
            </a:r>
            <a:r>
              <a:rPr lang="sv-FI" dirty="0" smtClean="0"/>
              <a:t>(</a:t>
            </a:r>
            <a:r>
              <a:rPr lang="sv-FI" dirty="0" smtClean="0"/>
              <a:t>on</a:t>
            </a:r>
            <a:r>
              <a:rPr lang="sv-FI" dirty="0" smtClean="0"/>
              <a:t> 19.11 </a:t>
            </a:r>
            <a:r>
              <a:rPr lang="sv-FI" dirty="0" smtClean="0"/>
              <a:t>kl. 9-11)</a:t>
            </a:r>
            <a:endParaRPr lang="sv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sv-FI" dirty="0" smtClean="0"/>
                  <a:t>Fem frågor, alla besvaras</a:t>
                </a:r>
              </a:p>
              <a:p>
                <a:pPr lvl="1"/>
                <a:r>
                  <a:rPr lang="sv-FI" dirty="0" smtClean="0"/>
                  <a:t>En fråga ”förklara kort följande sex begrepp”</a:t>
                </a:r>
              </a:p>
              <a:p>
                <a:pPr lvl="1"/>
                <a:r>
                  <a:rPr lang="sv-FI" dirty="0" smtClean="0"/>
                  <a:t>Ca två </a:t>
                </a:r>
                <a:r>
                  <a:rPr lang="sv-FI" dirty="0" smtClean="0"/>
                  <a:t>räkneuppgifter</a:t>
                </a:r>
              </a:p>
              <a:p>
                <a:pPr lvl="1"/>
                <a:r>
                  <a:rPr lang="sv-FI" dirty="0" smtClean="0"/>
                  <a:t>Ca två</a:t>
                </a:r>
                <a:r>
                  <a:rPr lang="sv-FI" dirty="0" smtClean="0"/>
                  <a:t> </a:t>
                </a:r>
                <a:r>
                  <a:rPr lang="sv-FI" dirty="0" smtClean="0"/>
                  <a:t>skriv/rita/förklara och kanske räkna lite</a:t>
                </a:r>
              </a:p>
              <a:p>
                <a:r>
                  <a:rPr lang="sv-FI" dirty="0" smtClean="0"/>
                  <a:t>Kap.1: EM-strålning</a:t>
                </a:r>
              </a:p>
              <a:p>
                <a:pPr lvl="1"/>
                <a:r>
                  <a:rPr lang="sv-FI" dirty="0" smtClean="0"/>
                  <a:t>Viktiga formler: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𝐸</m:t>
                    </m:r>
                    <m:r>
                      <a:rPr lang="sv-FI" b="0" i="1" smtClean="0">
                        <a:latin typeface="Cambria Math"/>
                      </a:rPr>
                      <m:t>=</m:t>
                    </m:r>
                    <m:r>
                      <a:rPr lang="sv-FI" b="0" i="1" smtClean="0">
                        <a:latin typeface="Cambria Math"/>
                      </a:rPr>
                      <m:t>h𝑓</m:t>
                    </m:r>
                    <m:r>
                      <a:rPr lang="sv-F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v-F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h𝑐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𝜆</m:t>
                        </m:r>
                      </m:den>
                    </m:f>
                  </m:oMath>
                </a14:m>
                <a:r>
                  <a:rPr lang="sv-FI" dirty="0" smtClean="0"/>
                  <a:t> (strålningskvantum)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h𝑓</m:t>
                    </m:r>
                    <m:r>
                      <a:rPr lang="sv-FI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sv-FI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sv-FI" b="0" i="1" smtClean="0">
                        <a:latin typeface="Cambria Math"/>
                      </a:rPr>
                      <m:t>+</m:t>
                    </m:r>
                  </m:oMath>
                </a14:m>
                <a:r>
                  <a:rPr lang="sv-FI" i="1" dirty="0" err="1" smtClean="0"/>
                  <a:t>E</a:t>
                </a:r>
                <a:r>
                  <a:rPr lang="sv-FI" i="1" baseline="-25000" dirty="0" err="1" smtClean="0"/>
                  <a:t>k</a:t>
                </a:r>
                <a:r>
                  <a:rPr lang="sv-FI" i="1" baseline="30000" dirty="0" err="1" smtClean="0"/>
                  <a:t>max</a:t>
                </a:r>
                <a:r>
                  <a:rPr lang="sv-FI" i="1" dirty="0" smtClean="0"/>
                  <a:t> </a:t>
                </a:r>
                <a:r>
                  <a:rPr lang="sv-FI" dirty="0" smtClean="0"/>
                  <a:t>(fotoelektrisk effekt)</a:t>
                </a:r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  <a:ea typeface="Cambria Math"/>
                      </a:rPr>
                      <m:t>λ</m:t>
                    </m:r>
                    <m:r>
                      <a:rPr lang="sv-FI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sv-FI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h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𝑝</m:t>
                        </m:r>
                      </m:den>
                    </m:f>
                  </m:oMath>
                </a14:m>
                <a:r>
                  <a:rPr lang="sv-FI" dirty="0" smtClean="0"/>
                  <a:t> (de </a:t>
                </a:r>
                <a:r>
                  <a:rPr lang="sv-FI" dirty="0" err="1" smtClean="0"/>
                  <a:t>Broglie</a:t>
                </a:r>
                <a:r>
                  <a:rPr lang="sv-FI" dirty="0" smtClean="0"/>
                  <a:t>-våglängd)</a:t>
                </a:r>
              </a:p>
              <a:p>
                <a:pPr lvl="1"/>
                <a:r>
                  <a:rPr lang="sv-FI" dirty="0" smtClean="0"/>
                  <a:t>Inte s. 25-30 (men läs igenom inför studenten!)</a:t>
                </a:r>
              </a:p>
              <a:p>
                <a:pPr lvl="1"/>
                <a:endParaRPr lang="sv-FI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3504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818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v-FI" dirty="0" smtClean="0"/>
                  <a:t>Kap. 2: Materiens struktur</a:t>
                </a:r>
              </a:p>
              <a:p>
                <a:pPr lvl="1"/>
                <a:r>
                  <a:rPr lang="sv-FI" dirty="0" smtClean="0"/>
                  <a:t>Atommodellernas utveckling</a:t>
                </a:r>
              </a:p>
              <a:p>
                <a:pPr lvl="1"/>
                <a:r>
                  <a:rPr lang="sv-FI" dirty="0" smtClean="0"/>
                  <a:t>Standardmodellen</a:t>
                </a:r>
              </a:p>
              <a:p>
                <a:pPr lvl="1"/>
                <a:r>
                  <a:rPr lang="sv-FI" dirty="0" smtClean="0"/>
                  <a:t>Energinivåer, väteatomen</a:t>
                </a:r>
                <a:endParaRPr lang="sv-FI" dirty="0" smtClean="0"/>
              </a:p>
              <a:p>
                <a:pPr lvl="1"/>
                <a:r>
                  <a:rPr lang="sv-FI" dirty="0" smtClean="0"/>
                  <a:t>Inte </a:t>
                </a:r>
                <a:r>
                  <a:rPr lang="sv-FI" dirty="0"/>
                  <a:t>s. 67-72 (men läs igenom inför studenten!)</a:t>
                </a:r>
              </a:p>
              <a:p>
                <a:r>
                  <a:rPr lang="sv-FI" dirty="0" smtClean="0"/>
                  <a:t>Kap. 3: Atomkärnan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𝐸</m:t>
                    </m:r>
                    <m:r>
                      <a:rPr lang="sv-FI" b="0" i="1" smtClean="0">
                        <a:latin typeface="Cambria Math"/>
                      </a:rPr>
                      <m:t>=</m:t>
                    </m:r>
                    <m:r>
                      <a:rPr lang="sv-FI" b="0" i="1" smtClean="0">
                        <a:latin typeface="Cambria Math"/>
                      </a:rPr>
                      <m:t>𝑚</m:t>
                    </m:r>
                    <m:sSup>
                      <m:sSupPr>
                        <m:ctrlPr>
                          <a:rPr lang="sv-FI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v-FI" b="0" i="1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sv-FI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sv-FI" dirty="0" smtClean="0"/>
              </a:p>
              <a:p>
                <a:pPr lvl="1"/>
                <a:r>
                  <a:rPr lang="sv-FI" dirty="0" smtClean="0"/>
                  <a:t>Massdefekt, bindningsenergi</a:t>
                </a:r>
                <a:endParaRPr lang="sv-FI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250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/>
              <a:t>Kap. 4: Radioaktivitet och </a:t>
            </a:r>
            <a:r>
              <a:rPr lang="sv-FI" dirty="0" smtClean="0"/>
              <a:t>strålning</a:t>
            </a:r>
          </a:p>
          <a:p>
            <a:pPr lvl="1"/>
            <a:r>
              <a:rPr lang="sv-FI" dirty="0" smtClean="0"/>
              <a:t>Alfa, beta, </a:t>
            </a:r>
            <a:r>
              <a:rPr lang="sv-FI" dirty="0" smtClean="0"/>
              <a:t>gamma</a:t>
            </a:r>
          </a:p>
          <a:p>
            <a:pPr lvl="1"/>
            <a:r>
              <a:rPr lang="sv-FI" dirty="0" smtClean="0"/>
              <a:t>Absorptionslagen</a:t>
            </a:r>
          </a:p>
          <a:p>
            <a:pPr lvl="1"/>
            <a:r>
              <a:rPr lang="sv-FI" dirty="0" smtClean="0"/>
              <a:t>Halveringstid, sönderfallslagen</a:t>
            </a:r>
            <a:endParaRPr lang="sv-FI" dirty="0"/>
          </a:p>
          <a:p>
            <a:r>
              <a:rPr lang="sv-FI" dirty="0"/>
              <a:t>Kap. 5: Energin i en </a:t>
            </a:r>
            <a:r>
              <a:rPr lang="sv-FI" dirty="0" smtClean="0"/>
              <a:t>atomkärna</a:t>
            </a:r>
          </a:p>
          <a:p>
            <a:pPr lvl="1"/>
            <a:r>
              <a:rPr lang="sv-FI" dirty="0" smtClean="0"/>
              <a:t>Fission </a:t>
            </a:r>
            <a:r>
              <a:rPr lang="sv-FI" dirty="0" smtClean="0"/>
              <a:t>och </a:t>
            </a:r>
            <a:r>
              <a:rPr lang="sv-FI" dirty="0" smtClean="0"/>
              <a:t>fusion</a:t>
            </a:r>
            <a:endParaRPr lang="sv-FI" dirty="0"/>
          </a:p>
          <a:p>
            <a:r>
              <a:rPr lang="sv-FI" dirty="0"/>
              <a:t>Kap. 6: Strålskydd</a:t>
            </a:r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207842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156</Words>
  <Application>Microsoft Office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FY8 prov (on 19.11 kl. 9-11)</vt:lpstr>
      <vt:lpstr>PowerPoint Presentation</vt:lpstr>
      <vt:lpstr>PowerPoint Presentation</vt:lpstr>
    </vt:vector>
  </TitlesOfParts>
  <Company>Åbo Akademi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FY8 prov (må 26.11 kl. 9-11)</dc:title>
  <dc:creator>Markus Norrby</dc:creator>
  <cp:lastModifiedBy>Markus Norrby</cp:lastModifiedBy>
  <cp:revision>8</cp:revision>
  <dcterms:created xsi:type="dcterms:W3CDTF">2012-11-19T07:24:35Z</dcterms:created>
  <dcterms:modified xsi:type="dcterms:W3CDTF">2014-11-17T07:19:42Z</dcterms:modified>
</cp:coreProperties>
</file>