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94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27497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8688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2851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0583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46200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97002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4362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1739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15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05430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4436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7C89B-ED99-43E3-8238-DC1CC478A7CD}" type="datetimeFigureOut">
              <a:rPr lang="sv-FI" smtClean="0"/>
              <a:t>22.01.2019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8BDDD-80FA-422D-8DFB-E3EEF080722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1137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96752"/>
                <a:ext cx="8301608" cy="4608512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v-FI" b="1" dirty="0" smtClean="0"/>
                  <a:t>Absorption</a:t>
                </a:r>
                <a:r>
                  <a:rPr lang="sv-FI" dirty="0" smtClean="0"/>
                  <a:t>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The </a:t>
                </a:r>
                <a:r>
                  <a:rPr lang="sv-FI" dirty="0" err="1" smtClean="0"/>
                  <a:t>surface</a:t>
                </a:r>
                <a:r>
                  <a:rPr lang="sv-FI" dirty="0" smtClean="0"/>
                  <a:t> heats up!</a:t>
                </a:r>
              </a:p>
              <a:p>
                <a:r>
                  <a:rPr lang="sv-FI" b="1" dirty="0" err="1" smtClean="0"/>
                  <a:t>Reflection</a:t>
                </a:r>
                <a:r>
                  <a:rPr lang="sv-FI" dirty="0" smtClean="0"/>
                  <a:t>: 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err="1" smtClean="0"/>
                  <a:t>angle</a:t>
                </a:r>
                <a:r>
                  <a:rPr lang="sv-FI" dirty="0" smtClean="0"/>
                  <a:t> of </a:t>
                </a:r>
                <a:r>
                  <a:rPr lang="sv-FI" dirty="0" err="1" smtClean="0"/>
                  <a:t>incidence</a:t>
                </a:r>
                <a:r>
                  <a:rPr lang="sv-FI" dirty="0" smtClean="0"/>
                  <a:t> = </a:t>
                </a:r>
                <a:r>
                  <a:rPr lang="sv-FI" dirty="0" err="1" smtClean="0"/>
                  <a:t>angle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of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reflection</a:t>
                </a:r>
                <a:endParaRPr lang="sv-FI" dirty="0" smtClean="0"/>
              </a:p>
              <a:p>
                <a:r>
                  <a:rPr lang="sv-FI" b="1" dirty="0" err="1" smtClean="0"/>
                  <a:t>Refraction</a:t>
                </a:r>
                <a:r>
                  <a:rPr lang="sv-FI" dirty="0" smtClean="0"/>
                  <a:t>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err="1" smtClean="0"/>
                  <a:t>Snell’s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FI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v-FI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sv-FI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v-FI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sv-FI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sv-FI" dirty="0" smtClean="0"/>
                  <a:t/>
                </a:r>
                <a:br>
                  <a:rPr lang="sv-FI" dirty="0" smtClean="0"/>
                </a:br>
                <a:r>
                  <a:rPr lang="sv-FI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sv-FI" i="1" smtClean="0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sv-FI" dirty="0" smtClean="0"/>
                  <a:t> </a:t>
                </a:r>
                <a:r>
                  <a:rPr lang="sv-FI" dirty="0" err="1" smtClean="0"/>
                  <a:t>angle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of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incidence</a:t>
                </a:r>
                <a:r>
                  <a:rPr lang="sv-FI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sv-FI" i="1" smtClean="0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sv-FI" dirty="0" smtClean="0"/>
                  <a:t> </a:t>
                </a:r>
                <a:r>
                  <a:rPr lang="sv-FI" dirty="0" err="1" smtClean="0"/>
                  <a:t>angle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of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refraction</a:t>
                </a:r>
                <a:r>
                  <a:rPr lang="sv-FI" dirty="0" smtClean="0"/>
                  <a:t>)</a:t>
                </a:r>
                <a:endParaRPr lang="sv-FI" dirty="0" smtClean="0"/>
              </a:p>
              <a:p>
                <a:r>
                  <a:rPr lang="sv-FI" dirty="0" err="1" smtClean="0"/>
                  <a:t>Remember</a:t>
                </a:r>
                <a:r>
                  <a:rPr lang="sv-FI" dirty="0" smtClean="0"/>
                  <a:t>! The </a:t>
                </a:r>
                <a:r>
                  <a:rPr lang="sv-FI" dirty="0" err="1" smtClean="0"/>
                  <a:t>angle</a:t>
                </a:r>
                <a:r>
                  <a:rPr lang="sv-FI" dirty="0" smtClean="0"/>
                  <a:t> is </a:t>
                </a:r>
                <a:r>
                  <a:rPr lang="sv-FI" dirty="0" err="1" smtClean="0"/>
                  <a:t>always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measured</a:t>
                </a:r>
                <a:r>
                  <a:rPr lang="sv-FI" dirty="0" smtClean="0"/>
                  <a:t> from the </a:t>
                </a:r>
                <a:r>
                  <a:rPr lang="sv-FI" b="1" dirty="0" smtClean="0"/>
                  <a:t>normal</a:t>
                </a:r>
                <a:r>
                  <a:rPr lang="sv-FI" dirty="0" smtClean="0"/>
                  <a:t>!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96752"/>
                <a:ext cx="8301608" cy="4608512"/>
              </a:xfrm>
              <a:blipFill>
                <a:blip r:embed="rId2"/>
                <a:stretch>
                  <a:fillRect l="-1542" t="-2646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v-FI" dirty="0" smtClean="0"/>
              <a:t>5</a:t>
            </a:r>
            <a:r>
              <a:rPr lang="sv-FI" dirty="0" smtClean="0"/>
              <a:t>.3 2D </a:t>
            </a:r>
            <a:r>
              <a:rPr lang="sv-FI" dirty="0" err="1" smtClean="0"/>
              <a:t>waves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74804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5112567"/>
          </a:xfrm>
        </p:spPr>
        <p:txBody>
          <a:bodyPr>
            <a:normAutofit/>
          </a:bodyPr>
          <a:lstStyle/>
          <a:p>
            <a:r>
              <a:rPr lang="en-US" b="1" dirty="0" smtClean="0"/>
              <a:t>Diffraction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Waves </a:t>
            </a:r>
            <a:r>
              <a:rPr lang="en-US" dirty="0"/>
              <a:t>bend around </a:t>
            </a:r>
            <a:r>
              <a:rPr lang="en-US" dirty="0" smtClean="0"/>
              <a:t>corners!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wavelength must be of similar size as the opening</a:t>
            </a:r>
          </a:p>
          <a:p>
            <a:r>
              <a:rPr lang="en-US" b="1" dirty="0"/>
              <a:t>Double source </a:t>
            </a:r>
            <a:r>
              <a:rPr lang="en-US" b="1" dirty="0" smtClean="0"/>
              <a:t>interference: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aves </a:t>
            </a:r>
            <a:r>
              <a:rPr lang="en-US" dirty="0"/>
              <a:t>from two sources will </a:t>
            </a:r>
            <a:r>
              <a:rPr lang="en-US" dirty="0" smtClean="0"/>
              <a:t>sometimes </a:t>
            </a:r>
            <a:r>
              <a:rPr lang="en-US" dirty="0"/>
              <a:t>add (positive interference) and sometimes cancel (negative </a:t>
            </a:r>
            <a:r>
              <a:rPr lang="en-US"/>
              <a:t>interference</a:t>
            </a:r>
            <a:r>
              <a:rPr lang="en-US" smtClean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4911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63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Cambria Math</vt:lpstr>
      <vt:lpstr>Office Theme</vt:lpstr>
      <vt:lpstr>5.3 2D waves</vt:lpstr>
      <vt:lpstr>PowerPoint Presentation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4.3 Reflection and refraction</dc:title>
  <dc:creator>Markus Norrby</dc:creator>
  <cp:lastModifiedBy>Markus Norrby</cp:lastModifiedBy>
  <cp:revision>13</cp:revision>
  <dcterms:created xsi:type="dcterms:W3CDTF">2013-11-12T12:09:24Z</dcterms:created>
  <dcterms:modified xsi:type="dcterms:W3CDTF">2019-01-22T12:42:05Z</dcterms:modified>
</cp:coreProperties>
</file>