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6" r:id="rId4"/>
    <p:sldId id="258" r:id="rId5"/>
    <p:sldId id="257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28.33052" units="1/cm"/>
          <inkml:channelProperty channel="Y" name="resolution" value="28.37838" units="1/cm"/>
          <inkml:channelProperty channel="T" name="resolution" value="1" units="1/dev"/>
        </inkml:channelProperties>
      </inkml:inkSource>
      <inkml:timestamp xml:id="ts0" timeString="2019-04-15T09:45:40.66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BAA4632D-4F07-4AC6-8DD0-FF58DC5EE2AD}" emma:medium="tactile" emma:mode="ink">
          <msink:context xmlns:msink="http://schemas.microsoft.com/ink/2010/main" type="writingRegion" rotatedBoundingBox="4753,8490 4768,8490 4768,8505 4753,8505"/>
        </emma:interpretation>
      </emma:emma>
    </inkml:annotationXML>
    <inkml:traceGroup>
      <inkml:annotationXML>
        <emma:emma xmlns:emma="http://www.w3.org/2003/04/emma" version="1.0">
          <emma:interpretation id="{3B986263-58D9-48C1-9CAE-DC6D1B41655C}" emma:medium="tactile" emma:mode="ink">
            <msink:context xmlns:msink="http://schemas.microsoft.com/ink/2010/main" type="paragraph" rotatedBoundingBox="4753,8490 4768,8490 4768,8505 4753,850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336498D-C929-48BB-A7CF-40D9234DB11F}" emma:medium="tactile" emma:mode="ink">
              <msink:context xmlns:msink="http://schemas.microsoft.com/ink/2010/main" type="line" rotatedBoundingBox="4753,8490 4768,8490 4768,8505 4753,8505"/>
            </emma:interpretation>
          </emma:emma>
        </inkml:annotationXML>
        <inkml:traceGroup>
          <inkml:annotationXML>
            <emma:emma xmlns:emma="http://www.w3.org/2003/04/emma" version="1.0">
              <emma:interpretation id="{4863CF6C-A476-4947-867E-1558DB7CB26C}" emma:medium="tactile" emma:mode="ink">
                <msink:context xmlns:msink="http://schemas.microsoft.com/ink/2010/main" type="inkWord" rotatedBoundingBox="4753,8490 4768,8490 4768,8505 4753,8505"/>
              </emma:interpretation>
            </emma:emma>
          </inkml:annotationXML>
          <inkml:trace contextRef="#ctx0" brushRef="#br0">0 0 0</inkml:trace>
        </inkml:traceGroup>
      </inkml:traceGroup>
    </inkml:traceGroup>
  </inkml:traceGroup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642D-0050-4330-A671-3BC15AA6FF93}" type="datetimeFigureOut">
              <a:rPr lang="sv-FI" smtClean="0"/>
              <a:t>15.04.2019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53EF-36CB-4D13-94DD-D158561E895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775993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642D-0050-4330-A671-3BC15AA6FF93}" type="datetimeFigureOut">
              <a:rPr lang="sv-FI" smtClean="0"/>
              <a:t>15.04.2019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53EF-36CB-4D13-94DD-D158561E895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209548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642D-0050-4330-A671-3BC15AA6FF93}" type="datetimeFigureOut">
              <a:rPr lang="sv-FI" smtClean="0"/>
              <a:t>15.04.2019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53EF-36CB-4D13-94DD-D158561E895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328055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642D-0050-4330-A671-3BC15AA6FF93}" type="datetimeFigureOut">
              <a:rPr lang="sv-FI" smtClean="0"/>
              <a:t>15.04.2019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53EF-36CB-4D13-94DD-D158561E895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705897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642D-0050-4330-A671-3BC15AA6FF93}" type="datetimeFigureOut">
              <a:rPr lang="sv-FI" smtClean="0"/>
              <a:t>15.04.2019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53EF-36CB-4D13-94DD-D158561E895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1732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642D-0050-4330-A671-3BC15AA6FF93}" type="datetimeFigureOut">
              <a:rPr lang="sv-FI" smtClean="0"/>
              <a:t>15.04.2019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53EF-36CB-4D13-94DD-D158561E895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887626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642D-0050-4330-A671-3BC15AA6FF93}" type="datetimeFigureOut">
              <a:rPr lang="sv-FI" smtClean="0"/>
              <a:t>15.04.2019</a:t>
            </a:fld>
            <a:endParaRPr lang="sv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53EF-36CB-4D13-94DD-D158561E895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855062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642D-0050-4330-A671-3BC15AA6FF93}" type="datetimeFigureOut">
              <a:rPr lang="sv-FI" smtClean="0"/>
              <a:t>15.04.2019</a:t>
            </a:fld>
            <a:endParaRPr lang="sv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53EF-36CB-4D13-94DD-D158561E895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04678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642D-0050-4330-A671-3BC15AA6FF93}" type="datetimeFigureOut">
              <a:rPr lang="sv-FI" smtClean="0"/>
              <a:t>15.04.2019</a:t>
            </a:fld>
            <a:endParaRPr lang="sv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53EF-36CB-4D13-94DD-D158561E895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893777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642D-0050-4330-A671-3BC15AA6FF93}" type="datetimeFigureOut">
              <a:rPr lang="sv-FI" smtClean="0"/>
              <a:t>15.04.2019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53EF-36CB-4D13-94DD-D158561E895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616489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642D-0050-4330-A671-3BC15AA6FF93}" type="datetimeFigureOut">
              <a:rPr lang="sv-FI" smtClean="0"/>
              <a:t>15.04.2019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53EF-36CB-4D13-94DD-D158561E895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884142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4642D-0050-4330-A671-3BC15AA6FF93}" type="datetimeFigureOut">
              <a:rPr lang="sv-FI" smtClean="0"/>
              <a:t>15.04.2019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D53EF-36CB-4D13-94DD-D158561E895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85014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6.2 </a:t>
            </a:r>
            <a:r>
              <a:rPr lang="sv-FI" dirty="0" err="1" smtClean="0"/>
              <a:t>Current</a:t>
            </a:r>
            <a:endParaRPr lang="sv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v-FI" b="1" dirty="0"/>
                  <a:t>Electrical </a:t>
                </a:r>
                <a:r>
                  <a:rPr lang="sv-FI" b="1" dirty="0" err="1"/>
                  <a:t>current</a:t>
                </a:r>
                <a:r>
                  <a:rPr lang="sv-FI" b="1" dirty="0"/>
                  <a:t> </a:t>
                </a:r>
                <a:r>
                  <a:rPr lang="sv-FI" dirty="0"/>
                  <a:t>(in a</a:t>
                </a:r>
                <a:r>
                  <a:rPr lang="sv-FI" dirty="0" smtClean="0"/>
                  <a:t>mperes, A): ”</a:t>
                </a:r>
                <a:r>
                  <a:rPr lang="sv-FI" dirty="0"/>
                  <a:t>charge flow per second”,  </a:t>
                </a:r>
                <a:br>
                  <a:rPr lang="sv-FI" dirty="0"/>
                </a:br>
                <a14:m>
                  <m:oMath xmlns:m="http://schemas.openxmlformats.org/officeDocument/2006/math">
                    <m:r>
                      <a:rPr lang="sv-FI" i="1">
                        <a:latin typeface="Cambria Math"/>
                      </a:rPr>
                      <m:t>𝐼</m:t>
                    </m:r>
                    <m:r>
                      <a:rPr lang="sv-FI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v-FI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sv-FI" i="1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sv-FI" i="1">
                            <a:latin typeface="Cambria Math"/>
                            <a:ea typeface="Cambria Math"/>
                          </a:rPr>
                          <m:t>𝑞</m:t>
                        </m:r>
                      </m:num>
                      <m:den>
                        <m:r>
                          <a:rPr lang="sv-FI" i="1">
                            <a:latin typeface="Cambria Math"/>
                            <a:ea typeface="Cambria Math"/>
                          </a:rPr>
                          <m:t>𝑡</m:t>
                        </m:r>
                      </m:den>
                    </m:f>
                  </m:oMath>
                </a14:m>
                <a:endParaRPr lang="sv-FI" dirty="0"/>
              </a:p>
              <a:p>
                <a:r>
                  <a:rPr lang="sv-FI" dirty="0"/>
                  <a:t>The </a:t>
                </a:r>
                <a:r>
                  <a:rPr lang="sv-FI" b="1" dirty="0" err="1"/>
                  <a:t>current</a:t>
                </a:r>
                <a:r>
                  <a:rPr lang="sv-FI" dirty="0"/>
                  <a:t> (per definition) </a:t>
                </a:r>
                <a:r>
                  <a:rPr lang="sv-FI" dirty="0" err="1"/>
                  <a:t>flows</a:t>
                </a:r>
                <a:r>
                  <a:rPr lang="sv-FI" dirty="0"/>
                  <a:t> </a:t>
                </a:r>
                <a:r>
                  <a:rPr lang="sv-FI" b="1" dirty="0"/>
                  <a:t>from + to – </a:t>
                </a:r>
                <a:r>
                  <a:rPr lang="sv-FI" dirty="0"/>
                  <a:t>(</a:t>
                </a:r>
                <a:r>
                  <a:rPr lang="sv-FI" dirty="0" err="1"/>
                  <a:t>even</a:t>
                </a:r>
                <a:r>
                  <a:rPr lang="sv-FI" dirty="0"/>
                  <a:t> </a:t>
                </a:r>
                <a:r>
                  <a:rPr lang="sv-FI" dirty="0" err="1"/>
                  <a:t>though</a:t>
                </a:r>
                <a:r>
                  <a:rPr lang="sv-FI" dirty="0"/>
                  <a:t> </a:t>
                </a:r>
                <a:r>
                  <a:rPr lang="sv-FI" dirty="0" err="1"/>
                  <a:t>we</a:t>
                </a:r>
                <a:r>
                  <a:rPr lang="sv-FI" dirty="0"/>
                  <a:t> </a:t>
                </a:r>
                <a:r>
                  <a:rPr lang="sv-FI" dirty="0" err="1"/>
                  <a:t>now</a:t>
                </a:r>
                <a:r>
                  <a:rPr lang="sv-FI" dirty="0"/>
                  <a:t> </a:t>
                </a:r>
                <a:r>
                  <a:rPr lang="sv-FI" dirty="0" err="1"/>
                  <a:t>know</a:t>
                </a:r>
                <a:r>
                  <a:rPr lang="sv-FI" dirty="0"/>
                  <a:t> it is the </a:t>
                </a:r>
                <a:r>
                  <a:rPr lang="sv-FI" dirty="0" err="1"/>
                  <a:t>electrons</a:t>
                </a:r>
                <a:r>
                  <a:rPr lang="sv-FI" dirty="0"/>
                  <a:t> that </a:t>
                </a:r>
                <a:r>
                  <a:rPr lang="sv-FI" dirty="0" err="1"/>
                  <a:t>move</a:t>
                </a:r>
                <a:r>
                  <a:rPr lang="sv-FI" dirty="0"/>
                  <a:t>, and </a:t>
                </a:r>
                <a:r>
                  <a:rPr lang="sv-FI" dirty="0" err="1"/>
                  <a:t>they</a:t>
                </a:r>
                <a:r>
                  <a:rPr lang="sv-FI" dirty="0"/>
                  <a:t> </a:t>
                </a:r>
                <a:r>
                  <a:rPr lang="sv-FI" dirty="0" err="1"/>
                  <a:t>move</a:t>
                </a:r>
                <a:r>
                  <a:rPr lang="sv-FI" dirty="0"/>
                  <a:t> from – to +...) </a:t>
                </a:r>
              </a:p>
              <a:p>
                <a:endParaRPr lang="sv-FI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507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399" y="332656"/>
            <a:ext cx="8229600" cy="4525963"/>
          </a:xfrm>
        </p:spPr>
        <p:txBody>
          <a:bodyPr/>
          <a:lstStyle/>
          <a:p>
            <a:r>
              <a:rPr lang="sv-FI" dirty="0" smtClean="0"/>
              <a:t>Circuit symbols (</a:t>
            </a:r>
            <a:r>
              <a:rPr lang="sv-FI" dirty="0" err="1" smtClean="0"/>
              <a:t>formula</a:t>
            </a:r>
            <a:r>
              <a:rPr lang="sv-FI" dirty="0" smtClean="0"/>
              <a:t> </a:t>
            </a:r>
            <a:r>
              <a:rPr lang="sv-FI" dirty="0" err="1" smtClean="0"/>
              <a:t>booklet</a:t>
            </a:r>
            <a:r>
              <a:rPr lang="sv-FI" dirty="0" smtClean="0"/>
              <a:t> p. 4)</a:t>
            </a:r>
            <a:endParaRPr lang="sv-FI" dirty="0"/>
          </a:p>
        </p:txBody>
      </p:sp>
      <p:graphicFrame>
        <p:nvGraphicFramePr>
          <p:cNvPr id="4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0885110"/>
              </p:ext>
            </p:extLst>
          </p:nvPr>
        </p:nvGraphicFramePr>
        <p:xfrm>
          <a:off x="426398" y="908721"/>
          <a:ext cx="8250058" cy="5256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5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5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3878">
                <a:tc>
                  <a:txBody>
                    <a:bodyPr/>
                    <a:lstStyle/>
                    <a:p>
                      <a:r>
                        <a:rPr lang="sv-FI" dirty="0" smtClean="0"/>
                        <a:t>Symbol</a:t>
                      </a:r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dirty="0" err="1" smtClean="0"/>
                        <a:t>Component</a:t>
                      </a:r>
                      <a:endParaRPr lang="sv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0451">
                <a:tc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dirty="0" err="1" smtClean="0"/>
                        <a:t>Lead</a:t>
                      </a:r>
                      <a:r>
                        <a:rPr lang="sv-FI" baseline="0" dirty="0" smtClean="0"/>
                        <a:t> (wire)</a:t>
                      </a:r>
                      <a:endParaRPr lang="sv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0451">
                <a:tc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dirty="0" smtClean="0"/>
                        <a:t>Cell (</a:t>
                      </a:r>
                      <a:r>
                        <a:rPr lang="sv-FI" dirty="0" err="1" smtClean="0"/>
                        <a:t>battery</a:t>
                      </a:r>
                      <a:r>
                        <a:rPr lang="sv-FI" dirty="0"/>
                        <a:t>)</a:t>
                      </a:r>
                      <a:endParaRPr lang="sv-FI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0451">
                <a:tc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dirty="0" smtClean="0"/>
                        <a:t>Resistor</a:t>
                      </a:r>
                    </a:p>
                    <a:p>
                      <a:endParaRPr lang="sv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0451">
                <a:tc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dirty="0" err="1" smtClean="0"/>
                        <a:t>Light</a:t>
                      </a:r>
                      <a:r>
                        <a:rPr lang="sv-FI" dirty="0" smtClean="0"/>
                        <a:t> bulb</a:t>
                      </a:r>
                      <a:endParaRPr lang="sv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0451">
                <a:tc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dirty="0" err="1" smtClean="0"/>
                        <a:t>Ammeter</a:t>
                      </a:r>
                      <a:endParaRPr lang="sv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0451">
                <a:tc>
                  <a:txBody>
                    <a:bodyPr/>
                    <a:lstStyle/>
                    <a:p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dirty="0" smtClean="0"/>
                        <a:t>Voltmeter</a:t>
                      </a:r>
                      <a:endParaRPr lang="sv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SMARTInkShape-1"/>
          <p:cNvSpPr/>
          <p:nvPr>
            <p:custDataLst>
              <p:tags r:id="rId1"/>
            </p:custDataLst>
          </p:nvPr>
        </p:nvSpPr>
        <p:spPr>
          <a:xfrm>
            <a:off x="777240" y="1724574"/>
            <a:ext cx="947009" cy="129445"/>
          </a:xfrm>
          <a:custGeom>
            <a:avLst/>
            <a:gdLst/>
            <a:ahLst/>
            <a:cxnLst/>
            <a:rect l="0" t="0" r="0" b="0"/>
            <a:pathLst>
              <a:path w="947009" h="129445">
                <a:moveTo>
                  <a:pt x="0" y="123820"/>
                </a:moveTo>
                <a:lnTo>
                  <a:pt x="0" y="123820"/>
                </a:lnTo>
                <a:lnTo>
                  <a:pt x="29185" y="124546"/>
                </a:lnTo>
                <a:lnTo>
                  <a:pt x="50191" y="129444"/>
                </a:lnTo>
                <a:lnTo>
                  <a:pt x="78966" y="125063"/>
                </a:lnTo>
                <a:lnTo>
                  <a:pt x="108087" y="120598"/>
                </a:lnTo>
                <a:lnTo>
                  <a:pt x="136578" y="117217"/>
                </a:lnTo>
                <a:lnTo>
                  <a:pt x="168772" y="110694"/>
                </a:lnTo>
                <a:lnTo>
                  <a:pt x="194504" y="105739"/>
                </a:lnTo>
                <a:lnTo>
                  <a:pt x="224384" y="100401"/>
                </a:lnTo>
                <a:lnTo>
                  <a:pt x="256984" y="96294"/>
                </a:lnTo>
                <a:lnTo>
                  <a:pt x="288232" y="88709"/>
                </a:lnTo>
                <a:lnTo>
                  <a:pt x="315292" y="82372"/>
                </a:lnTo>
                <a:lnTo>
                  <a:pt x="346903" y="76728"/>
                </a:lnTo>
                <a:lnTo>
                  <a:pt x="375883" y="67759"/>
                </a:lnTo>
                <a:lnTo>
                  <a:pt x="402223" y="65118"/>
                </a:lnTo>
                <a:lnTo>
                  <a:pt x="433627" y="60027"/>
                </a:lnTo>
                <a:lnTo>
                  <a:pt x="464639" y="58806"/>
                </a:lnTo>
                <a:lnTo>
                  <a:pt x="491658" y="55128"/>
                </a:lnTo>
                <a:lnTo>
                  <a:pt x="517817" y="52597"/>
                </a:lnTo>
                <a:lnTo>
                  <a:pt x="545562" y="52098"/>
                </a:lnTo>
                <a:lnTo>
                  <a:pt x="572384" y="51999"/>
                </a:lnTo>
                <a:lnTo>
                  <a:pt x="597122" y="48514"/>
                </a:lnTo>
                <a:lnTo>
                  <a:pt x="622836" y="46353"/>
                </a:lnTo>
                <a:lnTo>
                  <a:pt x="648554" y="44897"/>
                </a:lnTo>
                <a:lnTo>
                  <a:pt x="678147" y="40309"/>
                </a:lnTo>
                <a:lnTo>
                  <a:pt x="708640" y="35720"/>
                </a:lnTo>
                <a:lnTo>
                  <a:pt x="738128" y="32314"/>
                </a:lnTo>
                <a:lnTo>
                  <a:pt x="767283" y="27341"/>
                </a:lnTo>
                <a:lnTo>
                  <a:pt x="794384" y="22676"/>
                </a:lnTo>
                <a:lnTo>
                  <a:pt x="825935" y="19760"/>
                </a:lnTo>
                <a:lnTo>
                  <a:pt x="857192" y="18650"/>
                </a:lnTo>
                <a:lnTo>
                  <a:pt x="886693" y="12671"/>
                </a:lnTo>
                <a:lnTo>
                  <a:pt x="918251" y="6913"/>
                </a:lnTo>
                <a:lnTo>
                  <a:pt x="933684" y="5724"/>
                </a:lnTo>
                <a:lnTo>
                  <a:pt x="946493" y="0"/>
                </a:lnTo>
                <a:lnTo>
                  <a:pt x="946807" y="1781"/>
                </a:lnTo>
                <a:lnTo>
                  <a:pt x="947008" y="5371"/>
                </a:lnTo>
                <a:lnTo>
                  <a:pt x="932339" y="553"/>
                </a:lnTo>
                <a:lnTo>
                  <a:pt x="930713" y="1002"/>
                </a:lnTo>
                <a:lnTo>
                  <a:pt x="927463" y="6254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5" name="SMARTInkShape-2"/>
          <p:cNvSpPr/>
          <p:nvPr>
            <p:custDataLst>
              <p:tags r:id="rId2"/>
            </p:custDataLst>
          </p:nvPr>
        </p:nvSpPr>
        <p:spPr>
          <a:xfrm>
            <a:off x="2292531" y="1717766"/>
            <a:ext cx="644752" cy="293914"/>
          </a:xfrm>
          <a:custGeom>
            <a:avLst/>
            <a:gdLst/>
            <a:ahLst/>
            <a:cxnLst/>
            <a:rect l="0" t="0" r="0" b="0"/>
            <a:pathLst>
              <a:path w="644752" h="293914">
                <a:moveTo>
                  <a:pt x="13063" y="0"/>
                </a:moveTo>
                <a:lnTo>
                  <a:pt x="13063" y="0"/>
                </a:lnTo>
                <a:lnTo>
                  <a:pt x="13063" y="3467"/>
                </a:lnTo>
                <a:lnTo>
                  <a:pt x="12338" y="4488"/>
                </a:lnTo>
                <a:lnTo>
                  <a:pt x="11128" y="5169"/>
                </a:lnTo>
                <a:lnTo>
                  <a:pt x="6411" y="6352"/>
                </a:lnTo>
                <a:lnTo>
                  <a:pt x="0" y="6531"/>
                </a:lnTo>
                <a:lnTo>
                  <a:pt x="9920" y="6531"/>
                </a:lnTo>
                <a:lnTo>
                  <a:pt x="10968" y="5805"/>
                </a:lnTo>
                <a:lnTo>
                  <a:pt x="11666" y="4596"/>
                </a:lnTo>
                <a:lnTo>
                  <a:pt x="12787" y="908"/>
                </a:lnTo>
                <a:lnTo>
                  <a:pt x="14876" y="403"/>
                </a:lnTo>
                <a:lnTo>
                  <a:pt x="42277" y="0"/>
                </a:lnTo>
                <a:lnTo>
                  <a:pt x="46125" y="1935"/>
                </a:lnTo>
                <a:lnTo>
                  <a:pt x="50255" y="4489"/>
                </a:lnTo>
                <a:lnTo>
                  <a:pt x="57385" y="5926"/>
                </a:lnTo>
                <a:lnTo>
                  <a:pt x="89206" y="6515"/>
                </a:lnTo>
                <a:lnTo>
                  <a:pt x="100777" y="7252"/>
                </a:lnTo>
                <a:lnTo>
                  <a:pt x="123561" y="12659"/>
                </a:lnTo>
                <a:lnTo>
                  <a:pt x="128939" y="13609"/>
                </a:lnTo>
                <a:lnTo>
                  <a:pt x="136168" y="16450"/>
                </a:lnTo>
                <a:lnTo>
                  <a:pt x="146153" y="16261"/>
                </a:lnTo>
                <a:lnTo>
                  <a:pt x="156397" y="15210"/>
                </a:lnTo>
                <a:lnTo>
                  <a:pt x="167696" y="17247"/>
                </a:lnTo>
                <a:lnTo>
                  <a:pt x="199916" y="13200"/>
                </a:lnTo>
                <a:lnTo>
                  <a:pt x="230266" y="13074"/>
                </a:lnTo>
                <a:lnTo>
                  <a:pt x="256858" y="13789"/>
                </a:lnTo>
                <a:lnTo>
                  <a:pt x="282645" y="19325"/>
                </a:lnTo>
                <a:lnTo>
                  <a:pt x="300438" y="19594"/>
                </a:lnTo>
                <a:lnTo>
                  <a:pt x="300446" y="13970"/>
                </a:lnTo>
                <a:lnTo>
                  <a:pt x="300446" y="17005"/>
                </a:lnTo>
                <a:lnTo>
                  <a:pt x="300446" y="15279"/>
                </a:lnTo>
                <a:lnTo>
                  <a:pt x="300446" y="47268"/>
                </a:lnTo>
                <a:lnTo>
                  <a:pt x="300446" y="76566"/>
                </a:lnTo>
                <a:lnTo>
                  <a:pt x="300446" y="106701"/>
                </a:lnTo>
                <a:lnTo>
                  <a:pt x="301172" y="138022"/>
                </a:lnTo>
                <a:lnTo>
                  <a:pt x="306070" y="166463"/>
                </a:lnTo>
                <a:lnTo>
                  <a:pt x="306798" y="194527"/>
                </a:lnTo>
                <a:lnTo>
                  <a:pt x="306942" y="221789"/>
                </a:lnTo>
                <a:lnTo>
                  <a:pt x="306975" y="254127"/>
                </a:lnTo>
                <a:lnTo>
                  <a:pt x="306978" y="286635"/>
                </a:lnTo>
                <a:lnTo>
                  <a:pt x="306978" y="287382"/>
                </a:lnTo>
                <a:lnTo>
                  <a:pt x="306978" y="283915"/>
                </a:lnTo>
                <a:lnTo>
                  <a:pt x="307703" y="282894"/>
                </a:lnTo>
                <a:lnTo>
                  <a:pt x="308913" y="282213"/>
                </a:lnTo>
                <a:lnTo>
                  <a:pt x="316068" y="281120"/>
                </a:lnTo>
                <a:lnTo>
                  <a:pt x="325196" y="280179"/>
                </a:lnTo>
                <a:lnTo>
                  <a:pt x="340914" y="275234"/>
                </a:lnTo>
                <a:lnTo>
                  <a:pt x="369192" y="274355"/>
                </a:lnTo>
                <a:lnTo>
                  <a:pt x="398144" y="274324"/>
                </a:lnTo>
                <a:lnTo>
                  <a:pt x="426505" y="275046"/>
                </a:lnTo>
                <a:lnTo>
                  <a:pt x="447613" y="280972"/>
                </a:lnTo>
                <a:lnTo>
                  <a:pt x="456784" y="287090"/>
                </a:lnTo>
                <a:lnTo>
                  <a:pt x="463731" y="293913"/>
                </a:lnTo>
                <a:lnTo>
                  <a:pt x="463732" y="284823"/>
                </a:lnTo>
                <a:lnTo>
                  <a:pt x="469860" y="257775"/>
                </a:lnTo>
                <a:lnTo>
                  <a:pt x="472163" y="226932"/>
                </a:lnTo>
                <a:lnTo>
                  <a:pt x="478324" y="194434"/>
                </a:lnTo>
                <a:lnTo>
                  <a:pt x="483779" y="179772"/>
                </a:lnTo>
                <a:lnTo>
                  <a:pt x="487156" y="173515"/>
                </a:lnTo>
                <a:lnTo>
                  <a:pt x="489324" y="163586"/>
                </a:lnTo>
                <a:lnTo>
                  <a:pt x="489826" y="157154"/>
                </a:lnTo>
                <a:lnTo>
                  <a:pt x="486381" y="153405"/>
                </a:lnTo>
                <a:lnTo>
                  <a:pt x="486089" y="152344"/>
                </a:lnTo>
                <a:lnTo>
                  <a:pt x="486619" y="151637"/>
                </a:lnTo>
                <a:lnTo>
                  <a:pt x="502107" y="145064"/>
                </a:lnTo>
                <a:lnTo>
                  <a:pt x="530735" y="143019"/>
                </a:lnTo>
                <a:lnTo>
                  <a:pt x="559406" y="137770"/>
                </a:lnTo>
                <a:lnTo>
                  <a:pt x="588387" y="137240"/>
                </a:lnTo>
                <a:lnTo>
                  <a:pt x="617828" y="137175"/>
                </a:lnTo>
                <a:lnTo>
                  <a:pt x="644751" y="137160"/>
                </a:lnTo>
                <a:lnTo>
                  <a:pt x="627018" y="137160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grpSp>
        <p:nvGrpSpPr>
          <p:cNvPr id="10" name="SMARTInkShape-Group3"/>
          <p:cNvGrpSpPr/>
          <p:nvPr/>
        </p:nvGrpSpPr>
        <p:grpSpPr>
          <a:xfrm>
            <a:off x="796835" y="2312152"/>
            <a:ext cx="953583" cy="482247"/>
            <a:chOff x="796835" y="2312152"/>
            <a:chExt cx="953583" cy="482247"/>
          </a:xfrm>
        </p:grpSpPr>
        <p:sp>
          <p:nvSpPr>
            <p:cNvPr id="6" name="SMARTInkShape-3"/>
            <p:cNvSpPr/>
            <p:nvPr>
              <p:custDataLst>
                <p:tags r:id="rId54"/>
              </p:custDataLst>
            </p:nvPr>
          </p:nvSpPr>
          <p:spPr>
            <a:xfrm>
              <a:off x="796835" y="2534218"/>
              <a:ext cx="539164" cy="49886"/>
            </a:xfrm>
            <a:custGeom>
              <a:avLst/>
              <a:gdLst/>
              <a:ahLst/>
              <a:cxnLst/>
              <a:rect l="0" t="0" r="0" b="0"/>
              <a:pathLst>
                <a:path w="539164" h="49886">
                  <a:moveTo>
                    <a:pt x="13062" y="45696"/>
                  </a:moveTo>
                  <a:lnTo>
                    <a:pt x="13062" y="45696"/>
                  </a:lnTo>
                  <a:lnTo>
                    <a:pt x="6800" y="45696"/>
                  </a:lnTo>
                  <a:lnTo>
                    <a:pt x="3143" y="42229"/>
                  </a:lnTo>
                  <a:lnTo>
                    <a:pt x="2095" y="41933"/>
                  </a:lnTo>
                  <a:lnTo>
                    <a:pt x="1397" y="42462"/>
                  </a:lnTo>
                  <a:lnTo>
                    <a:pt x="2" y="45691"/>
                  </a:lnTo>
                  <a:lnTo>
                    <a:pt x="0" y="49458"/>
                  </a:lnTo>
                  <a:lnTo>
                    <a:pt x="0" y="47852"/>
                  </a:lnTo>
                  <a:lnTo>
                    <a:pt x="725" y="47859"/>
                  </a:lnTo>
                  <a:lnTo>
                    <a:pt x="3467" y="49802"/>
                  </a:lnTo>
                  <a:lnTo>
                    <a:pt x="5214" y="49885"/>
                  </a:lnTo>
                  <a:lnTo>
                    <a:pt x="13003" y="46160"/>
                  </a:lnTo>
                  <a:lnTo>
                    <a:pt x="45644" y="45696"/>
                  </a:lnTo>
                  <a:lnTo>
                    <a:pt x="77026" y="45696"/>
                  </a:lnTo>
                  <a:lnTo>
                    <a:pt x="106034" y="45696"/>
                  </a:lnTo>
                  <a:lnTo>
                    <a:pt x="110747" y="43761"/>
                  </a:lnTo>
                  <a:lnTo>
                    <a:pt x="115260" y="41208"/>
                  </a:lnTo>
                  <a:lnTo>
                    <a:pt x="124071" y="39568"/>
                  </a:lnTo>
                  <a:lnTo>
                    <a:pt x="155867" y="39167"/>
                  </a:lnTo>
                  <a:lnTo>
                    <a:pt x="178445" y="39165"/>
                  </a:lnTo>
                  <a:lnTo>
                    <a:pt x="182844" y="37229"/>
                  </a:lnTo>
                  <a:lnTo>
                    <a:pt x="187218" y="34676"/>
                  </a:lnTo>
                  <a:lnTo>
                    <a:pt x="195939" y="33037"/>
                  </a:lnTo>
                  <a:lnTo>
                    <a:pt x="219870" y="32640"/>
                  </a:lnTo>
                  <a:lnTo>
                    <a:pt x="223026" y="30701"/>
                  </a:lnTo>
                  <a:lnTo>
                    <a:pt x="224884" y="29168"/>
                  </a:lnTo>
                  <a:lnTo>
                    <a:pt x="226848" y="28872"/>
                  </a:lnTo>
                  <a:lnTo>
                    <a:pt x="243856" y="32444"/>
                  </a:lnTo>
                  <a:lnTo>
                    <a:pt x="250376" y="32577"/>
                  </a:lnTo>
                  <a:lnTo>
                    <a:pt x="282948" y="26181"/>
                  </a:lnTo>
                  <a:lnTo>
                    <a:pt x="315039" y="26103"/>
                  </a:lnTo>
                  <a:lnTo>
                    <a:pt x="322171" y="25377"/>
                  </a:lnTo>
                  <a:lnTo>
                    <a:pt x="334598" y="20932"/>
                  </a:lnTo>
                  <a:lnTo>
                    <a:pt x="357580" y="18898"/>
                  </a:lnTo>
                  <a:lnTo>
                    <a:pt x="364785" y="16127"/>
                  </a:lnTo>
                  <a:lnTo>
                    <a:pt x="368013" y="15823"/>
                  </a:lnTo>
                  <a:lnTo>
                    <a:pt x="378200" y="17412"/>
                  </a:lnTo>
                  <a:lnTo>
                    <a:pt x="410669" y="13252"/>
                  </a:lnTo>
                  <a:lnTo>
                    <a:pt x="440588" y="12326"/>
                  </a:lnTo>
                  <a:lnTo>
                    <a:pt x="467188" y="7417"/>
                  </a:lnTo>
                  <a:lnTo>
                    <a:pt x="495028" y="5961"/>
                  </a:lnTo>
                  <a:lnTo>
                    <a:pt x="525399" y="908"/>
                  </a:lnTo>
                  <a:lnTo>
                    <a:pt x="538779" y="0"/>
                  </a:lnTo>
                  <a:lnTo>
                    <a:pt x="539163" y="718"/>
                  </a:lnTo>
                  <a:lnTo>
                    <a:pt x="535577" y="6508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7" name="SMARTInkShape-4"/>
            <p:cNvSpPr/>
            <p:nvPr>
              <p:custDataLst>
                <p:tags r:id="rId55"/>
              </p:custDataLst>
            </p:nvPr>
          </p:nvSpPr>
          <p:spPr>
            <a:xfrm>
              <a:off x="1332412" y="2312152"/>
              <a:ext cx="58783" cy="482247"/>
            </a:xfrm>
            <a:custGeom>
              <a:avLst/>
              <a:gdLst/>
              <a:ahLst/>
              <a:cxnLst/>
              <a:rect l="0" t="0" r="0" b="0"/>
              <a:pathLst>
                <a:path w="58783" h="482247">
                  <a:moveTo>
                    <a:pt x="0" y="19568"/>
                  </a:moveTo>
                  <a:lnTo>
                    <a:pt x="0" y="19568"/>
                  </a:lnTo>
                  <a:lnTo>
                    <a:pt x="0" y="0"/>
                  </a:lnTo>
                  <a:lnTo>
                    <a:pt x="0" y="31509"/>
                  </a:lnTo>
                  <a:lnTo>
                    <a:pt x="1935" y="37696"/>
                  </a:lnTo>
                  <a:lnTo>
                    <a:pt x="3467" y="40362"/>
                  </a:lnTo>
                  <a:lnTo>
                    <a:pt x="3234" y="49130"/>
                  </a:lnTo>
                  <a:lnTo>
                    <a:pt x="638" y="62096"/>
                  </a:lnTo>
                  <a:lnTo>
                    <a:pt x="5963" y="94034"/>
                  </a:lnTo>
                  <a:lnTo>
                    <a:pt x="9923" y="124416"/>
                  </a:lnTo>
                  <a:lnTo>
                    <a:pt x="12442" y="154753"/>
                  </a:lnTo>
                  <a:lnTo>
                    <a:pt x="12940" y="182464"/>
                  </a:lnTo>
                  <a:lnTo>
                    <a:pt x="14961" y="202332"/>
                  </a:lnTo>
                  <a:lnTo>
                    <a:pt x="19710" y="230601"/>
                  </a:lnTo>
                  <a:lnTo>
                    <a:pt x="28604" y="261497"/>
                  </a:lnTo>
                  <a:lnTo>
                    <a:pt x="32123" y="293923"/>
                  </a:lnTo>
                  <a:lnTo>
                    <a:pt x="37075" y="326550"/>
                  </a:lnTo>
                  <a:lnTo>
                    <a:pt x="42377" y="355736"/>
                  </a:lnTo>
                  <a:lnTo>
                    <a:pt x="45059" y="384616"/>
                  </a:lnTo>
                  <a:lnTo>
                    <a:pt x="47524" y="416339"/>
                  </a:lnTo>
                  <a:lnTo>
                    <a:pt x="51974" y="448894"/>
                  </a:lnTo>
                  <a:lnTo>
                    <a:pt x="58728" y="480928"/>
                  </a:lnTo>
                  <a:lnTo>
                    <a:pt x="58758" y="482246"/>
                  </a:lnTo>
                  <a:lnTo>
                    <a:pt x="58782" y="450642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8" name="SMARTInkShape-5"/>
            <p:cNvSpPr/>
            <p:nvPr>
              <p:custDataLst>
                <p:tags r:id="rId56"/>
              </p:custDataLst>
            </p:nvPr>
          </p:nvSpPr>
          <p:spPr>
            <a:xfrm>
              <a:off x="1436918" y="2436492"/>
              <a:ext cx="13060" cy="187238"/>
            </a:xfrm>
            <a:custGeom>
              <a:avLst/>
              <a:gdLst/>
              <a:ahLst/>
              <a:cxnLst/>
              <a:rect l="0" t="0" r="0" b="0"/>
              <a:pathLst>
                <a:path w="13060" h="187238">
                  <a:moveTo>
                    <a:pt x="6528" y="6262"/>
                  </a:moveTo>
                  <a:lnTo>
                    <a:pt x="6528" y="6262"/>
                  </a:lnTo>
                  <a:lnTo>
                    <a:pt x="904" y="6262"/>
                  </a:lnTo>
                  <a:lnTo>
                    <a:pt x="3733" y="2795"/>
                  </a:lnTo>
                  <a:lnTo>
                    <a:pt x="3939" y="1774"/>
                  </a:lnTo>
                  <a:lnTo>
                    <a:pt x="3350" y="1093"/>
                  </a:lnTo>
                  <a:lnTo>
                    <a:pt x="2232" y="639"/>
                  </a:lnTo>
                  <a:lnTo>
                    <a:pt x="2213" y="336"/>
                  </a:lnTo>
                  <a:lnTo>
                    <a:pt x="4126" y="0"/>
                  </a:lnTo>
                  <a:lnTo>
                    <a:pt x="4201" y="636"/>
                  </a:lnTo>
                  <a:lnTo>
                    <a:pt x="1565" y="4998"/>
                  </a:lnTo>
                  <a:lnTo>
                    <a:pt x="203" y="15091"/>
                  </a:lnTo>
                  <a:lnTo>
                    <a:pt x="14" y="46226"/>
                  </a:lnTo>
                  <a:lnTo>
                    <a:pt x="0" y="77670"/>
                  </a:lnTo>
                  <a:lnTo>
                    <a:pt x="723" y="106845"/>
                  </a:lnTo>
                  <a:lnTo>
                    <a:pt x="5211" y="134197"/>
                  </a:lnTo>
                  <a:lnTo>
                    <a:pt x="11294" y="165575"/>
                  </a:lnTo>
                  <a:lnTo>
                    <a:pt x="12956" y="187237"/>
                  </a:lnTo>
                  <a:lnTo>
                    <a:pt x="12990" y="187147"/>
                  </a:lnTo>
                  <a:lnTo>
                    <a:pt x="13059" y="176079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9" name="SMARTInkShape-6"/>
            <p:cNvSpPr/>
            <p:nvPr>
              <p:custDataLst>
                <p:tags r:id="rId57"/>
              </p:custDataLst>
            </p:nvPr>
          </p:nvSpPr>
          <p:spPr>
            <a:xfrm>
              <a:off x="1456511" y="2477754"/>
              <a:ext cx="293907" cy="43378"/>
            </a:xfrm>
            <a:custGeom>
              <a:avLst/>
              <a:gdLst/>
              <a:ahLst/>
              <a:cxnLst/>
              <a:rect l="0" t="0" r="0" b="0"/>
              <a:pathLst>
                <a:path w="293907" h="43378">
                  <a:moveTo>
                    <a:pt x="13061" y="43377"/>
                  </a:moveTo>
                  <a:lnTo>
                    <a:pt x="13061" y="43377"/>
                  </a:lnTo>
                  <a:lnTo>
                    <a:pt x="9593" y="39910"/>
                  </a:lnTo>
                  <a:lnTo>
                    <a:pt x="7846" y="39614"/>
                  </a:lnTo>
                  <a:lnTo>
                    <a:pt x="5956" y="40143"/>
                  </a:lnTo>
                  <a:lnTo>
                    <a:pt x="1175" y="42738"/>
                  </a:lnTo>
                  <a:lnTo>
                    <a:pt x="782" y="42226"/>
                  </a:lnTo>
                  <a:lnTo>
                    <a:pt x="0" y="36868"/>
                  </a:lnTo>
                  <a:lnTo>
                    <a:pt x="28682" y="34911"/>
                  </a:lnTo>
                  <a:lnTo>
                    <a:pt x="57133" y="28783"/>
                  </a:lnTo>
                  <a:lnTo>
                    <a:pt x="81757" y="23329"/>
                  </a:lnTo>
                  <a:lnTo>
                    <a:pt x="110099" y="19052"/>
                  </a:lnTo>
                  <a:lnTo>
                    <a:pt x="140260" y="16763"/>
                  </a:lnTo>
                  <a:lnTo>
                    <a:pt x="170223" y="11660"/>
                  </a:lnTo>
                  <a:lnTo>
                    <a:pt x="196465" y="10998"/>
                  </a:lnTo>
                  <a:lnTo>
                    <a:pt x="226685" y="6287"/>
                  </a:lnTo>
                  <a:lnTo>
                    <a:pt x="258942" y="4465"/>
                  </a:lnTo>
                  <a:lnTo>
                    <a:pt x="289208" y="4200"/>
                  </a:lnTo>
                  <a:lnTo>
                    <a:pt x="288599" y="4196"/>
                  </a:lnTo>
                  <a:lnTo>
                    <a:pt x="293111" y="4189"/>
                  </a:lnTo>
                  <a:lnTo>
                    <a:pt x="293556" y="2254"/>
                  </a:lnTo>
                  <a:lnTo>
                    <a:pt x="293754" y="426"/>
                  </a:lnTo>
                  <a:lnTo>
                    <a:pt x="293842" y="2032"/>
                  </a:lnTo>
                  <a:lnTo>
                    <a:pt x="293865" y="2025"/>
                  </a:lnTo>
                  <a:lnTo>
                    <a:pt x="293898" y="0"/>
                  </a:lnTo>
                  <a:lnTo>
                    <a:pt x="293906" y="1843"/>
                  </a:lnTo>
                  <a:lnTo>
                    <a:pt x="292456" y="2625"/>
                  </a:lnTo>
                  <a:lnTo>
                    <a:pt x="280849" y="4189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</p:grpSp>
      <p:grpSp>
        <p:nvGrpSpPr>
          <p:cNvPr id="14" name="SMARTInkShape-Group4"/>
          <p:cNvGrpSpPr/>
          <p:nvPr/>
        </p:nvGrpSpPr>
        <p:grpSpPr>
          <a:xfrm>
            <a:off x="1313086" y="2756263"/>
            <a:ext cx="215269" cy="280852"/>
            <a:chOff x="1313086" y="2756263"/>
            <a:chExt cx="215269" cy="280852"/>
          </a:xfrm>
        </p:grpSpPr>
        <p:sp>
          <p:nvSpPr>
            <p:cNvPr id="11" name="SMARTInkShape-7"/>
            <p:cNvSpPr/>
            <p:nvPr>
              <p:custDataLst>
                <p:tags r:id="rId51"/>
              </p:custDataLst>
            </p:nvPr>
          </p:nvSpPr>
          <p:spPr>
            <a:xfrm>
              <a:off x="1313086" y="2933526"/>
              <a:ext cx="123829" cy="25212"/>
            </a:xfrm>
            <a:custGeom>
              <a:avLst/>
              <a:gdLst/>
              <a:ahLst/>
              <a:cxnLst/>
              <a:rect l="0" t="0" r="0" b="0"/>
              <a:pathLst>
                <a:path w="123829" h="25212">
                  <a:moveTo>
                    <a:pt x="6263" y="25211"/>
                  </a:moveTo>
                  <a:lnTo>
                    <a:pt x="6263" y="25211"/>
                  </a:lnTo>
                  <a:lnTo>
                    <a:pt x="6263" y="21744"/>
                  </a:lnTo>
                  <a:lnTo>
                    <a:pt x="5537" y="20722"/>
                  </a:lnTo>
                  <a:lnTo>
                    <a:pt x="4327" y="20041"/>
                  </a:lnTo>
                  <a:lnTo>
                    <a:pt x="639" y="18948"/>
                  </a:lnTo>
                  <a:lnTo>
                    <a:pt x="135" y="16864"/>
                  </a:lnTo>
                  <a:lnTo>
                    <a:pt x="0" y="15292"/>
                  </a:lnTo>
                  <a:lnTo>
                    <a:pt x="636" y="14244"/>
                  </a:lnTo>
                  <a:lnTo>
                    <a:pt x="1786" y="13545"/>
                  </a:lnTo>
                  <a:lnTo>
                    <a:pt x="5378" y="12424"/>
                  </a:lnTo>
                  <a:lnTo>
                    <a:pt x="15791" y="11477"/>
                  </a:lnTo>
                  <a:lnTo>
                    <a:pt x="24729" y="7675"/>
                  </a:lnTo>
                  <a:lnTo>
                    <a:pt x="52694" y="5888"/>
                  </a:lnTo>
                  <a:lnTo>
                    <a:pt x="78722" y="5697"/>
                  </a:lnTo>
                  <a:lnTo>
                    <a:pt x="109413" y="458"/>
                  </a:lnTo>
                  <a:lnTo>
                    <a:pt x="114218" y="0"/>
                  </a:lnTo>
                  <a:lnTo>
                    <a:pt x="117421" y="421"/>
                  </a:lnTo>
                  <a:lnTo>
                    <a:pt x="119557" y="1427"/>
                  </a:lnTo>
                  <a:lnTo>
                    <a:pt x="122985" y="4789"/>
                  </a:lnTo>
                  <a:lnTo>
                    <a:pt x="123828" y="12148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2" name="SMARTInkShape-8"/>
            <p:cNvSpPr/>
            <p:nvPr>
              <p:custDataLst>
                <p:tags r:id="rId52"/>
              </p:custDataLst>
            </p:nvPr>
          </p:nvSpPr>
          <p:spPr>
            <a:xfrm>
              <a:off x="1372962" y="2887160"/>
              <a:ext cx="24765" cy="149955"/>
            </a:xfrm>
            <a:custGeom>
              <a:avLst/>
              <a:gdLst/>
              <a:ahLst/>
              <a:cxnLst/>
              <a:rect l="0" t="0" r="0" b="0"/>
              <a:pathLst>
                <a:path w="24765" h="149955">
                  <a:moveTo>
                    <a:pt x="5170" y="6263"/>
                  </a:moveTo>
                  <a:lnTo>
                    <a:pt x="5170" y="6263"/>
                  </a:lnTo>
                  <a:lnTo>
                    <a:pt x="5170" y="0"/>
                  </a:lnTo>
                  <a:lnTo>
                    <a:pt x="4444" y="10939"/>
                  </a:lnTo>
                  <a:lnTo>
                    <a:pt x="0" y="37183"/>
                  </a:lnTo>
                  <a:lnTo>
                    <a:pt x="977" y="62596"/>
                  </a:lnTo>
                  <a:lnTo>
                    <a:pt x="6069" y="92166"/>
                  </a:lnTo>
                  <a:lnTo>
                    <a:pt x="15400" y="110532"/>
                  </a:lnTo>
                  <a:lnTo>
                    <a:pt x="18848" y="140377"/>
                  </a:lnTo>
                  <a:lnTo>
                    <a:pt x="24764" y="149954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3" name="SMARTInkShape-9"/>
            <p:cNvSpPr/>
            <p:nvPr>
              <p:custDataLst>
                <p:tags r:id="rId53"/>
              </p:custDataLst>
            </p:nvPr>
          </p:nvSpPr>
          <p:spPr>
            <a:xfrm>
              <a:off x="1456588" y="2756263"/>
              <a:ext cx="71767" cy="6263"/>
            </a:xfrm>
            <a:custGeom>
              <a:avLst/>
              <a:gdLst/>
              <a:ahLst/>
              <a:cxnLst/>
              <a:rect l="0" t="0" r="0" b="0"/>
              <a:pathLst>
                <a:path w="71767" h="6263">
                  <a:moveTo>
                    <a:pt x="6452" y="0"/>
                  </a:moveTo>
                  <a:lnTo>
                    <a:pt x="6452" y="0"/>
                  </a:lnTo>
                  <a:lnTo>
                    <a:pt x="190" y="6262"/>
                  </a:lnTo>
                  <a:lnTo>
                    <a:pt x="0" y="2984"/>
                  </a:lnTo>
                  <a:lnTo>
                    <a:pt x="700" y="2715"/>
                  </a:lnTo>
                  <a:lnTo>
                    <a:pt x="3412" y="4351"/>
                  </a:lnTo>
                  <a:lnTo>
                    <a:pt x="5151" y="4352"/>
                  </a:lnTo>
                  <a:lnTo>
                    <a:pt x="15092" y="1075"/>
                  </a:lnTo>
                  <a:lnTo>
                    <a:pt x="44464" y="94"/>
                  </a:lnTo>
                  <a:lnTo>
                    <a:pt x="71766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</p:grpSp>
      <p:grpSp>
        <p:nvGrpSpPr>
          <p:cNvPr id="19" name="SMARTInkShape-Group5"/>
          <p:cNvGrpSpPr/>
          <p:nvPr/>
        </p:nvGrpSpPr>
        <p:grpSpPr>
          <a:xfrm>
            <a:off x="1771059" y="2658560"/>
            <a:ext cx="292873" cy="267521"/>
            <a:chOff x="1771059" y="2658560"/>
            <a:chExt cx="292873" cy="267521"/>
          </a:xfrm>
        </p:grpSpPr>
        <p:sp>
          <p:nvSpPr>
            <p:cNvPr id="15" name="SMARTInkShape-10"/>
            <p:cNvSpPr/>
            <p:nvPr>
              <p:custDataLst>
                <p:tags r:id="rId47"/>
              </p:custDataLst>
            </p:nvPr>
          </p:nvSpPr>
          <p:spPr>
            <a:xfrm>
              <a:off x="1802674" y="2658560"/>
              <a:ext cx="65316" cy="51984"/>
            </a:xfrm>
            <a:custGeom>
              <a:avLst/>
              <a:gdLst/>
              <a:ahLst/>
              <a:cxnLst/>
              <a:rect l="0" t="0" r="0" b="0"/>
              <a:pathLst>
                <a:path w="65316" h="51984">
                  <a:moveTo>
                    <a:pt x="0" y="6263"/>
                  </a:moveTo>
                  <a:lnTo>
                    <a:pt x="0" y="6263"/>
                  </a:lnTo>
                  <a:lnTo>
                    <a:pt x="0" y="0"/>
                  </a:lnTo>
                  <a:lnTo>
                    <a:pt x="5624" y="5379"/>
                  </a:lnTo>
                  <a:lnTo>
                    <a:pt x="9730" y="6001"/>
                  </a:lnTo>
                  <a:lnTo>
                    <a:pt x="15543" y="6185"/>
                  </a:lnTo>
                  <a:lnTo>
                    <a:pt x="19729" y="8164"/>
                  </a:lnTo>
                  <a:lnTo>
                    <a:pt x="52172" y="38840"/>
                  </a:lnTo>
                  <a:lnTo>
                    <a:pt x="65315" y="51983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6" name="SMARTInkShape-11"/>
            <p:cNvSpPr/>
            <p:nvPr>
              <p:custDataLst>
                <p:tags r:id="rId48"/>
              </p:custDataLst>
            </p:nvPr>
          </p:nvSpPr>
          <p:spPr>
            <a:xfrm>
              <a:off x="1771059" y="2808514"/>
              <a:ext cx="90399" cy="117567"/>
            </a:xfrm>
            <a:custGeom>
              <a:avLst/>
              <a:gdLst/>
              <a:ahLst/>
              <a:cxnLst/>
              <a:rect l="0" t="0" r="0" b="0"/>
              <a:pathLst>
                <a:path w="90399" h="117567">
                  <a:moveTo>
                    <a:pt x="31615" y="0"/>
                  </a:moveTo>
                  <a:lnTo>
                    <a:pt x="31615" y="0"/>
                  </a:lnTo>
                  <a:lnTo>
                    <a:pt x="28148" y="0"/>
                  </a:lnTo>
                  <a:lnTo>
                    <a:pt x="19057" y="10402"/>
                  </a:lnTo>
                  <a:lnTo>
                    <a:pt x="8922" y="31970"/>
                  </a:lnTo>
                  <a:lnTo>
                    <a:pt x="1302" y="64549"/>
                  </a:lnTo>
                  <a:lnTo>
                    <a:pt x="0" y="78037"/>
                  </a:lnTo>
                  <a:lnTo>
                    <a:pt x="3292" y="89354"/>
                  </a:lnTo>
                  <a:lnTo>
                    <a:pt x="8867" y="97770"/>
                  </a:lnTo>
                  <a:lnTo>
                    <a:pt x="27310" y="112889"/>
                  </a:lnTo>
                  <a:lnTo>
                    <a:pt x="32846" y="115487"/>
                  </a:lnTo>
                  <a:lnTo>
                    <a:pt x="57957" y="117155"/>
                  </a:lnTo>
                  <a:lnTo>
                    <a:pt x="90398" y="117566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7" name="SMARTInkShape-12"/>
            <p:cNvSpPr/>
            <p:nvPr>
              <p:custDataLst>
                <p:tags r:id="rId49"/>
              </p:custDataLst>
            </p:nvPr>
          </p:nvSpPr>
          <p:spPr>
            <a:xfrm>
              <a:off x="1870600" y="2830304"/>
              <a:ext cx="82298" cy="72109"/>
            </a:xfrm>
            <a:custGeom>
              <a:avLst/>
              <a:gdLst/>
              <a:ahLst/>
              <a:cxnLst/>
              <a:rect l="0" t="0" r="0" b="0"/>
              <a:pathLst>
                <a:path w="82298" h="72109">
                  <a:moveTo>
                    <a:pt x="23514" y="43524"/>
                  </a:moveTo>
                  <a:lnTo>
                    <a:pt x="23514" y="43524"/>
                  </a:lnTo>
                  <a:lnTo>
                    <a:pt x="23514" y="40057"/>
                  </a:lnTo>
                  <a:lnTo>
                    <a:pt x="24240" y="39036"/>
                  </a:lnTo>
                  <a:lnTo>
                    <a:pt x="25450" y="38355"/>
                  </a:lnTo>
                  <a:lnTo>
                    <a:pt x="26982" y="37901"/>
                  </a:lnTo>
                  <a:lnTo>
                    <a:pt x="50943" y="21663"/>
                  </a:lnTo>
                  <a:lnTo>
                    <a:pt x="53848" y="17359"/>
                  </a:lnTo>
                  <a:lnTo>
                    <a:pt x="55139" y="12301"/>
                  </a:lnTo>
                  <a:lnTo>
                    <a:pt x="55712" y="5215"/>
                  </a:lnTo>
                  <a:lnTo>
                    <a:pt x="54414" y="2745"/>
                  </a:lnTo>
                  <a:lnTo>
                    <a:pt x="52097" y="1098"/>
                  </a:lnTo>
                  <a:lnTo>
                    <a:pt x="49101" y="0"/>
                  </a:lnTo>
                  <a:lnTo>
                    <a:pt x="41901" y="716"/>
                  </a:lnTo>
                  <a:lnTo>
                    <a:pt x="27753" y="7134"/>
                  </a:lnTo>
                  <a:lnTo>
                    <a:pt x="6934" y="22306"/>
                  </a:lnTo>
                  <a:lnTo>
                    <a:pt x="1631" y="32643"/>
                  </a:lnTo>
                  <a:lnTo>
                    <a:pt x="0" y="43768"/>
                  </a:lnTo>
                  <a:lnTo>
                    <a:pt x="1694" y="53551"/>
                  </a:lnTo>
                  <a:lnTo>
                    <a:pt x="4613" y="57466"/>
                  </a:lnTo>
                  <a:lnTo>
                    <a:pt x="19124" y="66443"/>
                  </a:lnTo>
                  <a:lnTo>
                    <a:pt x="30997" y="71370"/>
                  </a:lnTo>
                  <a:lnTo>
                    <a:pt x="43532" y="72108"/>
                  </a:lnTo>
                  <a:lnTo>
                    <a:pt x="73644" y="65485"/>
                  </a:lnTo>
                  <a:lnTo>
                    <a:pt x="82297" y="63119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8" name="SMARTInkShape-13"/>
            <p:cNvSpPr/>
            <p:nvPr>
              <p:custDataLst>
                <p:tags r:id="rId50"/>
              </p:custDataLst>
            </p:nvPr>
          </p:nvSpPr>
          <p:spPr>
            <a:xfrm>
              <a:off x="1959608" y="2741719"/>
              <a:ext cx="104324" cy="122814"/>
            </a:xfrm>
            <a:custGeom>
              <a:avLst/>
              <a:gdLst/>
              <a:ahLst/>
              <a:cxnLst/>
              <a:rect l="0" t="0" r="0" b="0"/>
              <a:pathLst>
                <a:path w="104324" h="122814">
                  <a:moveTo>
                    <a:pt x="6352" y="14544"/>
                  </a:moveTo>
                  <a:lnTo>
                    <a:pt x="6352" y="14544"/>
                  </a:lnTo>
                  <a:lnTo>
                    <a:pt x="2885" y="18011"/>
                  </a:lnTo>
                  <a:lnTo>
                    <a:pt x="729" y="30569"/>
                  </a:lnTo>
                  <a:lnTo>
                    <a:pt x="0" y="59532"/>
                  </a:lnTo>
                  <a:lnTo>
                    <a:pt x="1791" y="91271"/>
                  </a:lnTo>
                  <a:lnTo>
                    <a:pt x="8919" y="115254"/>
                  </a:lnTo>
                  <a:lnTo>
                    <a:pt x="13057" y="120989"/>
                  </a:lnTo>
                  <a:lnTo>
                    <a:pt x="15176" y="122519"/>
                  </a:lnTo>
                  <a:lnTo>
                    <a:pt x="18040" y="122813"/>
                  </a:lnTo>
                  <a:lnTo>
                    <a:pt x="25094" y="121205"/>
                  </a:lnTo>
                  <a:lnTo>
                    <a:pt x="33066" y="114200"/>
                  </a:lnTo>
                  <a:lnTo>
                    <a:pt x="40722" y="103104"/>
                  </a:lnTo>
                  <a:lnTo>
                    <a:pt x="53901" y="74354"/>
                  </a:lnTo>
                  <a:lnTo>
                    <a:pt x="65089" y="43242"/>
                  </a:lnTo>
                  <a:lnTo>
                    <a:pt x="78194" y="11535"/>
                  </a:lnTo>
                  <a:lnTo>
                    <a:pt x="81825" y="5224"/>
                  </a:lnTo>
                  <a:lnTo>
                    <a:pt x="83438" y="0"/>
                  </a:lnTo>
                  <a:lnTo>
                    <a:pt x="75525" y="22665"/>
                  </a:lnTo>
                  <a:lnTo>
                    <a:pt x="72005" y="51312"/>
                  </a:lnTo>
                  <a:lnTo>
                    <a:pt x="76948" y="73413"/>
                  </a:lnTo>
                  <a:lnTo>
                    <a:pt x="84912" y="90573"/>
                  </a:lnTo>
                  <a:lnTo>
                    <a:pt x="104323" y="119046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</p:grpSp>
      <p:grpSp>
        <p:nvGrpSpPr>
          <p:cNvPr id="30" name="SMARTInkShape-Group6"/>
          <p:cNvGrpSpPr/>
          <p:nvPr/>
        </p:nvGrpSpPr>
        <p:grpSpPr>
          <a:xfrm>
            <a:off x="2599532" y="2351663"/>
            <a:ext cx="942767" cy="444760"/>
            <a:chOff x="2599532" y="2351663"/>
            <a:chExt cx="942767" cy="444760"/>
          </a:xfrm>
        </p:grpSpPr>
        <p:sp>
          <p:nvSpPr>
            <p:cNvPr id="20" name="SMARTInkShape-14"/>
            <p:cNvSpPr/>
            <p:nvPr>
              <p:custDataLst>
                <p:tags r:id="rId37"/>
              </p:custDataLst>
            </p:nvPr>
          </p:nvSpPr>
          <p:spPr>
            <a:xfrm>
              <a:off x="2599532" y="2586446"/>
              <a:ext cx="228577" cy="16822"/>
            </a:xfrm>
            <a:custGeom>
              <a:avLst/>
              <a:gdLst/>
              <a:ahLst/>
              <a:cxnLst/>
              <a:rect l="0" t="0" r="0" b="0"/>
              <a:pathLst>
                <a:path w="228577" h="16822">
                  <a:moveTo>
                    <a:pt x="6508" y="0"/>
                  </a:moveTo>
                  <a:lnTo>
                    <a:pt x="6508" y="0"/>
                  </a:lnTo>
                  <a:lnTo>
                    <a:pt x="0" y="0"/>
                  </a:lnTo>
                  <a:lnTo>
                    <a:pt x="29888" y="0"/>
                  </a:lnTo>
                  <a:lnTo>
                    <a:pt x="54911" y="1935"/>
                  </a:lnTo>
                  <a:lnTo>
                    <a:pt x="79149" y="5169"/>
                  </a:lnTo>
                  <a:lnTo>
                    <a:pt x="106410" y="6262"/>
                  </a:lnTo>
                  <a:lnTo>
                    <a:pt x="135456" y="11665"/>
                  </a:lnTo>
                  <a:lnTo>
                    <a:pt x="164623" y="12786"/>
                  </a:lnTo>
                  <a:lnTo>
                    <a:pt x="191324" y="12981"/>
                  </a:lnTo>
                  <a:lnTo>
                    <a:pt x="210709" y="13772"/>
                  </a:lnTo>
                  <a:lnTo>
                    <a:pt x="216523" y="16523"/>
                  </a:lnTo>
                  <a:lnTo>
                    <a:pt x="219090" y="16821"/>
                  </a:lnTo>
                  <a:lnTo>
                    <a:pt x="228576" y="13062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21" name="SMARTInkShape-15"/>
            <p:cNvSpPr/>
            <p:nvPr>
              <p:custDataLst>
                <p:tags r:id="rId38"/>
              </p:custDataLst>
            </p:nvPr>
          </p:nvSpPr>
          <p:spPr>
            <a:xfrm>
              <a:off x="2834916" y="2372085"/>
              <a:ext cx="32382" cy="411757"/>
            </a:xfrm>
            <a:custGeom>
              <a:avLst/>
              <a:gdLst/>
              <a:ahLst/>
              <a:cxnLst/>
              <a:rect l="0" t="0" r="0" b="0"/>
              <a:pathLst>
                <a:path w="32382" h="411757">
                  <a:moveTo>
                    <a:pt x="32381" y="11886"/>
                  </a:moveTo>
                  <a:lnTo>
                    <a:pt x="32381" y="11886"/>
                  </a:lnTo>
                  <a:lnTo>
                    <a:pt x="32381" y="0"/>
                  </a:lnTo>
                  <a:lnTo>
                    <a:pt x="32381" y="2639"/>
                  </a:lnTo>
                  <a:lnTo>
                    <a:pt x="23290" y="33700"/>
                  </a:lnTo>
                  <a:lnTo>
                    <a:pt x="21084" y="54964"/>
                  </a:lnTo>
                  <a:lnTo>
                    <a:pt x="19842" y="83675"/>
                  </a:lnTo>
                  <a:lnTo>
                    <a:pt x="17538" y="111050"/>
                  </a:lnTo>
                  <a:lnTo>
                    <a:pt x="14195" y="143594"/>
                  </a:lnTo>
                  <a:lnTo>
                    <a:pt x="13204" y="168960"/>
                  </a:lnTo>
                  <a:lnTo>
                    <a:pt x="12911" y="194861"/>
                  </a:lnTo>
                  <a:lnTo>
                    <a:pt x="9344" y="226152"/>
                  </a:lnTo>
                  <a:lnTo>
                    <a:pt x="7171" y="250108"/>
                  </a:lnTo>
                  <a:lnTo>
                    <a:pt x="6526" y="282526"/>
                  </a:lnTo>
                  <a:lnTo>
                    <a:pt x="2869" y="309306"/>
                  </a:lnTo>
                  <a:lnTo>
                    <a:pt x="656" y="337964"/>
                  </a:lnTo>
                  <a:lnTo>
                    <a:pt x="0" y="365969"/>
                  </a:lnTo>
                  <a:lnTo>
                    <a:pt x="504" y="387247"/>
                  </a:lnTo>
                  <a:lnTo>
                    <a:pt x="5355" y="410304"/>
                  </a:lnTo>
                  <a:lnTo>
                    <a:pt x="6381" y="411756"/>
                  </a:lnTo>
                  <a:lnTo>
                    <a:pt x="19318" y="403772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22" name="SMARTInkShape-16"/>
            <p:cNvSpPr/>
            <p:nvPr>
              <p:custDataLst>
                <p:tags r:id="rId39"/>
              </p:custDataLst>
            </p:nvPr>
          </p:nvSpPr>
          <p:spPr>
            <a:xfrm>
              <a:off x="2926080" y="2505090"/>
              <a:ext cx="6532" cy="107482"/>
            </a:xfrm>
            <a:custGeom>
              <a:avLst/>
              <a:gdLst/>
              <a:ahLst/>
              <a:cxnLst/>
              <a:rect l="0" t="0" r="0" b="0"/>
              <a:pathLst>
                <a:path w="6532" h="107482">
                  <a:moveTo>
                    <a:pt x="0" y="16041"/>
                  </a:moveTo>
                  <a:lnTo>
                    <a:pt x="0" y="16041"/>
                  </a:lnTo>
                  <a:lnTo>
                    <a:pt x="3467" y="12574"/>
                  </a:lnTo>
                  <a:lnTo>
                    <a:pt x="5170" y="8936"/>
                  </a:lnTo>
                  <a:lnTo>
                    <a:pt x="6352" y="0"/>
                  </a:lnTo>
                  <a:lnTo>
                    <a:pt x="6508" y="16312"/>
                  </a:lnTo>
                  <a:lnTo>
                    <a:pt x="2038" y="47435"/>
                  </a:lnTo>
                  <a:lnTo>
                    <a:pt x="403" y="77666"/>
                  </a:lnTo>
                  <a:lnTo>
                    <a:pt x="80" y="98044"/>
                  </a:lnTo>
                  <a:lnTo>
                    <a:pt x="779" y="101190"/>
                  </a:lnTo>
                  <a:lnTo>
                    <a:pt x="6531" y="107481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23" name="SMARTInkShape-17"/>
            <p:cNvSpPr/>
            <p:nvPr>
              <p:custDataLst>
                <p:tags r:id="rId40"/>
              </p:custDataLst>
            </p:nvPr>
          </p:nvSpPr>
          <p:spPr>
            <a:xfrm>
              <a:off x="2939143" y="2554312"/>
              <a:ext cx="65315" cy="12540"/>
            </a:xfrm>
            <a:custGeom>
              <a:avLst/>
              <a:gdLst/>
              <a:ahLst/>
              <a:cxnLst/>
              <a:rect l="0" t="0" r="0" b="0"/>
              <a:pathLst>
                <a:path w="65315" h="12540">
                  <a:moveTo>
                    <a:pt x="0" y="12539"/>
                  </a:moveTo>
                  <a:lnTo>
                    <a:pt x="0" y="12539"/>
                  </a:lnTo>
                  <a:lnTo>
                    <a:pt x="0" y="9072"/>
                  </a:lnTo>
                  <a:lnTo>
                    <a:pt x="1935" y="5435"/>
                  </a:lnTo>
                  <a:lnTo>
                    <a:pt x="3467" y="3449"/>
                  </a:lnTo>
                  <a:lnTo>
                    <a:pt x="7105" y="1242"/>
                  </a:lnTo>
                  <a:lnTo>
                    <a:pt x="15168" y="0"/>
                  </a:lnTo>
                  <a:lnTo>
                    <a:pt x="22707" y="435"/>
                  </a:lnTo>
                  <a:lnTo>
                    <a:pt x="54332" y="10323"/>
                  </a:lnTo>
                  <a:lnTo>
                    <a:pt x="65314" y="12539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24" name="SMARTInkShape-18"/>
            <p:cNvSpPr/>
            <p:nvPr>
              <p:custDataLst>
                <p:tags r:id="rId41"/>
              </p:custDataLst>
            </p:nvPr>
          </p:nvSpPr>
          <p:spPr>
            <a:xfrm>
              <a:off x="3024662" y="2364670"/>
              <a:ext cx="38499" cy="431753"/>
            </a:xfrm>
            <a:custGeom>
              <a:avLst/>
              <a:gdLst/>
              <a:ahLst/>
              <a:cxnLst/>
              <a:rect l="0" t="0" r="0" b="0"/>
              <a:pathLst>
                <a:path w="38499" h="431753">
                  <a:moveTo>
                    <a:pt x="32046" y="12770"/>
                  </a:moveTo>
                  <a:lnTo>
                    <a:pt x="32046" y="12770"/>
                  </a:lnTo>
                  <a:lnTo>
                    <a:pt x="37670" y="7146"/>
                  </a:lnTo>
                  <a:lnTo>
                    <a:pt x="38498" y="695"/>
                  </a:lnTo>
                  <a:lnTo>
                    <a:pt x="37799" y="365"/>
                  </a:lnTo>
                  <a:lnTo>
                    <a:pt x="35087" y="0"/>
                  </a:lnTo>
                  <a:lnTo>
                    <a:pt x="34074" y="2079"/>
                  </a:lnTo>
                  <a:lnTo>
                    <a:pt x="27736" y="32420"/>
                  </a:lnTo>
                  <a:lnTo>
                    <a:pt x="25954" y="61216"/>
                  </a:lnTo>
                  <a:lnTo>
                    <a:pt x="23710" y="92681"/>
                  </a:lnTo>
                  <a:lnTo>
                    <a:pt x="20384" y="119662"/>
                  </a:lnTo>
                  <a:lnTo>
                    <a:pt x="17464" y="148703"/>
                  </a:lnTo>
                  <a:lnTo>
                    <a:pt x="13937" y="175692"/>
                  </a:lnTo>
                  <a:lnTo>
                    <a:pt x="10957" y="204009"/>
                  </a:lnTo>
                  <a:lnTo>
                    <a:pt x="7413" y="233445"/>
                  </a:lnTo>
                  <a:lnTo>
                    <a:pt x="6363" y="260551"/>
                  </a:lnTo>
                  <a:lnTo>
                    <a:pt x="6052" y="286968"/>
                  </a:lnTo>
                  <a:lnTo>
                    <a:pt x="4024" y="318985"/>
                  </a:lnTo>
                  <a:lnTo>
                    <a:pt x="1449" y="344083"/>
                  </a:lnTo>
                  <a:lnTo>
                    <a:pt x="0" y="373081"/>
                  </a:lnTo>
                  <a:lnTo>
                    <a:pt x="1445" y="398553"/>
                  </a:lnTo>
                  <a:lnTo>
                    <a:pt x="5659" y="429155"/>
                  </a:lnTo>
                  <a:lnTo>
                    <a:pt x="7198" y="431148"/>
                  </a:lnTo>
                  <a:lnTo>
                    <a:pt x="9675" y="431752"/>
                  </a:lnTo>
                  <a:lnTo>
                    <a:pt x="12778" y="431429"/>
                  </a:lnTo>
                  <a:lnTo>
                    <a:pt x="15572" y="429036"/>
                  </a:lnTo>
                  <a:lnTo>
                    <a:pt x="25515" y="411187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25" name="SMARTInkShape-19"/>
            <p:cNvSpPr/>
            <p:nvPr>
              <p:custDataLst>
                <p:tags r:id="rId42"/>
              </p:custDataLst>
            </p:nvPr>
          </p:nvSpPr>
          <p:spPr>
            <a:xfrm>
              <a:off x="3115492" y="2508976"/>
              <a:ext cx="1" cy="103596"/>
            </a:xfrm>
            <a:custGeom>
              <a:avLst/>
              <a:gdLst/>
              <a:ahLst/>
              <a:cxnLst/>
              <a:rect l="0" t="0" r="0" b="0"/>
              <a:pathLst>
                <a:path w="1" h="103596">
                  <a:moveTo>
                    <a:pt x="0" y="5624"/>
                  </a:moveTo>
                  <a:lnTo>
                    <a:pt x="0" y="5624"/>
                  </a:lnTo>
                  <a:lnTo>
                    <a:pt x="0" y="0"/>
                  </a:lnTo>
                  <a:lnTo>
                    <a:pt x="0" y="30495"/>
                  </a:lnTo>
                  <a:lnTo>
                    <a:pt x="0" y="62116"/>
                  </a:lnTo>
                  <a:lnTo>
                    <a:pt x="0" y="92966"/>
                  </a:lnTo>
                  <a:lnTo>
                    <a:pt x="0" y="10359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26" name="SMARTInkShape-20"/>
            <p:cNvSpPr/>
            <p:nvPr>
              <p:custDataLst>
                <p:tags r:id="rId43"/>
              </p:custDataLst>
            </p:nvPr>
          </p:nvSpPr>
          <p:spPr>
            <a:xfrm>
              <a:off x="3129462" y="2560320"/>
              <a:ext cx="38282" cy="13064"/>
            </a:xfrm>
            <a:custGeom>
              <a:avLst/>
              <a:gdLst/>
              <a:ahLst/>
              <a:cxnLst/>
              <a:rect l="0" t="0" r="0" b="0"/>
              <a:pathLst>
                <a:path w="38282" h="13064">
                  <a:moveTo>
                    <a:pt x="5624" y="0"/>
                  </a:moveTo>
                  <a:lnTo>
                    <a:pt x="5624" y="0"/>
                  </a:lnTo>
                  <a:lnTo>
                    <a:pt x="0" y="0"/>
                  </a:lnTo>
                  <a:lnTo>
                    <a:pt x="14469" y="0"/>
                  </a:lnTo>
                  <a:lnTo>
                    <a:pt x="18748" y="1935"/>
                  </a:lnTo>
                  <a:lnTo>
                    <a:pt x="38281" y="13063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27" name="SMARTInkShape-21"/>
            <p:cNvSpPr/>
            <p:nvPr>
              <p:custDataLst>
                <p:tags r:id="rId44"/>
              </p:custDataLst>
            </p:nvPr>
          </p:nvSpPr>
          <p:spPr>
            <a:xfrm>
              <a:off x="3187392" y="2351663"/>
              <a:ext cx="29835" cy="386381"/>
            </a:xfrm>
            <a:custGeom>
              <a:avLst/>
              <a:gdLst/>
              <a:ahLst/>
              <a:cxnLst/>
              <a:rect l="0" t="0" r="0" b="0"/>
              <a:pathLst>
                <a:path w="29835" h="386381">
                  <a:moveTo>
                    <a:pt x="26071" y="12714"/>
                  </a:moveTo>
                  <a:lnTo>
                    <a:pt x="26071" y="12714"/>
                  </a:lnTo>
                  <a:lnTo>
                    <a:pt x="29538" y="9247"/>
                  </a:lnTo>
                  <a:lnTo>
                    <a:pt x="29834" y="7500"/>
                  </a:lnTo>
                  <a:lnTo>
                    <a:pt x="29305" y="5609"/>
                  </a:lnTo>
                  <a:lnTo>
                    <a:pt x="26260" y="0"/>
                  </a:lnTo>
                  <a:lnTo>
                    <a:pt x="26082" y="23418"/>
                  </a:lnTo>
                  <a:lnTo>
                    <a:pt x="25349" y="55074"/>
                  </a:lnTo>
                  <a:lnTo>
                    <a:pt x="22605" y="79438"/>
                  </a:lnTo>
                  <a:lnTo>
                    <a:pt x="18967" y="104781"/>
                  </a:lnTo>
                  <a:lnTo>
                    <a:pt x="15656" y="131284"/>
                  </a:lnTo>
                  <a:lnTo>
                    <a:pt x="14185" y="159996"/>
                  </a:lnTo>
                  <a:lnTo>
                    <a:pt x="9890" y="190852"/>
                  </a:lnTo>
                  <a:lnTo>
                    <a:pt x="7151" y="221509"/>
                  </a:lnTo>
                  <a:lnTo>
                    <a:pt x="4674" y="252830"/>
                  </a:lnTo>
                  <a:lnTo>
                    <a:pt x="879" y="280197"/>
                  </a:lnTo>
                  <a:lnTo>
                    <a:pt x="222" y="306941"/>
                  </a:lnTo>
                  <a:lnTo>
                    <a:pt x="0" y="334294"/>
                  </a:lnTo>
                  <a:lnTo>
                    <a:pt x="687" y="355627"/>
                  </a:lnTo>
                  <a:lnTo>
                    <a:pt x="9038" y="376585"/>
                  </a:lnTo>
                  <a:lnTo>
                    <a:pt x="15299" y="385978"/>
                  </a:lnTo>
                  <a:lnTo>
                    <a:pt x="17438" y="386380"/>
                  </a:lnTo>
                  <a:lnTo>
                    <a:pt x="26071" y="378474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28" name="SMARTInkShape-22"/>
            <p:cNvSpPr/>
            <p:nvPr>
              <p:custDataLst>
                <p:tags r:id="rId45"/>
              </p:custDataLst>
            </p:nvPr>
          </p:nvSpPr>
          <p:spPr>
            <a:xfrm>
              <a:off x="3278777" y="2495275"/>
              <a:ext cx="6532" cy="113299"/>
            </a:xfrm>
            <a:custGeom>
              <a:avLst/>
              <a:gdLst/>
              <a:ahLst/>
              <a:cxnLst/>
              <a:rect l="0" t="0" r="0" b="0"/>
              <a:pathLst>
                <a:path w="6532" h="113299">
                  <a:moveTo>
                    <a:pt x="0" y="6262"/>
                  </a:moveTo>
                  <a:lnTo>
                    <a:pt x="0" y="6262"/>
                  </a:lnTo>
                  <a:lnTo>
                    <a:pt x="0" y="0"/>
                  </a:lnTo>
                  <a:lnTo>
                    <a:pt x="0" y="27967"/>
                  </a:lnTo>
                  <a:lnTo>
                    <a:pt x="0" y="59361"/>
                  </a:lnTo>
                  <a:lnTo>
                    <a:pt x="0" y="88226"/>
                  </a:lnTo>
                  <a:lnTo>
                    <a:pt x="0" y="112387"/>
                  </a:lnTo>
                  <a:lnTo>
                    <a:pt x="726" y="113298"/>
                  </a:lnTo>
                  <a:lnTo>
                    <a:pt x="6531" y="11076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29" name="SMARTInkShape-23"/>
            <p:cNvSpPr/>
            <p:nvPr>
              <p:custDataLst>
                <p:tags r:id="rId46"/>
              </p:custDataLst>
            </p:nvPr>
          </p:nvSpPr>
          <p:spPr>
            <a:xfrm>
              <a:off x="3285308" y="2501833"/>
              <a:ext cx="256991" cy="38894"/>
            </a:xfrm>
            <a:custGeom>
              <a:avLst/>
              <a:gdLst/>
              <a:ahLst/>
              <a:cxnLst/>
              <a:rect l="0" t="0" r="0" b="0"/>
              <a:pathLst>
                <a:path w="256991" h="38894">
                  <a:moveTo>
                    <a:pt x="0" y="38893"/>
                  </a:moveTo>
                  <a:lnTo>
                    <a:pt x="0" y="38893"/>
                  </a:lnTo>
                  <a:lnTo>
                    <a:pt x="3468" y="35425"/>
                  </a:lnTo>
                  <a:lnTo>
                    <a:pt x="9041" y="33723"/>
                  </a:lnTo>
                  <a:lnTo>
                    <a:pt x="36025" y="31815"/>
                  </a:lnTo>
                  <a:lnTo>
                    <a:pt x="67522" y="27926"/>
                  </a:lnTo>
                  <a:lnTo>
                    <a:pt x="99433" y="25725"/>
                  </a:lnTo>
                  <a:lnTo>
                    <a:pt x="128320" y="20799"/>
                  </a:lnTo>
                  <a:lnTo>
                    <a:pt x="158087" y="15470"/>
                  </a:lnTo>
                  <a:lnTo>
                    <a:pt x="188385" y="11365"/>
                  </a:lnTo>
                  <a:lnTo>
                    <a:pt x="218171" y="6185"/>
                  </a:lnTo>
                  <a:lnTo>
                    <a:pt x="250391" y="369"/>
                  </a:lnTo>
                  <a:lnTo>
                    <a:pt x="255944" y="0"/>
                  </a:lnTo>
                  <a:lnTo>
                    <a:pt x="256990" y="627"/>
                  </a:lnTo>
                  <a:lnTo>
                    <a:pt x="254726" y="623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</p:grpSp>
      <p:grpSp>
        <p:nvGrpSpPr>
          <p:cNvPr id="40" name="SMARTInkShape-Group7"/>
          <p:cNvGrpSpPr/>
          <p:nvPr/>
        </p:nvGrpSpPr>
        <p:grpSpPr>
          <a:xfrm>
            <a:off x="3187337" y="2769326"/>
            <a:ext cx="721081" cy="225327"/>
            <a:chOff x="3187337" y="2769326"/>
            <a:chExt cx="721081" cy="225327"/>
          </a:xfrm>
        </p:grpSpPr>
        <p:sp>
          <p:nvSpPr>
            <p:cNvPr id="31" name="SMARTInkShape-24"/>
            <p:cNvSpPr/>
            <p:nvPr>
              <p:custDataLst>
                <p:tags r:id="rId28"/>
              </p:custDataLst>
            </p:nvPr>
          </p:nvSpPr>
          <p:spPr>
            <a:xfrm>
              <a:off x="3187337" y="2828112"/>
              <a:ext cx="71847" cy="104500"/>
            </a:xfrm>
            <a:custGeom>
              <a:avLst/>
              <a:gdLst/>
              <a:ahLst/>
              <a:cxnLst/>
              <a:rect l="0" t="0" r="0" b="0"/>
              <a:pathLst>
                <a:path w="71847" h="104500">
                  <a:moveTo>
                    <a:pt x="0" y="32653"/>
                  </a:moveTo>
                  <a:lnTo>
                    <a:pt x="0" y="32653"/>
                  </a:lnTo>
                  <a:lnTo>
                    <a:pt x="726" y="22225"/>
                  </a:lnTo>
                  <a:lnTo>
                    <a:pt x="5624" y="5414"/>
                  </a:lnTo>
                  <a:lnTo>
                    <a:pt x="5201" y="3609"/>
                  </a:lnTo>
                  <a:lnTo>
                    <a:pt x="4193" y="2404"/>
                  </a:lnTo>
                  <a:lnTo>
                    <a:pt x="2795" y="1602"/>
                  </a:lnTo>
                  <a:lnTo>
                    <a:pt x="2589" y="1067"/>
                  </a:lnTo>
                  <a:lnTo>
                    <a:pt x="3178" y="710"/>
                  </a:lnTo>
                  <a:lnTo>
                    <a:pt x="4296" y="472"/>
                  </a:lnTo>
                  <a:lnTo>
                    <a:pt x="4315" y="314"/>
                  </a:lnTo>
                  <a:lnTo>
                    <a:pt x="712" y="38"/>
                  </a:lnTo>
                  <a:lnTo>
                    <a:pt x="5686" y="0"/>
                  </a:lnTo>
                  <a:lnTo>
                    <a:pt x="6156" y="1933"/>
                  </a:lnTo>
                  <a:lnTo>
                    <a:pt x="7208" y="15626"/>
                  </a:lnTo>
                  <a:lnTo>
                    <a:pt x="20047" y="44324"/>
                  </a:lnTo>
                  <a:lnTo>
                    <a:pt x="30540" y="60182"/>
                  </a:lnTo>
                  <a:lnTo>
                    <a:pt x="37029" y="65242"/>
                  </a:lnTo>
                  <a:lnTo>
                    <a:pt x="47900" y="79825"/>
                  </a:lnTo>
                  <a:lnTo>
                    <a:pt x="52253" y="82647"/>
                  </a:lnTo>
                  <a:lnTo>
                    <a:pt x="54429" y="83400"/>
                  </a:lnTo>
                  <a:lnTo>
                    <a:pt x="55881" y="84627"/>
                  </a:lnTo>
                  <a:lnTo>
                    <a:pt x="58649" y="89096"/>
                  </a:lnTo>
                  <a:lnTo>
                    <a:pt x="70635" y="96969"/>
                  </a:lnTo>
                  <a:lnTo>
                    <a:pt x="71308" y="99459"/>
                  </a:lnTo>
                  <a:lnTo>
                    <a:pt x="71846" y="104499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32" name="SMARTInkShape-25"/>
            <p:cNvSpPr/>
            <p:nvPr>
              <p:custDataLst>
                <p:tags r:id="rId29"/>
              </p:custDataLst>
            </p:nvPr>
          </p:nvSpPr>
          <p:spPr>
            <a:xfrm>
              <a:off x="3327266" y="2834642"/>
              <a:ext cx="60998" cy="160011"/>
            </a:xfrm>
            <a:custGeom>
              <a:avLst/>
              <a:gdLst/>
              <a:ahLst/>
              <a:cxnLst/>
              <a:rect l="0" t="0" r="0" b="0"/>
              <a:pathLst>
                <a:path w="60998" h="160011">
                  <a:moveTo>
                    <a:pt x="3762" y="19592"/>
                  </a:moveTo>
                  <a:lnTo>
                    <a:pt x="3762" y="19592"/>
                  </a:lnTo>
                  <a:lnTo>
                    <a:pt x="3762" y="2999"/>
                  </a:lnTo>
                  <a:lnTo>
                    <a:pt x="3037" y="8064"/>
                  </a:lnTo>
                  <a:lnTo>
                    <a:pt x="0" y="27707"/>
                  </a:lnTo>
                  <a:lnTo>
                    <a:pt x="2325" y="56186"/>
                  </a:lnTo>
                  <a:lnTo>
                    <a:pt x="3337" y="87605"/>
                  </a:lnTo>
                  <a:lnTo>
                    <a:pt x="3636" y="117718"/>
                  </a:lnTo>
                  <a:lnTo>
                    <a:pt x="3738" y="143935"/>
                  </a:lnTo>
                  <a:lnTo>
                    <a:pt x="3759" y="160010"/>
                  </a:lnTo>
                  <a:lnTo>
                    <a:pt x="3762" y="129649"/>
                  </a:lnTo>
                  <a:lnTo>
                    <a:pt x="5698" y="97841"/>
                  </a:lnTo>
                  <a:lnTo>
                    <a:pt x="12853" y="68351"/>
                  </a:lnTo>
                  <a:lnTo>
                    <a:pt x="15649" y="43151"/>
                  </a:lnTo>
                  <a:lnTo>
                    <a:pt x="21807" y="14570"/>
                  </a:lnTo>
                  <a:lnTo>
                    <a:pt x="25813" y="3813"/>
                  </a:lnTo>
                  <a:lnTo>
                    <a:pt x="27897" y="1090"/>
                  </a:lnTo>
                  <a:lnTo>
                    <a:pt x="30012" y="0"/>
                  </a:lnTo>
                  <a:lnTo>
                    <a:pt x="32148" y="0"/>
                  </a:lnTo>
                  <a:lnTo>
                    <a:pt x="36457" y="1934"/>
                  </a:lnTo>
                  <a:lnTo>
                    <a:pt x="38622" y="3466"/>
                  </a:lnTo>
                  <a:lnTo>
                    <a:pt x="41027" y="10973"/>
                  </a:lnTo>
                  <a:lnTo>
                    <a:pt x="41370" y="21567"/>
                  </a:lnTo>
                  <a:lnTo>
                    <a:pt x="33748" y="52509"/>
                  </a:lnTo>
                  <a:lnTo>
                    <a:pt x="30227" y="64188"/>
                  </a:lnTo>
                  <a:lnTo>
                    <a:pt x="31974" y="62877"/>
                  </a:lnTo>
                  <a:lnTo>
                    <a:pt x="33456" y="61512"/>
                  </a:lnTo>
                  <a:lnTo>
                    <a:pt x="35169" y="61327"/>
                  </a:lnTo>
                  <a:lnTo>
                    <a:pt x="39009" y="63057"/>
                  </a:lnTo>
                  <a:lnTo>
                    <a:pt x="51875" y="75295"/>
                  </a:lnTo>
                  <a:lnTo>
                    <a:pt x="57320" y="83296"/>
                  </a:lnTo>
                  <a:lnTo>
                    <a:pt x="60997" y="99427"/>
                  </a:lnTo>
                  <a:lnTo>
                    <a:pt x="57987" y="109745"/>
                  </a:lnTo>
                  <a:lnTo>
                    <a:pt x="46359" y="126706"/>
                  </a:lnTo>
                  <a:lnTo>
                    <a:pt x="40111" y="132513"/>
                  </a:lnTo>
                  <a:lnTo>
                    <a:pt x="34916" y="135093"/>
                  </a:lnTo>
                  <a:lnTo>
                    <a:pt x="20976" y="133079"/>
                  </a:lnTo>
                  <a:lnTo>
                    <a:pt x="17415" y="130810"/>
                  </a:lnTo>
                  <a:lnTo>
                    <a:pt x="15042" y="127846"/>
                  </a:lnTo>
                  <a:lnTo>
                    <a:pt x="3762" y="111032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33" name="SMARTInkShape-26"/>
            <p:cNvSpPr/>
            <p:nvPr>
              <p:custDataLst>
                <p:tags r:id="rId30"/>
              </p:custDataLst>
            </p:nvPr>
          </p:nvSpPr>
          <p:spPr>
            <a:xfrm>
              <a:off x="3417036" y="2886899"/>
              <a:ext cx="90342" cy="58368"/>
            </a:xfrm>
            <a:custGeom>
              <a:avLst/>
              <a:gdLst/>
              <a:ahLst/>
              <a:cxnLst/>
              <a:rect l="0" t="0" r="0" b="0"/>
              <a:pathLst>
                <a:path w="90342" h="58368">
                  <a:moveTo>
                    <a:pt x="44621" y="13055"/>
                  </a:moveTo>
                  <a:lnTo>
                    <a:pt x="44621" y="13055"/>
                  </a:lnTo>
                  <a:lnTo>
                    <a:pt x="44621" y="3136"/>
                  </a:lnTo>
                  <a:lnTo>
                    <a:pt x="43895" y="2088"/>
                  </a:lnTo>
                  <a:lnTo>
                    <a:pt x="42686" y="1389"/>
                  </a:lnTo>
                  <a:lnTo>
                    <a:pt x="38359" y="74"/>
                  </a:lnTo>
                  <a:lnTo>
                    <a:pt x="32490" y="0"/>
                  </a:lnTo>
                  <a:lnTo>
                    <a:pt x="28367" y="3462"/>
                  </a:lnTo>
                  <a:lnTo>
                    <a:pt x="4463" y="35438"/>
                  </a:lnTo>
                  <a:lnTo>
                    <a:pt x="1373" y="42597"/>
                  </a:lnTo>
                  <a:lnTo>
                    <a:pt x="0" y="50618"/>
                  </a:lnTo>
                  <a:lnTo>
                    <a:pt x="359" y="53337"/>
                  </a:lnTo>
                  <a:lnTo>
                    <a:pt x="1324" y="55150"/>
                  </a:lnTo>
                  <a:lnTo>
                    <a:pt x="2694" y="56358"/>
                  </a:lnTo>
                  <a:lnTo>
                    <a:pt x="5058" y="55712"/>
                  </a:lnTo>
                  <a:lnTo>
                    <a:pt x="36961" y="32215"/>
                  </a:lnTo>
                  <a:lnTo>
                    <a:pt x="48349" y="22081"/>
                  </a:lnTo>
                  <a:lnTo>
                    <a:pt x="49283" y="22701"/>
                  </a:lnTo>
                  <a:lnTo>
                    <a:pt x="50322" y="27260"/>
                  </a:lnTo>
                  <a:lnTo>
                    <a:pt x="51079" y="46891"/>
                  </a:lnTo>
                  <a:lnTo>
                    <a:pt x="52555" y="49401"/>
                  </a:lnTo>
                  <a:lnTo>
                    <a:pt x="58065" y="54125"/>
                  </a:lnTo>
                  <a:lnTo>
                    <a:pt x="65353" y="56709"/>
                  </a:lnTo>
                  <a:lnTo>
                    <a:pt x="78390" y="58367"/>
                  </a:lnTo>
                  <a:lnTo>
                    <a:pt x="80922" y="57052"/>
                  </a:lnTo>
                  <a:lnTo>
                    <a:pt x="90341" y="45712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34" name="SMARTInkShape-27"/>
            <p:cNvSpPr/>
            <p:nvPr>
              <p:custDataLst>
                <p:tags r:id="rId31"/>
              </p:custDataLst>
            </p:nvPr>
          </p:nvSpPr>
          <p:spPr>
            <a:xfrm>
              <a:off x="3540039" y="2782389"/>
              <a:ext cx="13059" cy="141211"/>
            </a:xfrm>
            <a:custGeom>
              <a:avLst/>
              <a:gdLst/>
              <a:ahLst/>
              <a:cxnLst/>
              <a:rect l="0" t="0" r="0" b="0"/>
              <a:pathLst>
                <a:path w="13059" h="141211">
                  <a:moveTo>
                    <a:pt x="6527" y="0"/>
                  </a:moveTo>
                  <a:lnTo>
                    <a:pt x="6527" y="0"/>
                  </a:lnTo>
                  <a:lnTo>
                    <a:pt x="3059" y="3467"/>
                  </a:lnTo>
                  <a:lnTo>
                    <a:pt x="1357" y="9039"/>
                  </a:lnTo>
                  <a:lnTo>
                    <a:pt x="174" y="39061"/>
                  </a:lnTo>
                  <a:lnTo>
                    <a:pt x="19" y="70422"/>
                  </a:lnTo>
                  <a:lnTo>
                    <a:pt x="0" y="98389"/>
                  </a:lnTo>
                  <a:lnTo>
                    <a:pt x="1932" y="130361"/>
                  </a:lnTo>
                  <a:lnTo>
                    <a:pt x="5619" y="141058"/>
                  </a:lnTo>
                  <a:lnTo>
                    <a:pt x="6648" y="141210"/>
                  </a:lnTo>
                  <a:lnTo>
                    <a:pt x="13058" y="13716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35" name="SMARTInkShape-28"/>
            <p:cNvSpPr/>
            <p:nvPr>
              <p:custDataLst>
                <p:tags r:id="rId32"/>
              </p:custDataLst>
            </p:nvPr>
          </p:nvSpPr>
          <p:spPr>
            <a:xfrm>
              <a:off x="3586316" y="2769326"/>
              <a:ext cx="19034" cy="137161"/>
            </a:xfrm>
            <a:custGeom>
              <a:avLst/>
              <a:gdLst/>
              <a:ahLst/>
              <a:cxnLst/>
              <a:rect l="0" t="0" r="0" b="0"/>
              <a:pathLst>
                <a:path w="19034" h="137161">
                  <a:moveTo>
                    <a:pt x="19033" y="0"/>
                  </a:moveTo>
                  <a:lnTo>
                    <a:pt x="19033" y="0"/>
                  </a:lnTo>
                  <a:lnTo>
                    <a:pt x="15565" y="3467"/>
                  </a:lnTo>
                  <a:lnTo>
                    <a:pt x="5836" y="33535"/>
                  </a:lnTo>
                  <a:lnTo>
                    <a:pt x="1334" y="49044"/>
                  </a:lnTo>
                  <a:lnTo>
                    <a:pt x="0" y="69766"/>
                  </a:lnTo>
                  <a:lnTo>
                    <a:pt x="3559" y="83984"/>
                  </a:lnTo>
                  <a:lnTo>
                    <a:pt x="9851" y="104229"/>
                  </a:lnTo>
                  <a:lnTo>
                    <a:pt x="12049" y="115992"/>
                  </a:lnTo>
                  <a:lnTo>
                    <a:pt x="19033" y="13716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36" name="SMARTInkShape-29"/>
            <p:cNvSpPr/>
            <p:nvPr>
              <p:custDataLst>
                <p:tags r:id="rId33"/>
              </p:custDataLst>
            </p:nvPr>
          </p:nvSpPr>
          <p:spPr>
            <a:xfrm>
              <a:off x="3533772" y="2834640"/>
              <a:ext cx="78109" cy="19595"/>
            </a:xfrm>
            <a:custGeom>
              <a:avLst/>
              <a:gdLst/>
              <a:ahLst/>
              <a:cxnLst/>
              <a:rect l="0" t="0" r="0" b="0"/>
              <a:pathLst>
                <a:path w="78109" h="19595">
                  <a:moveTo>
                    <a:pt x="6262" y="0"/>
                  </a:moveTo>
                  <a:lnTo>
                    <a:pt x="6262" y="0"/>
                  </a:lnTo>
                  <a:lnTo>
                    <a:pt x="0" y="0"/>
                  </a:lnTo>
                  <a:lnTo>
                    <a:pt x="26516" y="726"/>
                  </a:lnTo>
                  <a:lnTo>
                    <a:pt x="58515" y="11140"/>
                  </a:lnTo>
                  <a:lnTo>
                    <a:pt x="78108" y="19594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37" name="SMARTInkShape-30"/>
            <p:cNvSpPr/>
            <p:nvPr>
              <p:custDataLst>
                <p:tags r:id="rId34"/>
              </p:custDataLst>
            </p:nvPr>
          </p:nvSpPr>
          <p:spPr>
            <a:xfrm>
              <a:off x="3657600" y="2822305"/>
              <a:ext cx="65315" cy="80279"/>
            </a:xfrm>
            <a:custGeom>
              <a:avLst/>
              <a:gdLst/>
              <a:ahLst/>
              <a:cxnLst/>
              <a:rect l="0" t="0" r="0" b="0"/>
              <a:pathLst>
                <a:path w="65315" h="80279">
                  <a:moveTo>
                    <a:pt x="0" y="38460"/>
                  </a:moveTo>
                  <a:lnTo>
                    <a:pt x="0" y="38460"/>
                  </a:lnTo>
                  <a:lnTo>
                    <a:pt x="11154" y="37735"/>
                  </a:lnTo>
                  <a:lnTo>
                    <a:pt x="36330" y="29370"/>
                  </a:lnTo>
                  <a:lnTo>
                    <a:pt x="49872" y="19640"/>
                  </a:lnTo>
                  <a:lnTo>
                    <a:pt x="54823" y="11711"/>
                  </a:lnTo>
                  <a:lnTo>
                    <a:pt x="58001" y="1729"/>
                  </a:lnTo>
                  <a:lnTo>
                    <a:pt x="56810" y="910"/>
                  </a:lnTo>
                  <a:lnTo>
                    <a:pt x="51616" y="0"/>
                  </a:lnTo>
                  <a:lnTo>
                    <a:pt x="37065" y="6422"/>
                  </a:lnTo>
                  <a:lnTo>
                    <a:pt x="22432" y="17518"/>
                  </a:lnTo>
                  <a:lnTo>
                    <a:pt x="12372" y="33465"/>
                  </a:lnTo>
                  <a:lnTo>
                    <a:pt x="8262" y="48511"/>
                  </a:lnTo>
                  <a:lnTo>
                    <a:pt x="9136" y="53144"/>
                  </a:lnTo>
                  <a:lnTo>
                    <a:pt x="17302" y="66599"/>
                  </a:lnTo>
                  <a:lnTo>
                    <a:pt x="24865" y="75399"/>
                  </a:lnTo>
                  <a:lnTo>
                    <a:pt x="33064" y="80278"/>
                  </a:lnTo>
                  <a:lnTo>
                    <a:pt x="65314" y="77649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38" name="SMARTInkShape-31"/>
            <p:cNvSpPr/>
            <p:nvPr>
              <p:custDataLst>
                <p:tags r:id="rId35"/>
              </p:custDataLst>
            </p:nvPr>
          </p:nvSpPr>
          <p:spPr>
            <a:xfrm>
              <a:off x="3749040" y="2816798"/>
              <a:ext cx="52253" cy="55568"/>
            </a:xfrm>
            <a:custGeom>
              <a:avLst/>
              <a:gdLst/>
              <a:ahLst/>
              <a:cxnLst/>
              <a:rect l="0" t="0" r="0" b="0"/>
              <a:pathLst>
                <a:path w="52253" h="55568">
                  <a:moveTo>
                    <a:pt x="0" y="11310"/>
                  </a:moveTo>
                  <a:lnTo>
                    <a:pt x="0" y="11310"/>
                  </a:lnTo>
                  <a:lnTo>
                    <a:pt x="0" y="41011"/>
                  </a:lnTo>
                  <a:lnTo>
                    <a:pt x="0" y="52092"/>
                  </a:lnTo>
                  <a:lnTo>
                    <a:pt x="726" y="53738"/>
                  </a:lnTo>
                  <a:lnTo>
                    <a:pt x="1935" y="54836"/>
                  </a:lnTo>
                  <a:lnTo>
                    <a:pt x="3467" y="55567"/>
                  </a:lnTo>
                  <a:lnTo>
                    <a:pt x="5214" y="53878"/>
                  </a:lnTo>
                  <a:lnTo>
                    <a:pt x="17492" y="24249"/>
                  </a:lnTo>
                  <a:lnTo>
                    <a:pt x="26140" y="7120"/>
                  </a:lnTo>
                  <a:lnTo>
                    <a:pt x="31370" y="0"/>
                  </a:lnTo>
                  <a:lnTo>
                    <a:pt x="32525" y="142"/>
                  </a:lnTo>
                  <a:lnTo>
                    <a:pt x="52252" y="1131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39" name="SMARTInkShape-32"/>
            <p:cNvSpPr/>
            <p:nvPr>
              <p:custDataLst>
                <p:tags r:id="rId36"/>
              </p:custDataLst>
            </p:nvPr>
          </p:nvSpPr>
          <p:spPr>
            <a:xfrm>
              <a:off x="3820886" y="2801983"/>
              <a:ext cx="87532" cy="142063"/>
            </a:xfrm>
            <a:custGeom>
              <a:avLst/>
              <a:gdLst/>
              <a:ahLst/>
              <a:cxnLst/>
              <a:rect l="0" t="0" r="0" b="0"/>
              <a:pathLst>
                <a:path w="87532" h="142063">
                  <a:moveTo>
                    <a:pt x="39188" y="0"/>
                  </a:moveTo>
                  <a:lnTo>
                    <a:pt x="39188" y="0"/>
                  </a:lnTo>
                  <a:lnTo>
                    <a:pt x="35721" y="3467"/>
                  </a:lnTo>
                  <a:lnTo>
                    <a:pt x="34019" y="7104"/>
                  </a:lnTo>
                  <a:lnTo>
                    <a:pt x="26418" y="36731"/>
                  </a:lnTo>
                  <a:lnTo>
                    <a:pt x="27046" y="37550"/>
                  </a:lnTo>
                  <a:lnTo>
                    <a:pt x="29679" y="38460"/>
                  </a:lnTo>
                  <a:lnTo>
                    <a:pt x="35242" y="38973"/>
                  </a:lnTo>
                  <a:lnTo>
                    <a:pt x="41305" y="35222"/>
                  </a:lnTo>
                  <a:lnTo>
                    <a:pt x="53556" y="24455"/>
                  </a:lnTo>
                  <a:lnTo>
                    <a:pt x="56750" y="23560"/>
                  </a:lnTo>
                  <a:lnTo>
                    <a:pt x="64168" y="24502"/>
                  </a:lnTo>
                  <a:lnTo>
                    <a:pt x="67453" y="27220"/>
                  </a:lnTo>
                  <a:lnTo>
                    <a:pt x="75544" y="41448"/>
                  </a:lnTo>
                  <a:lnTo>
                    <a:pt x="86999" y="65209"/>
                  </a:lnTo>
                  <a:lnTo>
                    <a:pt x="87531" y="76637"/>
                  </a:lnTo>
                  <a:lnTo>
                    <a:pt x="81959" y="104159"/>
                  </a:lnTo>
                  <a:lnTo>
                    <a:pt x="76099" y="113542"/>
                  </a:lnTo>
                  <a:lnTo>
                    <a:pt x="46882" y="135445"/>
                  </a:lnTo>
                  <a:lnTo>
                    <a:pt x="36802" y="140026"/>
                  </a:lnTo>
                  <a:lnTo>
                    <a:pt x="25065" y="142062"/>
                  </a:lnTo>
                  <a:lnTo>
                    <a:pt x="0" y="13716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</p:grpSp>
      <p:sp>
        <p:nvSpPr>
          <p:cNvPr id="41" name="SMARTInkShape-33"/>
          <p:cNvSpPr/>
          <p:nvPr>
            <p:custDataLst>
              <p:tags r:id="rId3"/>
            </p:custDataLst>
          </p:nvPr>
        </p:nvSpPr>
        <p:spPr>
          <a:xfrm>
            <a:off x="698877" y="3429000"/>
            <a:ext cx="274307" cy="13057"/>
          </a:xfrm>
          <a:custGeom>
            <a:avLst/>
            <a:gdLst/>
            <a:ahLst/>
            <a:cxnLst/>
            <a:rect l="0" t="0" r="0" b="0"/>
            <a:pathLst>
              <a:path w="274307" h="13057">
                <a:moveTo>
                  <a:pt x="13049" y="6531"/>
                </a:moveTo>
                <a:lnTo>
                  <a:pt x="13049" y="6531"/>
                </a:lnTo>
                <a:lnTo>
                  <a:pt x="0" y="6531"/>
                </a:lnTo>
                <a:lnTo>
                  <a:pt x="13183" y="6531"/>
                </a:lnTo>
                <a:lnTo>
                  <a:pt x="18672" y="8466"/>
                </a:lnTo>
                <a:lnTo>
                  <a:pt x="21152" y="9999"/>
                </a:lnTo>
                <a:lnTo>
                  <a:pt x="31577" y="12155"/>
                </a:lnTo>
                <a:lnTo>
                  <a:pt x="61737" y="13010"/>
                </a:lnTo>
                <a:lnTo>
                  <a:pt x="88350" y="13056"/>
                </a:lnTo>
                <a:lnTo>
                  <a:pt x="112447" y="6126"/>
                </a:lnTo>
                <a:lnTo>
                  <a:pt x="142568" y="5282"/>
                </a:lnTo>
                <a:lnTo>
                  <a:pt x="171006" y="2694"/>
                </a:lnTo>
                <a:lnTo>
                  <a:pt x="199886" y="355"/>
                </a:lnTo>
                <a:lnTo>
                  <a:pt x="230290" y="772"/>
                </a:lnTo>
                <a:lnTo>
                  <a:pt x="262722" y="6264"/>
                </a:lnTo>
                <a:lnTo>
                  <a:pt x="270798" y="6508"/>
                </a:lnTo>
                <a:lnTo>
                  <a:pt x="271967" y="5790"/>
                </a:lnTo>
                <a:lnTo>
                  <a:pt x="272747" y="4585"/>
                </a:lnTo>
                <a:lnTo>
                  <a:pt x="274306" y="0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grpSp>
        <p:nvGrpSpPr>
          <p:cNvPr id="44" name="SMARTInkShape-Group9"/>
          <p:cNvGrpSpPr/>
          <p:nvPr/>
        </p:nvGrpSpPr>
        <p:grpSpPr>
          <a:xfrm>
            <a:off x="966652" y="3278780"/>
            <a:ext cx="986246" cy="293912"/>
            <a:chOff x="966652" y="3278780"/>
            <a:chExt cx="986246" cy="293912"/>
          </a:xfrm>
        </p:grpSpPr>
        <p:sp>
          <p:nvSpPr>
            <p:cNvPr id="42" name="SMARTInkShape-34"/>
            <p:cNvSpPr/>
            <p:nvPr>
              <p:custDataLst>
                <p:tags r:id="rId26"/>
              </p:custDataLst>
            </p:nvPr>
          </p:nvSpPr>
          <p:spPr>
            <a:xfrm>
              <a:off x="966652" y="3278780"/>
              <a:ext cx="715689" cy="293912"/>
            </a:xfrm>
            <a:custGeom>
              <a:avLst/>
              <a:gdLst/>
              <a:ahLst/>
              <a:cxnLst/>
              <a:rect l="0" t="0" r="0" b="0"/>
              <a:pathLst>
                <a:path w="715689" h="293912">
                  <a:moveTo>
                    <a:pt x="32657" y="39186"/>
                  </a:moveTo>
                  <a:lnTo>
                    <a:pt x="32657" y="39186"/>
                  </a:lnTo>
                  <a:lnTo>
                    <a:pt x="32657" y="35718"/>
                  </a:lnTo>
                  <a:lnTo>
                    <a:pt x="31931" y="34697"/>
                  </a:lnTo>
                  <a:lnTo>
                    <a:pt x="30721" y="34016"/>
                  </a:lnTo>
                  <a:lnTo>
                    <a:pt x="29189" y="33562"/>
                  </a:lnTo>
                  <a:lnTo>
                    <a:pt x="28168" y="32533"/>
                  </a:lnTo>
                  <a:lnTo>
                    <a:pt x="27033" y="29456"/>
                  </a:lnTo>
                  <a:lnTo>
                    <a:pt x="26394" y="23643"/>
                  </a:lnTo>
                  <a:lnTo>
                    <a:pt x="25579" y="23018"/>
                  </a:lnTo>
                  <a:lnTo>
                    <a:pt x="24310" y="23327"/>
                  </a:lnTo>
                  <a:lnTo>
                    <a:pt x="22738" y="24259"/>
                  </a:lnTo>
                  <a:lnTo>
                    <a:pt x="21690" y="24155"/>
                  </a:lnTo>
                  <a:lnTo>
                    <a:pt x="20991" y="23359"/>
                  </a:lnTo>
                  <a:lnTo>
                    <a:pt x="19870" y="20336"/>
                  </a:lnTo>
                  <a:lnTo>
                    <a:pt x="15836" y="42311"/>
                  </a:lnTo>
                  <a:lnTo>
                    <a:pt x="17432" y="55432"/>
                  </a:lnTo>
                  <a:lnTo>
                    <a:pt x="13781" y="85325"/>
                  </a:lnTo>
                  <a:lnTo>
                    <a:pt x="7502" y="115040"/>
                  </a:lnTo>
                  <a:lnTo>
                    <a:pt x="6616" y="147105"/>
                  </a:lnTo>
                  <a:lnTo>
                    <a:pt x="6538" y="179710"/>
                  </a:lnTo>
                  <a:lnTo>
                    <a:pt x="6532" y="210206"/>
                  </a:lnTo>
                  <a:lnTo>
                    <a:pt x="6531" y="239206"/>
                  </a:lnTo>
                  <a:lnTo>
                    <a:pt x="5805" y="263294"/>
                  </a:lnTo>
                  <a:lnTo>
                    <a:pt x="907" y="276189"/>
                  </a:lnTo>
                  <a:lnTo>
                    <a:pt x="0" y="293901"/>
                  </a:lnTo>
                  <a:lnTo>
                    <a:pt x="29237" y="293911"/>
                  </a:lnTo>
                  <a:lnTo>
                    <a:pt x="61589" y="293911"/>
                  </a:lnTo>
                  <a:lnTo>
                    <a:pt x="80436" y="291976"/>
                  </a:lnTo>
                  <a:lnTo>
                    <a:pt x="101442" y="288288"/>
                  </a:lnTo>
                  <a:lnTo>
                    <a:pt x="131154" y="292633"/>
                  </a:lnTo>
                  <a:lnTo>
                    <a:pt x="159744" y="284748"/>
                  </a:lnTo>
                  <a:lnTo>
                    <a:pt x="191740" y="279427"/>
                  </a:lnTo>
                  <a:lnTo>
                    <a:pt x="221238" y="275327"/>
                  </a:lnTo>
                  <a:lnTo>
                    <a:pt x="252093" y="274406"/>
                  </a:lnTo>
                  <a:lnTo>
                    <a:pt x="284257" y="268701"/>
                  </a:lnTo>
                  <a:lnTo>
                    <a:pt x="316355" y="267839"/>
                  </a:lnTo>
                  <a:lnTo>
                    <a:pt x="346540" y="267793"/>
                  </a:lnTo>
                  <a:lnTo>
                    <a:pt x="367151" y="267061"/>
                  </a:lnTo>
                  <a:lnTo>
                    <a:pt x="398371" y="261658"/>
                  </a:lnTo>
                  <a:lnTo>
                    <a:pt x="426474" y="261290"/>
                  </a:lnTo>
                  <a:lnTo>
                    <a:pt x="457454" y="261259"/>
                  </a:lnTo>
                  <a:lnTo>
                    <a:pt x="489890" y="261255"/>
                  </a:lnTo>
                  <a:lnTo>
                    <a:pt x="519957" y="261254"/>
                  </a:lnTo>
                  <a:lnTo>
                    <a:pt x="552053" y="261254"/>
                  </a:lnTo>
                  <a:lnTo>
                    <a:pt x="582504" y="261254"/>
                  </a:lnTo>
                  <a:lnTo>
                    <a:pt x="614113" y="261254"/>
                  </a:lnTo>
                  <a:lnTo>
                    <a:pt x="644116" y="261254"/>
                  </a:lnTo>
                  <a:lnTo>
                    <a:pt x="662383" y="260528"/>
                  </a:lnTo>
                  <a:lnTo>
                    <a:pt x="673620" y="257491"/>
                  </a:lnTo>
                  <a:lnTo>
                    <a:pt x="675503" y="258020"/>
                  </a:lnTo>
                  <a:lnTo>
                    <a:pt x="679048" y="261065"/>
                  </a:lnTo>
                  <a:lnTo>
                    <a:pt x="685718" y="261253"/>
                  </a:lnTo>
                  <a:lnTo>
                    <a:pt x="685775" y="257786"/>
                  </a:lnTo>
                  <a:lnTo>
                    <a:pt x="697685" y="225407"/>
                  </a:lnTo>
                  <a:lnTo>
                    <a:pt x="699355" y="208534"/>
                  </a:lnTo>
                  <a:lnTo>
                    <a:pt x="703282" y="197091"/>
                  </a:lnTo>
                  <a:lnTo>
                    <a:pt x="704977" y="170257"/>
                  </a:lnTo>
                  <a:lnTo>
                    <a:pt x="708779" y="140309"/>
                  </a:lnTo>
                  <a:lnTo>
                    <a:pt x="710993" y="111562"/>
                  </a:lnTo>
                  <a:lnTo>
                    <a:pt x="711741" y="80495"/>
                  </a:lnTo>
                  <a:lnTo>
                    <a:pt x="711915" y="47904"/>
                  </a:lnTo>
                  <a:lnTo>
                    <a:pt x="711925" y="33074"/>
                  </a:lnTo>
                  <a:lnTo>
                    <a:pt x="715688" y="32737"/>
                  </a:lnTo>
                  <a:lnTo>
                    <a:pt x="712564" y="32665"/>
                  </a:lnTo>
                  <a:lnTo>
                    <a:pt x="712115" y="29190"/>
                  </a:lnTo>
                  <a:lnTo>
                    <a:pt x="711326" y="28168"/>
                  </a:lnTo>
                  <a:lnTo>
                    <a:pt x="708514" y="27031"/>
                  </a:lnTo>
                  <a:lnTo>
                    <a:pt x="690348" y="24223"/>
                  </a:lnTo>
                  <a:lnTo>
                    <a:pt x="682741" y="21650"/>
                  </a:lnTo>
                  <a:lnTo>
                    <a:pt x="654800" y="19862"/>
                  </a:lnTo>
                  <a:lnTo>
                    <a:pt x="626618" y="24134"/>
                  </a:lnTo>
                  <a:lnTo>
                    <a:pt x="602305" y="25533"/>
                  </a:lnTo>
                  <a:lnTo>
                    <a:pt x="570018" y="26006"/>
                  </a:lnTo>
                  <a:lnTo>
                    <a:pt x="538993" y="22632"/>
                  </a:lnTo>
                  <a:lnTo>
                    <a:pt x="507240" y="25161"/>
                  </a:lnTo>
                  <a:lnTo>
                    <a:pt x="499034" y="24970"/>
                  </a:lnTo>
                  <a:lnTo>
                    <a:pt x="471641" y="20159"/>
                  </a:lnTo>
                  <a:lnTo>
                    <a:pt x="441398" y="19666"/>
                  </a:lnTo>
                  <a:lnTo>
                    <a:pt x="412981" y="18880"/>
                  </a:lnTo>
                  <a:lnTo>
                    <a:pt x="381400" y="12941"/>
                  </a:lnTo>
                  <a:lnTo>
                    <a:pt x="356512" y="8010"/>
                  </a:lnTo>
                  <a:lnTo>
                    <a:pt x="327325" y="6821"/>
                  </a:lnTo>
                  <a:lnTo>
                    <a:pt x="300594" y="5861"/>
                  </a:lnTo>
                  <a:lnTo>
                    <a:pt x="271275" y="912"/>
                  </a:lnTo>
                  <a:lnTo>
                    <a:pt x="239562" y="51"/>
                  </a:lnTo>
                  <a:lnTo>
                    <a:pt x="209010" y="0"/>
                  </a:lnTo>
                  <a:lnTo>
                    <a:pt x="200299" y="724"/>
                  </a:lnTo>
                  <a:lnTo>
                    <a:pt x="187234" y="3760"/>
                  </a:lnTo>
                  <a:lnTo>
                    <a:pt x="174171" y="2160"/>
                  </a:lnTo>
                  <a:lnTo>
                    <a:pt x="141926" y="8369"/>
                  </a:lnTo>
                  <a:lnTo>
                    <a:pt x="110951" y="18409"/>
                  </a:lnTo>
                  <a:lnTo>
                    <a:pt x="78521" y="19578"/>
                  </a:lnTo>
                  <a:lnTo>
                    <a:pt x="46607" y="19592"/>
                  </a:lnTo>
                  <a:lnTo>
                    <a:pt x="23024" y="19592"/>
                  </a:lnTo>
                  <a:lnTo>
                    <a:pt x="7158" y="32116"/>
                  </a:lnTo>
                  <a:lnTo>
                    <a:pt x="6531" y="39186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43" name="SMARTInkShape-35"/>
            <p:cNvSpPr/>
            <p:nvPr>
              <p:custDataLst>
                <p:tags r:id="rId27"/>
              </p:custDataLst>
            </p:nvPr>
          </p:nvSpPr>
          <p:spPr>
            <a:xfrm>
              <a:off x="1678657" y="3404210"/>
              <a:ext cx="274241" cy="11728"/>
            </a:xfrm>
            <a:custGeom>
              <a:avLst/>
              <a:gdLst/>
              <a:ahLst/>
              <a:cxnLst/>
              <a:rect l="0" t="0" r="0" b="0"/>
              <a:pathLst>
                <a:path w="274241" h="11728">
                  <a:moveTo>
                    <a:pt x="6452" y="11727"/>
                  </a:moveTo>
                  <a:lnTo>
                    <a:pt x="6452" y="11727"/>
                  </a:lnTo>
                  <a:lnTo>
                    <a:pt x="6452" y="6104"/>
                  </a:lnTo>
                  <a:lnTo>
                    <a:pt x="5726" y="5801"/>
                  </a:lnTo>
                  <a:lnTo>
                    <a:pt x="0" y="5203"/>
                  </a:lnTo>
                  <a:lnTo>
                    <a:pt x="3411" y="5198"/>
                  </a:lnTo>
                  <a:lnTo>
                    <a:pt x="31236" y="10366"/>
                  </a:lnTo>
                  <a:lnTo>
                    <a:pt x="58306" y="11324"/>
                  </a:lnTo>
                  <a:lnTo>
                    <a:pt x="86646" y="9672"/>
                  </a:lnTo>
                  <a:lnTo>
                    <a:pt x="118329" y="6080"/>
                  </a:lnTo>
                  <a:lnTo>
                    <a:pt x="144264" y="5457"/>
                  </a:lnTo>
                  <a:lnTo>
                    <a:pt x="176559" y="4522"/>
                  </a:lnTo>
                  <a:lnTo>
                    <a:pt x="203771" y="722"/>
                  </a:lnTo>
                  <a:lnTo>
                    <a:pt x="222719" y="0"/>
                  </a:lnTo>
                  <a:lnTo>
                    <a:pt x="241074" y="2608"/>
                  </a:lnTo>
                  <a:lnTo>
                    <a:pt x="256027" y="881"/>
                  </a:lnTo>
                  <a:lnTo>
                    <a:pt x="274240" y="519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</p:grpSp>
      <p:sp>
        <p:nvSpPr>
          <p:cNvPr id="45" name="SMARTInkShape-36"/>
          <p:cNvSpPr/>
          <p:nvPr>
            <p:custDataLst>
              <p:tags r:id="rId4"/>
            </p:custDataLst>
          </p:nvPr>
        </p:nvSpPr>
        <p:spPr>
          <a:xfrm>
            <a:off x="2465601" y="3154687"/>
            <a:ext cx="120846" cy="449528"/>
          </a:xfrm>
          <a:custGeom>
            <a:avLst/>
            <a:gdLst/>
            <a:ahLst/>
            <a:cxnLst/>
            <a:rect l="0" t="0" r="0" b="0"/>
            <a:pathLst>
              <a:path w="120846" h="449528">
                <a:moveTo>
                  <a:pt x="120845" y="13056"/>
                </a:moveTo>
                <a:lnTo>
                  <a:pt x="120845" y="13056"/>
                </a:lnTo>
                <a:lnTo>
                  <a:pt x="120845" y="19"/>
                </a:lnTo>
                <a:lnTo>
                  <a:pt x="117378" y="0"/>
                </a:lnTo>
                <a:lnTo>
                  <a:pt x="113740" y="1932"/>
                </a:lnTo>
                <a:lnTo>
                  <a:pt x="82540" y="31773"/>
                </a:lnTo>
                <a:lnTo>
                  <a:pt x="63692" y="61755"/>
                </a:lnTo>
                <a:lnTo>
                  <a:pt x="53998" y="78527"/>
                </a:lnTo>
                <a:lnTo>
                  <a:pt x="49029" y="93012"/>
                </a:lnTo>
                <a:lnTo>
                  <a:pt x="32062" y="120409"/>
                </a:lnTo>
                <a:lnTo>
                  <a:pt x="20759" y="150591"/>
                </a:lnTo>
                <a:lnTo>
                  <a:pt x="15875" y="180329"/>
                </a:lnTo>
                <a:lnTo>
                  <a:pt x="8294" y="211040"/>
                </a:lnTo>
                <a:lnTo>
                  <a:pt x="6234" y="221517"/>
                </a:lnTo>
                <a:lnTo>
                  <a:pt x="7702" y="232947"/>
                </a:lnTo>
                <a:lnTo>
                  <a:pt x="2433" y="253644"/>
                </a:lnTo>
                <a:lnTo>
                  <a:pt x="537" y="258356"/>
                </a:lnTo>
                <a:lnTo>
                  <a:pt x="0" y="262224"/>
                </a:lnTo>
                <a:lnTo>
                  <a:pt x="3165" y="291762"/>
                </a:lnTo>
                <a:lnTo>
                  <a:pt x="3971" y="303271"/>
                </a:lnTo>
                <a:lnTo>
                  <a:pt x="9405" y="326029"/>
                </a:lnTo>
                <a:lnTo>
                  <a:pt x="9540" y="328385"/>
                </a:lnTo>
                <a:lnTo>
                  <a:pt x="11625" y="332937"/>
                </a:lnTo>
                <a:lnTo>
                  <a:pt x="14246" y="337380"/>
                </a:lnTo>
                <a:lnTo>
                  <a:pt x="15721" y="344686"/>
                </a:lnTo>
                <a:lnTo>
                  <a:pt x="16884" y="355721"/>
                </a:lnTo>
                <a:lnTo>
                  <a:pt x="21502" y="367457"/>
                </a:lnTo>
                <a:lnTo>
                  <a:pt x="26741" y="376579"/>
                </a:lnTo>
                <a:lnTo>
                  <a:pt x="36354" y="405065"/>
                </a:lnTo>
                <a:lnTo>
                  <a:pt x="51201" y="435429"/>
                </a:lnTo>
                <a:lnTo>
                  <a:pt x="55541" y="440263"/>
                </a:lnTo>
                <a:lnTo>
                  <a:pt x="57715" y="441552"/>
                </a:lnTo>
                <a:lnTo>
                  <a:pt x="59164" y="443137"/>
                </a:lnTo>
                <a:lnTo>
                  <a:pt x="61680" y="449527"/>
                </a:lnTo>
                <a:lnTo>
                  <a:pt x="61808" y="449180"/>
                </a:lnTo>
                <a:lnTo>
                  <a:pt x="62062" y="444130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46" name="SMARTInkShape-37"/>
          <p:cNvSpPr/>
          <p:nvPr>
            <p:custDataLst>
              <p:tags r:id="rId5"/>
            </p:custDataLst>
          </p:nvPr>
        </p:nvSpPr>
        <p:spPr>
          <a:xfrm>
            <a:off x="2586446" y="3298372"/>
            <a:ext cx="293915" cy="42952"/>
          </a:xfrm>
          <a:custGeom>
            <a:avLst/>
            <a:gdLst/>
            <a:ahLst/>
            <a:cxnLst/>
            <a:rect l="0" t="0" r="0" b="0"/>
            <a:pathLst>
              <a:path w="293915" h="42952">
                <a:moveTo>
                  <a:pt x="6531" y="39188"/>
                </a:moveTo>
                <a:lnTo>
                  <a:pt x="6531" y="39188"/>
                </a:lnTo>
                <a:lnTo>
                  <a:pt x="0" y="39188"/>
                </a:lnTo>
                <a:lnTo>
                  <a:pt x="12793" y="39188"/>
                </a:lnTo>
                <a:lnTo>
                  <a:pt x="13009" y="42951"/>
                </a:lnTo>
                <a:lnTo>
                  <a:pt x="13039" y="41344"/>
                </a:lnTo>
                <a:lnTo>
                  <a:pt x="13773" y="40625"/>
                </a:lnTo>
                <a:lnTo>
                  <a:pt x="18684" y="39377"/>
                </a:lnTo>
                <a:lnTo>
                  <a:pt x="35129" y="39189"/>
                </a:lnTo>
                <a:lnTo>
                  <a:pt x="39320" y="37253"/>
                </a:lnTo>
                <a:lnTo>
                  <a:pt x="43601" y="34700"/>
                </a:lnTo>
                <a:lnTo>
                  <a:pt x="50969" y="32925"/>
                </a:lnTo>
                <a:lnTo>
                  <a:pt x="82736" y="32657"/>
                </a:lnTo>
                <a:lnTo>
                  <a:pt x="112969" y="32656"/>
                </a:lnTo>
                <a:lnTo>
                  <a:pt x="116679" y="32656"/>
                </a:lnTo>
                <a:lnTo>
                  <a:pt x="119151" y="31931"/>
                </a:lnTo>
                <a:lnTo>
                  <a:pt x="120800" y="30721"/>
                </a:lnTo>
                <a:lnTo>
                  <a:pt x="121899" y="29189"/>
                </a:lnTo>
                <a:lnTo>
                  <a:pt x="123357" y="28168"/>
                </a:lnTo>
                <a:lnTo>
                  <a:pt x="126913" y="27033"/>
                </a:lnTo>
                <a:lnTo>
                  <a:pt x="158897" y="25415"/>
                </a:lnTo>
                <a:lnTo>
                  <a:pt x="171703" y="20504"/>
                </a:lnTo>
                <a:lnTo>
                  <a:pt x="204002" y="19604"/>
                </a:lnTo>
                <a:lnTo>
                  <a:pt x="219958" y="18869"/>
                </a:lnTo>
                <a:lnTo>
                  <a:pt x="251035" y="8753"/>
                </a:lnTo>
                <a:lnTo>
                  <a:pt x="273193" y="6557"/>
                </a:lnTo>
                <a:lnTo>
                  <a:pt x="277453" y="3071"/>
                </a:lnTo>
                <a:lnTo>
                  <a:pt x="279312" y="2773"/>
                </a:lnTo>
                <a:lnTo>
                  <a:pt x="281276" y="3300"/>
                </a:lnTo>
                <a:lnTo>
                  <a:pt x="283312" y="4377"/>
                </a:lnTo>
                <a:lnTo>
                  <a:pt x="284669" y="4369"/>
                </a:lnTo>
                <a:lnTo>
                  <a:pt x="285573" y="3638"/>
                </a:lnTo>
                <a:lnTo>
                  <a:pt x="286176" y="2425"/>
                </a:lnTo>
                <a:lnTo>
                  <a:pt x="287304" y="1616"/>
                </a:lnTo>
                <a:lnTo>
                  <a:pt x="293914" y="0"/>
                </a:lnTo>
                <a:lnTo>
                  <a:pt x="288291" y="0"/>
                </a:lnTo>
                <a:lnTo>
                  <a:pt x="287988" y="725"/>
                </a:lnTo>
                <a:lnTo>
                  <a:pt x="287562" y="3762"/>
                </a:lnTo>
                <a:lnTo>
                  <a:pt x="287383" y="1"/>
                </a:lnTo>
                <a:lnTo>
                  <a:pt x="280851" y="13062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grpSp>
        <p:nvGrpSpPr>
          <p:cNvPr id="53" name="SMARTInkShape-Group12"/>
          <p:cNvGrpSpPr/>
          <p:nvPr/>
        </p:nvGrpSpPr>
        <p:grpSpPr>
          <a:xfrm>
            <a:off x="2873852" y="3109868"/>
            <a:ext cx="1084021" cy="544731"/>
            <a:chOff x="2873852" y="3109868"/>
            <a:chExt cx="1084021" cy="544731"/>
          </a:xfrm>
        </p:grpSpPr>
        <p:sp>
          <p:nvSpPr>
            <p:cNvPr id="47" name="SMARTInkShape-38"/>
            <p:cNvSpPr/>
            <p:nvPr>
              <p:custDataLst>
                <p:tags r:id="rId20"/>
              </p:custDataLst>
            </p:nvPr>
          </p:nvSpPr>
          <p:spPr>
            <a:xfrm>
              <a:off x="2873852" y="3213886"/>
              <a:ext cx="826271" cy="184845"/>
            </a:xfrm>
            <a:custGeom>
              <a:avLst/>
              <a:gdLst/>
              <a:ahLst/>
              <a:cxnLst/>
              <a:rect l="0" t="0" r="0" b="0"/>
              <a:pathLst>
                <a:path w="826271" h="184845">
                  <a:moveTo>
                    <a:pt x="6508" y="91017"/>
                  </a:moveTo>
                  <a:lnTo>
                    <a:pt x="6508" y="91017"/>
                  </a:lnTo>
                  <a:lnTo>
                    <a:pt x="0" y="91017"/>
                  </a:lnTo>
                  <a:lnTo>
                    <a:pt x="6428" y="91017"/>
                  </a:lnTo>
                  <a:lnTo>
                    <a:pt x="25326" y="68729"/>
                  </a:lnTo>
                  <a:lnTo>
                    <a:pt x="44550" y="37621"/>
                  </a:lnTo>
                  <a:lnTo>
                    <a:pt x="63226" y="6807"/>
                  </a:lnTo>
                  <a:lnTo>
                    <a:pt x="64883" y="1005"/>
                  </a:lnTo>
                  <a:lnTo>
                    <a:pt x="65745" y="529"/>
                  </a:lnTo>
                  <a:lnTo>
                    <a:pt x="68637" y="0"/>
                  </a:lnTo>
                  <a:lnTo>
                    <a:pt x="69699" y="585"/>
                  </a:lnTo>
                  <a:lnTo>
                    <a:pt x="70407" y="1700"/>
                  </a:lnTo>
                  <a:lnTo>
                    <a:pt x="70878" y="3169"/>
                  </a:lnTo>
                  <a:lnTo>
                    <a:pt x="65841" y="35595"/>
                  </a:lnTo>
                  <a:lnTo>
                    <a:pt x="63464" y="65985"/>
                  </a:lnTo>
                  <a:lnTo>
                    <a:pt x="60153" y="91341"/>
                  </a:lnTo>
                  <a:lnTo>
                    <a:pt x="59035" y="122448"/>
                  </a:lnTo>
                  <a:lnTo>
                    <a:pt x="63303" y="149558"/>
                  </a:lnTo>
                  <a:lnTo>
                    <a:pt x="65175" y="181296"/>
                  </a:lnTo>
                  <a:lnTo>
                    <a:pt x="65239" y="184844"/>
                  </a:lnTo>
                  <a:lnTo>
                    <a:pt x="65256" y="184774"/>
                  </a:lnTo>
                  <a:lnTo>
                    <a:pt x="65268" y="184001"/>
                  </a:lnTo>
                  <a:lnTo>
                    <a:pt x="70501" y="177547"/>
                  </a:lnTo>
                  <a:lnTo>
                    <a:pt x="78523" y="167349"/>
                  </a:lnTo>
                  <a:lnTo>
                    <a:pt x="102695" y="135327"/>
                  </a:lnTo>
                  <a:lnTo>
                    <a:pt x="120255" y="107764"/>
                  </a:lnTo>
                  <a:lnTo>
                    <a:pt x="123828" y="100637"/>
                  </a:lnTo>
                  <a:lnTo>
                    <a:pt x="140991" y="74940"/>
                  </a:lnTo>
                  <a:lnTo>
                    <a:pt x="152311" y="51834"/>
                  </a:lnTo>
                  <a:lnTo>
                    <a:pt x="173421" y="21991"/>
                  </a:lnTo>
                  <a:lnTo>
                    <a:pt x="176212" y="13047"/>
                  </a:lnTo>
                  <a:lnTo>
                    <a:pt x="176322" y="41201"/>
                  </a:lnTo>
                  <a:lnTo>
                    <a:pt x="176325" y="71743"/>
                  </a:lnTo>
                  <a:lnTo>
                    <a:pt x="176325" y="97611"/>
                  </a:lnTo>
                  <a:lnTo>
                    <a:pt x="177051" y="128175"/>
                  </a:lnTo>
                  <a:lnTo>
                    <a:pt x="185416" y="159128"/>
                  </a:lnTo>
                  <a:lnTo>
                    <a:pt x="188865" y="175147"/>
                  </a:lnTo>
                  <a:lnTo>
                    <a:pt x="189039" y="177583"/>
                  </a:lnTo>
                  <a:lnTo>
                    <a:pt x="189881" y="178482"/>
                  </a:lnTo>
                  <a:lnTo>
                    <a:pt x="191168" y="178355"/>
                  </a:lnTo>
                  <a:lnTo>
                    <a:pt x="192752" y="177545"/>
                  </a:lnTo>
                  <a:lnTo>
                    <a:pt x="220281" y="145261"/>
                  </a:lnTo>
                  <a:lnTo>
                    <a:pt x="224890" y="138590"/>
                  </a:lnTo>
                  <a:lnTo>
                    <a:pt x="237293" y="111562"/>
                  </a:lnTo>
                  <a:lnTo>
                    <a:pt x="257167" y="79262"/>
                  </a:lnTo>
                  <a:lnTo>
                    <a:pt x="277816" y="48583"/>
                  </a:lnTo>
                  <a:lnTo>
                    <a:pt x="301366" y="16429"/>
                  </a:lnTo>
                  <a:lnTo>
                    <a:pt x="306857" y="6287"/>
                  </a:lnTo>
                  <a:lnTo>
                    <a:pt x="310392" y="9628"/>
                  </a:lnTo>
                  <a:lnTo>
                    <a:pt x="310175" y="17107"/>
                  </a:lnTo>
                  <a:lnTo>
                    <a:pt x="307378" y="45885"/>
                  </a:lnTo>
                  <a:lnTo>
                    <a:pt x="307037" y="73474"/>
                  </a:lnTo>
                  <a:lnTo>
                    <a:pt x="306971" y="103194"/>
                  </a:lnTo>
                  <a:lnTo>
                    <a:pt x="307683" y="130030"/>
                  </a:lnTo>
                  <a:lnTo>
                    <a:pt x="312578" y="155905"/>
                  </a:lnTo>
                  <a:lnTo>
                    <a:pt x="313606" y="158224"/>
                  </a:lnTo>
                  <a:lnTo>
                    <a:pt x="315017" y="159770"/>
                  </a:lnTo>
                  <a:lnTo>
                    <a:pt x="316683" y="160801"/>
                  </a:lnTo>
                  <a:lnTo>
                    <a:pt x="317794" y="160762"/>
                  </a:lnTo>
                  <a:lnTo>
                    <a:pt x="318535" y="160011"/>
                  </a:lnTo>
                  <a:lnTo>
                    <a:pt x="319029" y="158784"/>
                  </a:lnTo>
                  <a:lnTo>
                    <a:pt x="332161" y="140509"/>
                  </a:lnTo>
                  <a:lnTo>
                    <a:pt x="349059" y="109522"/>
                  </a:lnTo>
                  <a:lnTo>
                    <a:pt x="363947" y="79244"/>
                  </a:lnTo>
                  <a:lnTo>
                    <a:pt x="378642" y="49218"/>
                  </a:lnTo>
                  <a:lnTo>
                    <a:pt x="385285" y="35331"/>
                  </a:lnTo>
                  <a:lnTo>
                    <a:pt x="391848" y="22750"/>
                  </a:lnTo>
                  <a:lnTo>
                    <a:pt x="398389" y="9104"/>
                  </a:lnTo>
                  <a:lnTo>
                    <a:pt x="404542" y="134"/>
                  </a:lnTo>
                  <a:lnTo>
                    <a:pt x="404892" y="17807"/>
                  </a:lnTo>
                  <a:lnTo>
                    <a:pt x="399751" y="47913"/>
                  </a:lnTo>
                  <a:lnTo>
                    <a:pt x="398796" y="72198"/>
                  </a:lnTo>
                  <a:lnTo>
                    <a:pt x="398473" y="102943"/>
                  </a:lnTo>
                  <a:lnTo>
                    <a:pt x="398410" y="134469"/>
                  </a:lnTo>
                  <a:lnTo>
                    <a:pt x="398396" y="165628"/>
                  </a:lnTo>
                  <a:lnTo>
                    <a:pt x="398394" y="175021"/>
                  </a:lnTo>
                  <a:lnTo>
                    <a:pt x="399120" y="175323"/>
                  </a:lnTo>
                  <a:lnTo>
                    <a:pt x="401861" y="175657"/>
                  </a:lnTo>
                  <a:lnTo>
                    <a:pt x="405498" y="173871"/>
                  </a:lnTo>
                  <a:lnTo>
                    <a:pt x="407485" y="172379"/>
                  </a:lnTo>
                  <a:lnTo>
                    <a:pt x="420199" y="151474"/>
                  </a:lnTo>
                  <a:lnTo>
                    <a:pt x="432991" y="124970"/>
                  </a:lnTo>
                  <a:lnTo>
                    <a:pt x="440818" y="112930"/>
                  </a:lnTo>
                  <a:lnTo>
                    <a:pt x="456099" y="83542"/>
                  </a:lnTo>
                  <a:lnTo>
                    <a:pt x="467920" y="56193"/>
                  </a:lnTo>
                  <a:lnTo>
                    <a:pt x="482007" y="24205"/>
                  </a:lnTo>
                  <a:lnTo>
                    <a:pt x="482918" y="20662"/>
                  </a:lnTo>
                  <a:lnTo>
                    <a:pt x="483046" y="20891"/>
                  </a:lnTo>
                  <a:lnTo>
                    <a:pt x="483269" y="28393"/>
                  </a:lnTo>
                  <a:lnTo>
                    <a:pt x="481352" y="32462"/>
                  </a:lnTo>
                  <a:lnTo>
                    <a:pt x="479825" y="34563"/>
                  </a:lnTo>
                  <a:lnTo>
                    <a:pt x="473572" y="65669"/>
                  </a:lnTo>
                  <a:lnTo>
                    <a:pt x="470678" y="92481"/>
                  </a:lnTo>
                  <a:lnTo>
                    <a:pt x="470278" y="123229"/>
                  </a:lnTo>
                  <a:lnTo>
                    <a:pt x="470240" y="143255"/>
                  </a:lnTo>
                  <a:lnTo>
                    <a:pt x="463710" y="143268"/>
                  </a:lnTo>
                  <a:lnTo>
                    <a:pt x="463708" y="149530"/>
                  </a:lnTo>
                  <a:lnTo>
                    <a:pt x="467175" y="149720"/>
                  </a:lnTo>
                  <a:lnTo>
                    <a:pt x="468197" y="150472"/>
                  </a:lnTo>
                  <a:lnTo>
                    <a:pt x="469332" y="153243"/>
                  </a:lnTo>
                  <a:lnTo>
                    <a:pt x="470240" y="182368"/>
                  </a:lnTo>
                  <a:lnTo>
                    <a:pt x="476502" y="182454"/>
                  </a:lnTo>
                  <a:lnTo>
                    <a:pt x="481932" y="177968"/>
                  </a:lnTo>
                  <a:lnTo>
                    <a:pt x="485838" y="176833"/>
                  </a:lnTo>
                  <a:lnTo>
                    <a:pt x="489993" y="172458"/>
                  </a:lnTo>
                  <a:lnTo>
                    <a:pt x="508550" y="141775"/>
                  </a:lnTo>
                  <a:lnTo>
                    <a:pt x="523473" y="117573"/>
                  </a:lnTo>
                  <a:lnTo>
                    <a:pt x="534804" y="85547"/>
                  </a:lnTo>
                  <a:lnTo>
                    <a:pt x="535545" y="78054"/>
                  </a:lnTo>
                  <a:lnTo>
                    <a:pt x="535554" y="84406"/>
                  </a:lnTo>
                  <a:lnTo>
                    <a:pt x="532087" y="84462"/>
                  </a:lnTo>
                  <a:lnTo>
                    <a:pt x="531065" y="85196"/>
                  </a:lnTo>
                  <a:lnTo>
                    <a:pt x="529930" y="87946"/>
                  </a:lnTo>
                  <a:lnTo>
                    <a:pt x="529627" y="88243"/>
                  </a:lnTo>
                  <a:lnTo>
                    <a:pt x="529426" y="87716"/>
                  </a:lnTo>
                  <a:lnTo>
                    <a:pt x="529291" y="86640"/>
                  </a:lnTo>
                  <a:lnTo>
                    <a:pt x="529202" y="86647"/>
                  </a:lnTo>
                  <a:lnTo>
                    <a:pt x="529046" y="90298"/>
                  </a:lnTo>
                  <a:lnTo>
                    <a:pt x="530968" y="90697"/>
                  </a:lnTo>
                  <a:lnTo>
                    <a:pt x="558971" y="91016"/>
                  </a:lnTo>
                  <a:lnTo>
                    <a:pt x="583964" y="91016"/>
                  </a:lnTo>
                  <a:lnTo>
                    <a:pt x="608197" y="89081"/>
                  </a:lnTo>
                  <a:lnTo>
                    <a:pt x="624445" y="87254"/>
                  </a:lnTo>
                  <a:lnTo>
                    <a:pt x="650681" y="88123"/>
                  </a:lnTo>
                  <a:lnTo>
                    <a:pt x="661470" y="86828"/>
                  </a:lnTo>
                  <a:lnTo>
                    <a:pt x="688071" y="88039"/>
                  </a:lnTo>
                  <a:lnTo>
                    <a:pt x="720644" y="85679"/>
                  </a:lnTo>
                  <a:lnTo>
                    <a:pt x="749975" y="90170"/>
                  </a:lnTo>
                  <a:lnTo>
                    <a:pt x="779229" y="90906"/>
                  </a:lnTo>
                  <a:lnTo>
                    <a:pt x="807505" y="95491"/>
                  </a:lnTo>
                  <a:lnTo>
                    <a:pt x="826270" y="97495"/>
                  </a:lnTo>
                  <a:lnTo>
                    <a:pt x="824902" y="97524"/>
                  </a:lnTo>
                  <a:lnTo>
                    <a:pt x="824247" y="98258"/>
                  </a:lnTo>
                  <a:lnTo>
                    <a:pt x="822937" y="10408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48" name="SMARTInkShape-39"/>
            <p:cNvSpPr/>
            <p:nvPr>
              <p:custDataLst>
                <p:tags r:id="rId21"/>
              </p:custDataLst>
            </p:nvPr>
          </p:nvSpPr>
          <p:spPr>
            <a:xfrm>
              <a:off x="3807823" y="3109868"/>
              <a:ext cx="150050" cy="438860"/>
            </a:xfrm>
            <a:custGeom>
              <a:avLst/>
              <a:gdLst/>
              <a:ahLst/>
              <a:cxnLst/>
              <a:rect l="0" t="0" r="0" b="0"/>
              <a:pathLst>
                <a:path w="150050" h="438860">
                  <a:moveTo>
                    <a:pt x="0" y="5623"/>
                  </a:moveTo>
                  <a:lnTo>
                    <a:pt x="0" y="5623"/>
                  </a:lnTo>
                  <a:lnTo>
                    <a:pt x="0" y="2156"/>
                  </a:lnTo>
                  <a:lnTo>
                    <a:pt x="1451" y="1135"/>
                  </a:lnTo>
                  <a:lnTo>
                    <a:pt x="6934" y="0"/>
                  </a:lnTo>
                  <a:lnTo>
                    <a:pt x="21649" y="2828"/>
                  </a:lnTo>
                  <a:lnTo>
                    <a:pt x="27765" y="6317"/>
                  </a:lnTo>
                  <a:lnTo>
                    <a:pt x="32660" y="11011"/>
                  </a:lnTo>
                  <a:lnTo>
                    <a:pt x="63110" y="33462"/>
                  </a:lnTo>
                  <a:lnTo>
                    <a:pt x="80788" y="48383"/>
                  </a:lnTo>
                  <a:lnTo>
                    <a:pt x="95219" y="75866"/>
                  </a:lnTo>
                  <a:lnTo>
                    <a:pt x="108686" y="101184"/>
                  </a:lnTo>
                  <a:lnTo>
                    <a:pt x="125515" y="133733"/>
                  </a:lnTo>
                  <a:lnTo>
                    <a:pt x="136580" y="165751"/>
                  </a:lnTo>
                  <a:lnTo>
                    <a:pt x="143520" y="194099"/>
                  </a:lnTo>
                  <a:lnTo>
                    <a:pt x="148237" y="222818"/>
                  </a:lnTo>
                  <a:lnTo>
                    <a:pt x="149634" y="252374"/>
                  </a:lnTo>
                  <a:lnTo>
                    <a:pt x="150049" y="279515"/>
                  </a:lnTo>
                  <a:lnTo>
                    <a:pt x="148236" y="305942"/>
                  </a:lnTo>
                  <a:lnTo>
                    <a:pt x="143103" y="332157"/>
                  </a:lnTo>
                  <a:lnTo>
                    <a:pt x="134867" y="363554"/>
                  </a:lnTo>
                  <a:lnTo>
                    <a:pt x="125526" y="395936"/>
                  </a:lnTo>
                  <a:lnTo>
                    <a:pt x="109762" y="428552"/>
                  </a:lnTo>
                  <a:lnTo>
                    <a:pt x="105542" y="438852"/>
                  </a:lnTo>
                  <a:lnTo>
                    <a:pt x="105195" y="438859"/>
                  </a:lnTo>
                  <a:lnTo>
                    <a:pt x="104811" y="436933"/>
                  </a:lnTo>
                  <a:lnTo>
                    <a:pt x="104503" y="430166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49" name="SMARTInkShape-40"/>
            <p:cNvSpPr/>
            <p:nvPr>
              <p:custDataLst>
                <p:tags r:id="rId22"/>
              </p:custDataLst>
            </p:nvPr>
          </p:nvSpPr>
          <p:spPr>
            <a:xfrm>
              <a:off x="2900034" y="3502661"/>
              <a:ext cx="124018" cy="137164"/>
            </a:xfrm>
            <a:custGeom>
              <a:avLst/>
              <a:gdLst/>
              <a:ahLst/>
              <a:cxnLst/>
              <a:rect l="0" t="0" r="0" b="0"/>
              <a:pathLst>
                <a:path w="124018" h="137164">
                  <a:moveTo>
                    <a:pt x="6452" y="11247"/>
                  </a:moveTo>
                  <a:lnTo>
                    <a:pt x="6452" y="11247"/>
                  </a:lnTo>
                  <a:lnTo>
                    <a:pt x="6452" y="0"/>
                  </a:lnTo>
                  <a:lnTo>
                    <a:pt x="6452" y="2190"/>
                  </a:lnTo>
                  <a:lnTo>
                    <a:pt x="1282" y="29568"/>
                  </a:lnTo>
                  <a:lnTo>
                    <a:pt x="324" y="56590"/>
                  </a:lnTo>
                  <a:lnTo>
                    <a:pt x="0" y="84793"/>
                  </a:lnTo>
                  <a:lnTo>
                    <a:pt x="3411" y="106658"/>
                  </a:lnTo>
                  <a:lnTo>
                    <a:pt x="8971" y="119208"/>
                  </a:lnTo>
                  <a:lnTo>
                    <a:pt x="12485" y="124587"/>
                  </a:lnTo>
                  <a:lnTo>
                    <a:pt x="22196" y="132499"/>
                  </a:lnTo>
                  <a:lnTo>
                    <a:pt x="32318" y="136983"/>
                  </a:lnTo>
                  <a:lnTo>
                    <a:pt x="36033" y="137163"/>
                  </a:lnTo>
                  <a:lnTo>
                    <a:pt x="43548" y="134701"/>
                  </a:lnTo>
                  <a:lnTo>
                    <a:pt x="58567" y="125155"/>
                  </a:lnTo>
                  <a:lnTo>
                    <a:pt x="89192" y="95892"/>
                  </a:lnTo>
                  <a:lnTo>
                    <a:pt x="109208" y="68992"/>
                  </a:lnTo>
                  <a:lnTo>
                    <a:pt x="121566" y="41107"/>
                  </a:lnTo>
                  <a:lnTo>
                    <a:pt x="124017" y="11247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50" name="SMARTInkShape-41"/>
            <p:cNvSpPr/>
            <p:nvPr>
              <p:custDataLst>
                <p:tags r:id="rId23"/>
              </p:custDataLst>
            </p:nvPr>
          </p:nvSpPr>
          <p:spPr>
            <a:xfrm>
              <a:off x="3108960" y="3488960"/>
              <a:ext cx="70939" cy="165639"/>
            </a:xfrm>
            <a:custGeom>
              <a:avLst/>
              <a:gdLst/>
              <a:ahLst/>
              <a:cxnLst/>
              <a:rect l="0" t="0" r="0" b="0"/>
              <a:pathLst>
                <a:path w="70939" h="165639">
                  <a:moveTo>
                    <a:pt x="65314" y="11886"/>
                  </a:moveTo>
                  <a:lnTo>
                    <a:pt x="65314" y="11886"/>
                  </a:lnTo>
                  <a:lnTo>
                    <a:pt x="68781" y="8418"/>
                  </a:lnTo>
                  <a:lnTo>
                    <a:pt x="70484" y="4781"/>
                  </a:lnTo>
                  <a:lnTo>
                    <a:pt x="70938" y="2795"/>
                  </a:lnTo>
                  <a:lnTo>
                    <a:pt x="70515" y="1471"/>
                  </a:lnTo>
                  <a:lnTo>
                    <a:pt x="69507" y="588"/>
                  </a:lnTo>
                  <a:lnTo>
                    <a:pt x="68109" y="0"/>
                  </a:lnTo>
                  <a:lnTo>
                    <a:pt x="62686" y="1281"/>
                  </a:lnTo>
                  <a:lnTo>
                    <a:pt x="43911" y="11484"/>
                  </a:lnTo>
                  <a:lnTo>
                    <a:pt x="25177" y="31965"/>
                  </a:lnTo>
                  <a:lnTo>
                    <a:pt x="18931" y="41614"/>
                  </a:lnTo>
                  <a:lnTo>
                    <a:pt x="18426" y="45493"/>
                  </a:lnTo>
                  <a:lnTo>
                    <a:pt x="19541" y="48805"/>
                  </a:lnTo>
                  <a:lnTo>
                    <a:pt x="43922" y="80896"/>
                  </a:lnTo>
                  <a:lnTo>
                    <a:pt x="64078" y="101999"/>
                  </a:lnTo>
                  <a:lnTo>
                    <a:pt x="68394" y="114105"/>
                  </a:lnTo>
                  <a:lnTo>
                    <a:pt x="69544" y="121398"/>
                  </a:lnTo>
                  <a:lnTo>
                    <a:pt x="66953" y="135306"/>
                  </a:lnTo>
                  <a:lnTo>
                    <a:pt x="64229" y="142063"/>
                  </a:lnTo>
                  <a:lnTo>
                    <a:pt x="53463" y="153441"/>
                  </a:lnTo>
                  <a:lnTo>
                    <a:pt x="39727" y="161885"/>
                  </a:lnTo>
                  <a:lnTo>
                    <a:pt x="26365" y="165638"/>
                  </a:lnTo>
                  <a:lnTo>
                    <a:pt x="0" y="162109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51" name="SMARTInkShape-42"/>
            <p:cNvSpPr/>
            <p:nvPr>
              <p:custDataLst>
                <p:tags r:id="rId24"/>
              </p:custDataLst>
            </p:nvPr>
          </p:nvSpPr>
          <p:spPr>
            <a:xfrm>
              <a:off x="3044554" y="3638005"/>
              <a:ext cx="38281" cy="6533"/>
            </a:xfrm>
            <a:custGeom>
              <a:avLst/>
              <a:gdLst/>
              <a:ahLst/>
              <a:cxnLst/>
              <a:rect l="0" t="0" r="0" b="0"/>
              <a:pathLst>
                <a:path w="38281" h="6533">
                  <a:moveTo>
                    <a:pt x="5623" y="6532"/>
                  </a:moveTo>
                  <a:lnTo>
                    <a:pt x="5623" y="6532"/>
                  </a:lnTo>
                  <a:lnTo>
                    <a:pt x="0" y="909"/>
                  </a:lnTo>
                  <a:lnTo>
                    <a:pt x="423" y="606"/>
                  </a:lnTo>
                  <a:lnTo>
                    <a:pt x="3828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52" name="SMARTInkShape-43"/>
            <p:cNvSpPr/>
            <p:nvPr>
              <p:custDataLst>
                <p:tags r:id="rId25"/>
              </p:custDataLst>
            </p:nvPr>
          </p:nvSpPr>
          <p:spPr>
            <a:xfrm>
              <a:off x="3272246" y="3638005"/>
              <a:ext cx="26127" cy="6533"/>
            </a:xfrm>
            <a:custGeom>
              <a:avLst/>
              <a:gdLst/>
              <a:ahLst/>
              <a:cxnLst/>
              <a:rect l="0" t="0" r="0" b="0"/>
              <a:pathLst>
                <a:path w="26127" h="6533">
                  <a:moveTo>
                    <a:pt x="0" y="6532"/>
                  </a:moveTo>
                  <a:lnTo>
                    <a:pt x="0" y="6532"/>
                  </a:lnTo>
                  <a:lnTo>
                    <a:pt x="6665" y="5806"/>
                  </a:lnTo>
                  <a:lnTo>
                    <a:pt x="26126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</p:grpSp>
      <p:sp>
        <p:nvSpPr>
          <p:cNvPr id="54" name="SMARTInkShape-44"/>
          <p:cNvSpPr/>
          <p:nvPr>
            <p:custDataLst>
              <p:tags r:id="rId6"/>
            </p:custDataLst>
          </p:nvPr>
        </p:nvSpPr>
        <p:spPr>
          <a:xfrm>
            <a:off x="960120" y="4143270"/>
            <a:ext cx="522515" cy="43377"/>
          </a:xfrm>
          <a:custGeom>
            <a:avLst/>
            <a:gdLst/>
            <a:ahLst/>
            <a:cxnLst/>
            <a:rect l="0" t="0" r="0" b="0"/>
            <a:pathLst>
              <a:path w="522515" h="43377">
                <a:moveTo>
                  <a:pt x="13063" y="43376"/>
                </a:moveTo>
                <a:lnTo>
                  <a:pt x="13063" y="43376"/>
                </a:lnTo>
                <a:lnTo>
                  <a:pt x="0" y="43376"/>
                </a:lnTo>
                <a:lnTo>
                  <a:pt x="0" y="36844"/>
                </a:lnTo>
                <a:lnTo>
                  <a:pt x="6452" y="36844"/>
                </a:lnTo>
                <a:lnTo>
                  <a:pt x="6508" y="33377"/>
                </a:lnTo>
                <a:lnTo>
                  <a:pt x="7241" y="32356"/>
                </a:lnTo>
                <a:lnTo>
                  <a:pt x="12883" y="30366"/>
                </a:lnTo>
                <a:lnTo>
                  <a:pt x="13062" y="30313"/>
                </a:lnTo>
                <a:lnTo>
                  <a:pt x="29511" y="30313"/>
                </a:lnTo>
                <a:lnTo>
                  <a:pt x="30560" y="29587"/>
                </a:lnTo>
                <a:lnTo>
                  <a:pt x="31259" y="28378"/>
                </a:lnTo>
                <a:lnTo>
                  <a:pt x="32575" y="24050"/>
                </a:lnTo>
                <a:lnTo>
                  <a:pt x="63943" y="23781"/>
                </a:lnTo>
                <a:lnTo>
                  <a:pt x="74129" y="23781"/>
                </a:lnTo>
                <a:lnTo>
                  <a:pt x="75545" y="24507"/>
                </a:lnTo>
                <a:lnTo>
                  <a:pt x="76489" y="25717"/>
                </a:lnTo>
                <a:lnTo>
                  <a:pt x="78004" y="29405"/>
                </a:lnTo>
                <a:lnTo>
                  <a:pt x="80147" y="29909"/>
                </a:lnTo>
                <a:lnTo>
                  <a:pt x="107612" y="30312"/>
                </a:lnTo>
                <a:lnTo>
                  <a:pt x="111449" y="28377"/>
                </a:lnTo>
                <a:lnTo>
                  <a:pt x="116358" y="24689"/>
                </a:lnTo>
                <a:lnTo>
                  <a:pt x="123083" y="23861"/>
                </a:lnTo>
                <a:lnTo>
                  <a:pt x="140063" y="23783"/>
                </a:lnTo>
                <a:lnTo>
                  <a:pt x="144014" y="21847"/>
                </a:lnTo>
                <a:lnTo>
                  <a:pt x="148189" y="19293"/>
                </a:lnTo>
                <a:lnTo>
                  <a:pt x="156783" y="17654"/>
                </a:lnTo>
                <a:lnTo>
                  <a:pt x="185057" y="17252"/>
                </a:lnTo>
                <a:lnTo>
                  <a:pt x="198254" y="21013"/>
                </a:lnTo>
                <a:lnTo>
                  <a:pt x="230525" y="15340"/>
                </a:lnTo>
                <a:lnTo>
                  <a:pt x="242930" y="11631"/>
                </a:lnTo>
                <a:lnTo>
                  <a:pt x="260290" y="10799"/>
                </a:lnTo>
                <a:lnTo>
                  <a:pt x="266391" y="12690"/>
                </a:lnTo>
                <a:lnTo>
                  <a:pt x="271522" y="15223"/>
                </a:lnTo>
                <a:lnTo>
                  <a:pt x="282664" y="16849"/>
                </a:lnTo>
                <a:lnTo>
                  <a:pt x="298627" y="17171"/>
                </a:lnTo>
                <a:lnTo>
                  <a:pt x="305201" y="15279"/>
                </a:lnTo>
                <a:lnTo>
                  <a:pt x="311268" y="12745"/>
                </a:lnTo>
                <a:lnTo>
                  <a:pt x="341746" y="10771"/>
                </a:lnTo>
                <a:lnTo>
                  <a:pt x="367911" y="10719"/>
                </a:lnTo>
                <a:lnTo>
                  <a:pt x="369371" y="11445"/>
                </a:lnTo>
                <a:lnTo>
                  <a:pt x="370345" y="12654"/>
                </a:lnTo>
                <a:lnTo>
                  <a:pt x="370994" y="14186"/>
                </a:lnTo>
                <a:lnTo>
                  <a:pt x="372152" y="15207"/>
                </a:lnTo>
                <a:lnTo>
                  <a:pt x="375374" y="16342"/>
                </a:lnTo>
                <a:lnTo>
                  <a:pt x="394086" y="17226"/>
                </a:lnTo>
                <a:lnTo>
                  <a:pt x="398428" y="15304"/>
                </a:lnTo>
                <a:lnTo>
                  <a:pt x="400601" y="13775"/>
                </a:lnTo>
                <a:lnTo>
                  <a:pt x="402051" y="13482"/>
                </a:lnTo>
                <a:lnTo>
                  <a:pt x="403017" y="14013"/>
                </a:lnTo>
                <a:lnTo>
                  <a:pt x="403661" y="15092"/>
                </a:lnTo>
                <a:lnTo>
                  <a:pt x="404816" y="15811"/>
                </a:lnTo>
                <a:lnTo>
                  <a:pt x="409909" y="16823"/>
                </a:lnTo>
                <a:lnTo>
                  <a:pt x="442210" y="17250"/>
                </a:lnTo>
                <a:lnTo>
                  <a:pt x="453763" y="17250"/>
                </a:lnTo>
                <a:lnTo>
                  <a:pt x="457608" y="15315"/>
                </a:lnTo>
                <a:lnTo>
                  <a:pt x="461736" y="12761"/>
                </a:lnTo>
                <a:lnTo>
                  <a:pt x="493924" y="4480"/>
                </a:lnTo>
                <a:lnTo>
                  <a:pt x="506331" y="3519"/>
                </a:lnTo>
                <a:lnTo>
                  <a:pt x="517074" y="441"/>
                </a:lnTo>
                <a:lnTo>
                  <a:pt x="518888" y="964"/>
                </a:lnTo>
                <a:lnTo>
                  <a:pt x="520096" y="2039"/>
                </a:lnTo>
                <a:lnTo>
                  <a:pt x="520903" y="2029"/>
                </a:lnTo>
                <a:lnTo>
                  <a:pt x="521440" y="1297"/>
                </a:lnTo>
                <a:lnTo>
                  <a:pt x="521798" y="83"/>
                </a:lnTo>
                <a:lnTo>
                  <a:pt x="522037" y="0"/>
                </a:lnTo>
                <a:lnTo>
                  <a:pt x="522496" y="3981"/>
                </a:lnTo>
                <a:lnTo>
                  <a:pt x="522511" y="383"/>
                </a:lnTo>
                <a:lnTo>
                  <a:pt x="522514" y="4187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grpSp>
        <p:nvGrpSpPr>
          <p:cNvPr id="59" name="SMARTInkShape-Group14"/>
          <p:cNvGrpSpPr/>
          <p:nvPr/>
        </p:nvGrpSpPr>
        <p:grpSpPr>
          <a:xfrm>
            <a:off x="1469576" y="3964577"/>
            <a:ext cx="1051489" cy="486678"/>
            <a:chOff x="1469576" y="3964577"/>
            <a:chExt cx="1051489" cy="486678"/>
          </a:xfrm>
        </p:grpSpPr>
        <p:sp>
          <p:nvSpPr>
            <p:cNvPr id="55" name="SMARTInkShape-45"/>
            <p:cNvSpPr/>
            <p:nvPr>
              <p:custDataLst>
                <p:tags r:id="rId16"/>
              </p:custDataLst>
            </p:nvPr>
          </p:nvSpPr>
          <p:spPr>
            <a:xfrm>
              <a:off x="1469576" y="3964577"/>
              <a:ext cx="502532" cy="486678"/>
            </a:xfrm>
            <a:custGeom>
              <a:avLst/>
              <a:gdLst/>
              <a:ahLst/>
              <a:cxnLst/>
              <a:rect l="0" t="0" r="0" b="0"/>
              <a:pathLst>
                <a:path w="502532" h="486678">
                  <a:moveTo>
                    <a:pt x="267784" y="6531"/>
                  </a:moveTo>
                  <a:lnTo>
                    <a:pt x="267784" y="6531"/>
                  </a:lnTo>
                  <a:lnTo>
                    <a:pt x="271251" y="6531"/>
                  </a:lnTo>
                  <a:lnTo>
                    <a:pt x="272273" y="5805"/>
                  </a:lnTo>
                  <a:lnTo>
                    <a:pt x="272954" y="4596"/>
                  </a:lnTo>
                  <a:lnTo>
                    <a:pt x="273408" y="3064"/>
                  </a:lnTo>
                  <a:lnTo>
                    <a:pt x="274436" y="2043"/>
                  </a:lnTo>
                  <a:lnTo>
                    <a:pt x="279859" y="269"/>
                  </a:lnTo>
                  <a:lnTo>
                    <a:pt x="249504" y="0"/>
                  </a:lnTo>
                  <a:lnTo>
                    <a:pt x="232263" y="726"/>
                  </a:lnTo>
                  <a:lnTo>
                    <a:pt x="199669" y="11567"/>
                  </a:lnTo>
                  <a:lnTo>
                    <a:pt x="169776" y="26166"/>
                  </a:lnTo>
                  <a:lnTo>
                    <a:pt x="145619" y="37257"/>
                  </a:lnTo>
                  <a:lnTo>
                    <a:pt x="131893" y="42275"/>
                  </a:lnTo>
                  <a:lnTo>
                    <a:pt x="99867" y="64946"/>
                  </a:lnTo>
                  <a:lnTo>
                    <a:pt x="76861" y="87206"/>
                  </a:lnTo>
                  <a:lnTo>
                    <a:pt x="71877" y="95185"/>
                  </a:lnTo>
                  <a:lnTo>
                    <a:pt x="51142" y="113292"/>
                  </a:lnTo>
                  <a:lnTo>
                    <a:pt x="31213" y="145282"/>
                  </a:lnTo>
                  <a:lnTo>
                    <a:pt x="16004" y="172438"/>
                  </a:lnTo>
                  <a:lnTo>
                    <a:pt x="8103" y="201922"/>
                  </a:lnTo>
                  <a:lnTo>
                    <a:pt x="2720" y="213358"/>
                  </a:lnTo>
                  <a:lnTo>
                    <a:pt x="354" y="242236"/>
                  </a:lnTo>
                  <a:lnTo>
                    <a:pt x="27" y="273122"/>
                  </a:lnTo>
                  <a:lnTo>
                    <a:pt x="0" y="301650"/>
                  </a:lnTo>
                  <a:lnTo>
                    <a:pt x="722" y="329498"/>
                  </a:lnTo>
                  <a:lnTo>
                    <a:pt x="6647" y="358413"/>
                  </a:lnTo>
                  <a:lnTo>
                    <a:pt x="15538" y="386107"/>
                  </a:lnTo>
                  <a:lnTo>
                    <a:pt x="33266" y="412941"/>
                  </a:lnTo>
                  <a:lnTo>
                    <a:pt x="41634" y="423741"/>
                  </a:lnTo>
                  <a:lnTo>
                    <a:pt x="73792" y="450940"/>
                  </a:lnTo>
                  <a:lnTo>
                    <a:pt x="100267" y="467261"/>
                  </a:lnTo>
                  <a:lnTo>
                    <a:pt x="130927" y="478863"/>
                  </a:lnTo>
                  <a:lnTo>
                    <a:pt x="163321" y="482738"/>
                  </a:lnTo>
                  <a:lnTo>
                    <a:pt x="192882" y="486677"/>
                  </a:lnTo>
                  <a:lnTo>
                    <a:pt x="221460" y="484741"/>
                  </a:lnTo>
                  <a:lnTo>
                    <a:pt x="250006" y="483605"/>
                  </a:lnTo>
                  <a:lnTo>
                    <a:pt x="274854" y="481473"/>
                  </a:lnTo>
                  <a:lnTo>
                    <a:pt x="300601" y="476246"/>
                  </a:lnTo>
                  <a:lnTo>
                    <a:pt x="331840" y="467977"/>
                  </a:lnTo>
                  <a:lnTo>
                    <a:pt x="360929" y="460637"/>
                  </a:lnTo>
                  <a:lnTo>
                    <a:pt x="376709" y="456428"/>
                  </a:lnTo>
                  <a:lnTo>
                    <a:pt x="405526" y="439108"/>
                  </a:lnTo>
                  <a:lnTo>
                    <a:pt x="437394" y="415915"/>
                  </a:lnTo>
                  <a:lnTo>
                    <a:pt x="468286" y="387237"/>
                  </a:lnTo>
                  <a:lnTo>
                    <a:pt x="477737" y="377849"/>
                  </a:lnTo>
                  <a:lnTo>
                    <a:pt x="489691" y="348474"/>
                  </a:lnTo>
                  <a:lnTo>
                    <a:pt x="499991" y="320210"/>
                  </a:lnTo>
                  <a:lnTo>
                    <a:pt x="502531" y="289466"/>
                  </a:lnTo>
                  <a:lnTo>
                    <a:pt x="502114" y="257180"/>
                  </a:lnTo>
                  <a:lnTo>
                    <a:pt x="495796" y="229085"/>
                  </a:lnTo>
                  <a:lnTo>
                    <a:pt x="491027" y="199103"/>
                  </a:lnTo>
                  <a:lnTo>
                    <a:pt x="486504" y="186220"/>
                  </a:lnTo>
                  <a:lnTo>
                    <a:pt x="468603" y="155112"/>
                  </a:lnTo>
                  <a:lnTo>
                    <a:pt x="460575" y="140544"/>
                  </a:lnTo>
                  <a:lnTo>
                    <a:pt x="457246" y="133584"/>
                  </a:lnTo>
                  <a:lnTo>
                    <a:pt x="447153" y="119225"/>
                  </a:lnTo>
                  <a:lnTo>
                    <a:pt x="439316" y="102410"/>
                  </a:lnTo>
                  <a:lnTo>
                    <a:pt x="433110" y="92110"/>
                  </a:lnTo>
                  <a:lnTo>
                    <a:pt x="422576" y="67597"/>
                  </a:lnTo>
                  <a:lnTo>
                    <a:pt x="414958" y="58346"/>
                  </a:lnTo>
                  <a:lnTo>
                    <a:pt x="401783" y="49058"/>
                  </a:lnTo>
                  <a:lnTo>
                    <a:pt x="369378" y="35959"/>
                  </a:lnTo>
                  <a:lnTo>
                    <a:pt x="338013" y="19884"/>
                  </a:lnTo>
                  <a:lnTo>
                    <a:pt x="308211" y="8747"/>
                  </a:lnTo>
                  <a:lnTo>
                    <a:pt x="297018" y="2914"/>
                  </a:lnTo>
                  <a:lnTo>
                    <a:pt x="289002" y="1295"/>
                  </a:lnTo>
                  <a:lnTo>
                    <a:pt x="286283" y="1589"/>
                  </a:lnTo>
                  <a:lnTo>
                    <a:pt x="280847" y="6531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56" name="SMARTInkShape-46"/>
            <p:cNvSpPr/>
            <p:nvPr>
              <p:custDataLst>
                <p:tags r:id="rId17"/>
              </p:custDataLst>
            </p:nvPr>
          </p:nvSpPr>
          <p:spPr>
            <a:xfrm>
              <a:off x="1607585" y="4010330"/>
              <a:ext cx="227471" cy="433810"/>
            </a:xfrm>
            <a:custGeom>
              <a:avLst/>
              <a:gdLst/>
              <a:ahLst/>
              <a:cxnLst/>
              <a:rect l="0" t="0" r="0" b="0"/>
              <a:pathLst>
                <a:path w="227471" h="433810">
                  <a:moveTo>
                    <a:pt x="12209" y="19561"/>
                  </a:moveTo>
                  <a:lnTo>
                    <a:pt x="12209" y="19561"/>
                  </a:lnTo>
                  <a:lnTo>
                    <a:pt x="8742" y="19561"/>
                  </a:lnTo>
                  <a:lnTo>
                    <a:pt x="7721" y="18836"/>
                  </a:lnTo>
                  <a:lnTo>
                    <a:pt x="7040" y="17626"/>
                  </a:lnTo>
                  <a:lnTo>
                    <a:pt x="6586" y="16094"/>
                  </a:lnTo>
                  <a:lnTo>
                    <a:pt x="2480" y="10470"/>
                  </a:lnTo>
                  <a:lnTo>
                    <a:pt x="2094" y="8421"/>
                  </a:lnTo>
                  <a:lnTo>
                    <a:pt x="2563" y="6329"/>
                  </a:lnTo>
                  <a:lnTo>
                    <a:pt x="5063" y="1224"/>
                  </a:lnTo>
                  <a:lnTo>
                    <a:pt x="4542" y="805"/>
                  </a:lnTo>
                  <a:lnTo>
                    <a:pt x="0" y="77"/>
                  </a:lnTo>
                  <a:lnTo>
                    <a:pt x="2867" y="0"/>
                  </a:lnTo>
                  <a:lnTo>
                    <a:pt x="3804" y="2166"/>
                  </a:lnTo>
                  <a:lnTo>
                    <a:pt x="8899" y="27243"/>
                  </a:lnTo>
                  <a:lnTo>
                    <a:pt x="24048" y="55667"/>
                  </a:lnTo>
                  <a:lnTo>
                    <a:pt x="37206" y="84267"/>
                  </a:lnTo>
                  <a:lnTo>
                    <a:pt x="56132" y="115517"/>
                  </a:lnTo>
                  <a:lnTo>
                    <a:pt x="73793" y="148016"/>
                  </a:lnTo>
                  <a:lnTo>
                    <a:pt x="94861" y="178836"/>
                  </a:lnTo>
                  <a:lnTo>
                    <a:pt x="111344" y="209305"/>
                  </a:lnTo>
                  <a:lnTo>
                    <a:pt x="118197" y="218313"/>
                  </a:lnTo>
                  <a:lnTo>
                    <a:pt x="125355" y="226187"/>
                  </a:lnTo>
                  <a:lnTo>
                    <a:pt x="141189" y="256374"/>
                  </a:lnTo>
                  <a:lnTo>
                    <a:pt x="150897" y="269786"/>
                  </a:lnTo>
                  <a:lnTo>
                    <a:pt x="155870" y="282952"/>
                  </a:lnTo>
                  <a:lnTo>
                    <a:pt x="172112" y="308392"/>
                  </a:lnTo>
                  <a:lnTo>
                    <a:pt x="176762" y="319433"/>
                  </a:lnTo>
                  <a:lnTo>
                    <a:pt x="180412" y="325558"/>
                  </a:lnTo>
                  <a:lnTo>
                    <a:pt x="193532" y="357379"/>
                  </a:lnTo>
                  <a:lnTo>
                    <a:pt x="199808" y="370824"/>
                  </a:lnTo>
                  <a:lnTo>
                    <a:pt x="204730" y="384151"/>
                  </a:lnTo>
                  <a:lnTo>
                    <a:pt x="220298" y="409619"/>
                  </a:lnTo>
                  <a:lnTo>
                    <a:pt x="221760" y="420789"/>
                  </a:lnTo>
                  <a:lnTo>
                    <a:pt x="226349" y="430737"/>
                  </a:lnTo>
                  <a:lnTo>
                    <a:pt x="227125" y="433809"/>
                  </a:lnTo>
                  <a:lnTo>
                    <a:pt x="227332" y="433612"/>
                  </a:lnTo>
                  <a:lnTo>
                    <a:pt x="227470" y="432755"/>
                  </a:lnTo>
                  <a:lnTo>
                    <a:pt x="226837" y="432184"/>
                  </a:lnTo>
                  <a:lnTo>
                    <a:pt x="221215" y="42451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57" name="SMARTInkShape-47"/>
            <p:cNvSpPr/>
            <p:nvPr>
              <p:custDataLst>
                <p:tags r:id="rId18"/>
              </p:custDataLst>
            </p:nvPr>
          </p:nvSpPr>
          <p:spPr>
            <a:xfrm>
              <a:off x="1515292" y="4056130"/>
              <a:ext cx="404949" cy="352585"/>
            </a:xfrm>
            <a:custGeom>
              <a:avLst/>
              <a:gdLst/>
              <a:ahLst/>
              <a:cxnLst/>
              <a:rect l="0" t="0" r="0" b="0"/>
              <a:pathLst>
                <a:path w="404949" h="352585">
                  <a:moveTo>
                    <a:pt x="0" y="352584"/>
                  </a:moveTo>
                  <a:lnTo>
                    <a:pt x="0" y="352584"/>
                  </a:lnTo>
                  <a:lnTo>
                    <a:pt x="15353" y="352584"/>
                  </a:lnTo>
                  <a:lnTo>
                    <a:pt x="25272" y="345649"/>
                  </a:lnTo>
                  <a:lnTo>
                    <a:pt x="54506" y="318325"/>
                  </a:lnTo>
                  <a:lnTo>
                    <a:pt x="85798" y="292639"/>
                  </a:lnTo>
                  <a:lnTo>
                    <a:pt x="115750" y="262949"/>
                  </a:lnTo>
                  <a:lnTo>
                    <a:pt x="147111" y="233534"/>
                  </a:lnTo>
                  <a:lnTo>
                    <a:pt x="177053" y="207919"/>
                  </a:lnTo>
                  <a:lnTo>
                    <a:pt x="205883" y="181282"/>
                  </a:lnTo>
                  <a:lnTo>
                    <a:pt x="234857" y="156511"/>
                  </a:lnTo>
                  <a:lnTo>
                    <a:pt x="265595" y="123997"/>
                  </a:lnTo>
                  <a:lnTo>
                    <a:pt x="297301" y="95159"/>
                  </a:lnTo>
                  <a:lnTo>
                    <a:pt x="314554" y="82836"/>
                  </a:lnTo>
                  <a:lnTo>
                    <a:pt x="328357" y="66592"/>
                  </a:lnTo>
                  <a:lnTo>
                    <a:pt x="340874" y="56767"/>
                  </a:lnTo>
                  <a:lnTo>
                    <a:pt x="354508" y="40473"/>
                  </a:lnTo>
                  <a:lnTo>
                    <a:pt x="386868" y="17042"/>
                  </a:lnTo>
                  <a:lnTo>
                    <a:pt x="389655" y="12834"/>
                  </a:lnTo>
                  <a:lnTo>
                    <a:pt x="391620" y="8544"/>
                  </a:lnTo>
                  <a:lnTo>
                    <a:pt x="398325" y="0"/>
                  </a:lnTo>
                  <a:lnTo>
                    <a:pt x="404948" y="1295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58" name="SMARTInkShape-48"/>
            <p:cNvSpPr/>
            <p:nvPr>
              <p:custDataLst>
                <p:tags r:id="rId19"/>
              </p:custDataLst>
            </p:nvPr>
          </p:nvSpPr>
          <p:spPr>
            <a:xfrm>
              <a:off x="1992093" y="4212773"/>
              <a:ext cx="528972" cy="19594"/>
            </a:xfrm>
            <a:custGeom>
              <a:avLst/>
              <a:gdLst/>
              <a:ahLst/>
              <a:cxnLst/>
              <a:rect l="0" t="0" r="0" b="0"/>
              <a:pathLst>
                <a:path w="528972" h="19594">
                  <a:moveTo>
                    <a:pt x="6524" y="19593"/>
                  </a:moveTo>
                  <a:lnTo>
                    <a:pt x="6524" y="19593"/>
                  </a:lnTo>
                  <a:lnTo>
                    <a:pt x="262" y="19593"/>
                  </a:lnTo>
                  <a:lnTo>
                    <a:pt x="0" y="13330"/>
                  </a:lnTo>
                  <a:lnTo>
                    <a:pt x="5209" y="17603"/>
                  </a:lnTo>
                  <a:lnTo>
                    <a:pt x="11134" y="19003"/>
                  </a:lnTo>
                  <a:lnTo>
                    <a:pt x="37396" y="19569"/>
                  </a:lnTo>
                  <a:lnTo>
                    <a:pt x="68233" y="13665"/>
                  </a:lnTo>
                  <a:lnTo>
                    <a:pt x="98350" y="13141"/>
                  </a:lnTo>
                  <a:lnTo>
                    <a:pt x="125502" y="13072"/>
                  </a:lnTo>
                  <a:lnTo>
                    <a:pt x="153063" y="13062"/>
                  </a:lnTo>
                  <a:lnTo>
                    <a:pt x="182522" y="12336"/>
                  </a:lnTo>
                  <a:lnTo>
                    <a:pt x="211679" y="7135"/>
                  </a:lnTo>
                  <a:lnTo>
                    <a:pt x="243934" y="6583"/>
                  </a:lnTo>
                  <a:lnTo>
                    <a:pt x="276556" y="5809"/>
                  </a:lnTo>
                  <a:lnTo>
                    <a:pt x="293846" y="2768"/>
                  </a:lnTo>
                  <a:lnTo>
                    <a:pt x="322739" y="5378"/>
                  </a:lnTo>
                  <a:lnTo>
                    <a:pt x="339703" y="2641"/>
                  </a:lnTo>
                  <a:lnTo>
                    <a:pt x="372161" y="6238"/>
                  </a:lnTo>
                  <a:lnTo>
                    <a:pt x="400334" y="8439"/>
                  </a:lnTo>
                  <a:lnTo>
                    <a:pt x="421448" y="12148"/>
                  </a:lnTo>
                  <a:lnTo>
                    <a:pt x="448573" y="3903"/>
                  </a:lnTo>
                  <a:lnTo>
                    <a:pt x="459651" y="1734"/>
                  </a:lnTo>
                  <a:lnTo>
                    <a:pt x="488239" y="3461"/>
                  </a:lnTo>
                  <a:lnTo>
                    <a:pt x="520236" y="201"/>
                  </a:lnTo>
                  <a:lnTo>
                    <a:pt x="528971" y="0"/>
                  </a:lnTo>
                  <a:lnTo>
                    <a:pt x="515976" y="19593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</p:grpSp>
      <p:grpSp>
        <p:nvGrpSpPr>
          <p:cNvPr id="65" name="SMARTInkShape-Group15"/>
          <p:cNvGrpSpPr/>
          <p:nvPr/>
        </p:nvGrpSpPr>
        <p:grpSpPr>
          <a:xfrm>
            <a:off x="888274" y="4736486"/>
            <a:ext cx="1920241" cy="461619"/>
            <a:chOff x="888274" y="4736486"/>
            <a:chExt cx="1920241" cy="461619"/>
          </a:xfrm>
        </p:grpSpPr>
        <p:sp>
          <p:nvSpPr>
            <p:cNvPr id="60" name="SMARTInkShape-49"/>
            <p:cNvSpPr/>
            <p:nvPr>
              <p:custDataLst>
                <p:tags r:id="rId11"/>
              </p:custDataLst>
            </p:nvPr>
          </p:nvSpPr>
          <p:spPr>
            <a:xfrm>
              <a:off x="888274" y="4970421"/>
              <a:ext cx="620487" cy="26043"/>
            </a:xfrm>
            <a:custGeom>
              <a:avLst/>
              <a:gdLst/>
              <a:ahLst/>
              <a:cxnLst/>
              <a:rect l="0" t="0" r="0" b="0"/>
              <a:pathLst>
                <a:path w="620487" h="26043">
                  <a:moveTo>
                    <a:pt x="0" y="19590"/>
                  </a:moveTo>
                  <a:lnTo>
                    <a:pt x="0" y="19590"/>
                  </a:lnTo>
                  <a:lnTo>
                    <a:pt x="3468" y="23057"/>
                  </a:lnTo>
                  <a:lnTo>
                    <a:pt x="7105" y="24760"/>
                  </a:lnTo>
                  <a:lnTo>
                    <a:pt x="27429" y="26042"/>
                  </a:lnTo>
                  <a:lnTo>
                    <a:pt x="58919" y="19991"/>
                  </a:lnTo>
                  <a:lnTo>
                    <a:pt x="90091" y="19626"/>
                  </a:lnTo>
                  <a:lnTo>
                    <a:pt x="121841" y="19592"/>
                  </a:lnTo>
                  <a:lnTo>
                    <a:pt x="143085" y="20316"/>
                  </a:lnTo>
                  <a:lnTo>
                    <a:pt x="161746" y="25214"/>
                  </a:lnTo>
                  <a:lnTo>
                    <a:pt x="174360" y="25852"/>
                  </a:lnTo>
                  <a:lnTo>
                    <a:pt x="181029" y="24066"/>
                  </a:lnTo>
                  <a:lnTo>
                    <a:pt x="183823" y="22575"/>
                  </a:lnTo>
                  <a:lnTo>
                    <a:pt x="192734" y="22852"/>
                  </a:lnTo>
                  <a:lnTo>
                    <a:pt x="203951" y="23943"/>
                  </a:lnTo>
                  <a:lnTo>
                    <a:pt x="231859" y="20307"/>
                  </a:lnTo>
                  <a:lnTo>
                    <a:pt x="261687" y="19684"/>
                  </a:lnTo>
                  <a:lnTo>
                    <a:pt x="272334" y="18906"/>
                  </a:lnTo>
                  <a:lnTo>
                    <a:pt x="275173" y="17683"/>
                  </a:lnTo>
                  <a:lnTo>
                    <a:pt x="277066" y="16141"/>
                  </a:lnTo>
                  <a:lnTo>
                    <a:pt x="290132" y="13972"/>
                  </a:lnTo>
                  <a:lnTo>
                    <a:pt x="321190" y="13139"/>
                  </a:lnTo>
                  <a:lnTo>
                    <a:pt x="344942" y="12349"/>
                  </a:lnTo>
                  <a:lnTo>
                    <a:pt x="368308" y="7134"/>
                  </a:lnTo>
                  <a:lnTo>
                    <a:pt x="398584" y="6581"/>
                  </a:lnTo>
                  <a:lnTo>
                    <a:pt x="430957" y="6530"/>
                  </a:lnTo>
                  <a:lnTo>
                    <a:pt x="446038" y="4593"/>
                  </a:lnTo>
                  <a:lnTo>
                    <a:pt x="476388" y="400"/>
                  </a:lnTo>
                  <a:lnTo>
                    <a:pt x="508054" y="31"/>
                  </a:lnTo>
                  <a:lnTo>
                    <a:pt x="538689" y="0"/>
                  </a:lnTo>
                  <a:lnTo>
                    <a:pt x="546395" y="723"/>
                  </a:lnTo>
                  <a:lnTo>
                    <a:pt x="575330" y="5620"/>
                  </a:lnTo>
                  <a:lnTo>
                    <a:pt x="584209" y="8060"/>
                  </a:lnTo>
                  <a:lnTo>
                    <a:pt x="602757" y="15539"/>
                  </a:lnTo>
                  <a:lnTo>
                    <a:pt x="606490" y="16164"/>
                  </a:lnTo>
                  <a:lnTo>
                    <a:pt x="608978" y="15854"/>
                  </a:lnTo>
                  <a:lnTo>
                    <a:pt x="612972" y="13611"/>
                  </a:lnTo>
                  <a:lnTo>
                    <a:pt x="620486" y="13059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61" name="SMARTInkShape-50"/>
            <p:cNvSpPr/>
            <p:nvPr>
              <p:custDataLst>
                <p:tags r:id="rId12"/>
              </p:custDataLst>
            </p:nvPr>
          </p:nvSpPr>
          <p:spPr>
            <a:xfrm>
              <a:off x="1498709" y="4736486"/>
              <a:ext cx="532403" cy="461619"/>
            </a:xfrm>
            <a:custGeom>
              <a:avLst/>
              <a:gdLst/>
              <a:ahLst/>
              <a:cxnLst/>
              <a:rect l="0" t="0" r="0" b="0"/>
              <a:pathLst>
                <a:path w="532403" h="461619">
                  <a:moveTo>
                    <a:pt x="330091" y="18394"/>
                  </a:moveTo>
                  <a:lnTo>
                    <a:pt x="330091" y="18394"/>
                  </a:lnTo>
                  <a:lnTo>
                    <a:pt x="330091" y="14927"/>
                  </a:lnTo>
                  <a:lnTo>
                    <a:pt x="329365" y="13905"/>
                  </a:lnTo>
                  <a:lnTo>
                    <a:pt x="328156" y="13224"/>
                  </a:lnTo>
                  <a:lnTo>
                    <a:pt x="326624" y="12770"/>
                  </a:lnTo>
                  <a:lnTo>
                    <a:pt x="311271" y="2851"/>
                  </a:lnTo>
                  <a:lnTo>
                    <a:pt x="295728" y="0"/>
                  </a:lnTo>
                  <a:lnTo>
                    <a:pt x="270245" y="4251"/>
                  </a:lnTo>
                  <a:lnTo>
                    <a:pt x="239946" y="12079"/>
                  </a:lnTo>
                  <a:lnTo>
                    <a:pt x="207616" y="22051"/>
                  </a:lnTo>
                  <a:lnTo>
                    <a:pt x="199942" y="23648"/>
                  </a:lnTo>
                  <a:lnTo>
                    <a:pt x="179645" y="35096"/>
                  </a:lnTo>
                  <a:lnTo>
                    <a:pt x="162407" y="40884"/>
                  </a:lnTo>
                  <a:lnTo>
                    <a:pt x="131634" y="58250"/>
                  </a:lnTo>
                  <a:lnTo>
                    <a:pt x="100703" y="79442"/>
                  </a:lnTo>
                  <a:lnTo>
                    <a:pt x="70157" y="112035"/>
                  </a:lnTo>
                  <a:lnTo>
                    <a:pt x="46407" y="143831"/>
                  </a:lnTo>
                  <a:lnTo>
                    <a:pt x="33386" y="165011"/>
                  </a:lnTo>
                  <a:lnTo>
                    <a:pt x="18617" y="194893"/>
                  </a:lnTo>
                  <a:lnTo>
                    <a:pt x="9746" y="221748"/>
                  </a:lnTo>
                  <a:lnTo>
                    <a:pt x="3614" y="249152"/>
                  </a:lnTo>
                  <a:lnTo>
                    <a:pt x="0" y="267228"/>
                  </a:lnTo>
                  <a:lnTo>
                    <a:pt x="4545" y="294776"/>
                  </a:lnTo>
                  <a:lnTo>
                    <a:pt x="12431" y="324488"/>
                  </a:lnTo>
                  <a:lnTo>
                    <a:pt x="25466" y="345382"/>
                  </a:lnTo>
                  <a:lnTo>
                    <a:pt x="46295" y="376229"/>
                  </a:lnTo>
                  <a:lnTo>
                    <a:pt x="76272" y="404886"/>
                  </a:lnTo>
                  <a:lnTo>
                    <a:pt x="86681" y="413681"/>
                  </a:lnTo>
                  <a:lnTo>
                    <a:pt x="117558" y="429818"/>
                  </a:lnTo>
                  <a:lnTo>
                    <a:pt x="144740" y="442039"/>
                  </a:lnTo>
                  <a:lnTo>
                    <a:pt x="169811" y="453215"/>
                  </a:lnTo>
                  <a:lnTo>
                    <a:pt x="197289" y="459448"/>
                  </a:lnTo>
                  <a:lnTo>
                    <a:pt x="227686" y="461618"/>
                  </a:lnTo>
                  <a:lnTo>
                    <a:pt x="254674" y="461535"/>
                  </a:lnTo>
                  <a:lnTo>
                    <a:pt x="286965" y="456872"/>
                  </a:lnTo>
                  <a:lnTo>
                    <a:pt x="315435" y="449010"/>
                  </a:lnTo>
                  <a:lnTo>
                    <a:pt x="343804" y="437797"/>
                  </a:lnTo>
                  <a:lnTo>
                    <a:pt x="367473" y="426628"/>
                  </a:lnTo>
                  <a:lnTo>
                    <a:pt x="372430" y="425533"/>
                  </a:lnTo>
                  <a:lnTo>
                    <a:pt x="394576" y="409583"/>
                  </a:lnTo>
                  <a:lnTo>
                    <a:pt x="423522" y="382754"/>
                  </a:lnTo>
                  <a:lnTo>
                    <a:pt x="451141" y="361623"/>
                  </a:lnTo>
                  <a:lnTo>
                    <a:pt x="461542" y="353820"/>
                  </a:lnTo>
                  <a:lnTo>
                    <a:pt x="488904" y="322959"/>
                  </a:lnTo>
                  <a:lnTo>
                    <a:pt x="510778" y="292396"/>
                  </a:lnTo>
                  <a:lnTo>
                    <a:pt x="516918" y="279960"/>
                  </a:lnTo>
                  <a:lnTo>
                    <a:pt x="526267" y="247537"/>
                  </a:lnTo>
                  <a:lnTo>
                    <a:pt x="531321" y="224443"/>
                  </a:lnTo>
                  <a:lnTo>
                    <a:pt x="532402" y="193054"/>
                  </a:lnTo>
                  <a:lnTo>
                    <a:pt x="530616" y="161364"/>
                  </a:lnTo>
                  <a:lnTo>
                    <a:pt x="520697" y="133096"/>
                  </a:lnTo>
                  <a:lnTo>
                    <a:pt x="501669" y="100864"/>
                  </a:lnTo>
                  <a:lnTo>
                    <a:pt x="470469" y="69358"/>
                  </a:lnTo>
                  <a:lnTo>
                    <a:pt x="440427" y="47025"/>
                  </a:lnTo>
                  <a:lnTo>
                    <a:pt x="411301" y="30025"/>
                  </a:lnTo>
                  <a:lnTo>
                    <a:pt x="393358" y="21444"/>
                  </a:lnTo>
                  <a:lnTo>
                    <a:pt x="369280" y="11863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62" name="SMARTInkShape-51"/>
            <p:cNvSpPr/>
            <p:nvPr>
              <p:custDataLst>
                <p:tags r:id="rId13"/>
              </p:custDataLst>
            </p:nvPr>
          </p:nvSpPr>
          <p:spPr>
            <a:xfrm>
              <a:off x="1645927" y="4833534"/>
              <a:ext cx="195937" cy="244816"/>
            </a:xfrm>
            <a:custGeom>
              <a:avLst/>
              <a:gdLst/>
              <a:ahLst/>
              <a:cxnLst/>
              <a:rect l="0" t="0" r="0" b="0"/>
              <a:pathLst>
                <a:path w="195937" h="244816">
                  <a:moveTo>
                    <a:pt x="6524" y="208729"/>
                  </a:moveTo>
                  <a:lnTo>
                    <a:pt x="6524" y="208729"/>
                  </a:lnTo>
                  <a:lnTo>
                    <a:pt x="3057" y="212196"/>
                  </a:lnTo>
                  <a:lnTo>
                    <a:pt x="1355" y="215833"/>
                  </a:lnTo>
                  <a:lnTo>
                    <a:pt x="17" y="221688"/>
                  </a:lnTo>
                  <a:lnTo>
                    <a:pt x="0" y="218294"/>
                  </a:lnTo>
                  <a:lnTo>
                    <a:pt x="1931" y="214673"/>
                  </a:lnTo>
                  <a:lnTo>
                    <a:pt x="14897" y="199083"/>
                  </a:lnTo>
                  <a:lnTo>
                    <a:pt x="30651" y="166460"/>
                  </a:lnTo>
                  <a:lnTo>
                    <a:pt x="47189" y="136039"/>
                  </a:lnTo>
                  <a:lnTo>
                    <a:pt x="63048" y="104555"/>
                  </a:lnTo>
                  <a:lnTo>
                    <a:pt x="82242" y="75814"/>
                  </a:lnTo>
                  <a:lnTo>
                    <a:pt x="102306" y="43383"/>
                  </a:lnTo>
                  <a:lnTo>
                    <a:pt x="114655" y="23739"/>
                  </a:lnTo>
                  <a:lnTo>
                    <a:pt x="117304" y="13117"/>
                  </a:lnTo>
                  <a:lnTo>
                    <a:pt x="117525" y="7302"/>
                  </a:lnTo>
                  <a:lnTo>
                    <a:pt x="118262" y="6953"/>
                  </a:lnTo>
                  <a:lnTo>
                    <a:pt x="121016" y="6564"/>
                  </a:lnTo>
                  <a:lnTo>
                    <a:pt x="122041" y="5735"/>
                  </a:lnTo>
                  <a:lnTo>
                    <a:pt x="124010" y="0"/>
                  </a:lnTo>
                  <a:lnTo>
                    <a:pt x="124067" y="3272"/>
                  </a:lnTo>
                  <a:lnTo>
                    <a:pt x="124800" y="4266"/>
                  </a:lnTo>
                  <a:lnTo>
                    <a:pt x="127550" y="5371"/>
                  </a:lnTo>
                  <a:lnTo>
                    <a:pt x="128574" y="6391"/>
                  </a:lnTo>
                  <a:lnTo>
                    <a:pt x="134931" y="22558"/>
                  </a:lnTo>
                  <a:lnTo>
                    <a:pt x="142172" y="52927"/>
                  </a:lnTo>
                  <a:lnTo>
                    <a:pt x="152481" y="81290"/>
                  </a:lnTo>
                  <a:lnTo>
                    <a:pt x="158121" y="111177"/>
                  </a:lnTo>
                  <a:lnTo>
                    <a:pt x="167814" y="138981"/>
                  </a:lnTo>
                  <a:lnTo>
                    <a:pt x="178543" y="169816"/>
                  </a:lnTo>
                  <a:lnTo>
                    <a:pt x="186506" y="186743"/>
                  </a:lnTo>
                  <a:lnTo>
                    <a:pt x="193639" y="216941"/>
                  </a:lnTo>
                  <a:lnTo>
                    <a:pt x="195918" y="244815"/>
                  </a:lnTo>
                  <a:lnTo>
                    <a:pt x="195936" y="234854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63" name="SMARTInkShape-52"/>
            <p:cNvSpPr/>
            <p:nvPr>
              <p:custDataLst>
                <p:tags r:id="rId14"/>
              </p:custDataLst>
            </p:nvPr>
          </p:nvSpPr>
          <p:spPr>
            <a:xfrm>
              <a:off x="1711338" y="4963885"/>
              <a:ext cx="123995" cy="6533"/>
            </a:xfrm>
            <a:custGeom>
              <a:avLst/>
              <a:gdLst/>
              <a:ahLst/>
              <a:cxnLst/>
              <a:rect l="0" t="0" r="0" b="0"/>
              <a:pathLst>
                <a:path w="123995" h="6533">
                  <a:moveTo>
                    <a:pt x="12959" y="0"/>
                  </a:moveTo>
                  <a:lnTo>
                    <a:pt x="12959" y="0"/>
                  </a:lnTo>
                  <a:lnTo>
                    <a:pt x="0" y="0"/>
                  </a:lnTo>
                  <a:lnTo>
                    <a:pt x="3394" y="0"/>
                  </a:lnTo>
                  <a:lnTo>
                    <a:pt x="7015" y="1936"/>
                  </a:lnTo>
                  <a:lnTo>
                    <a:pt x="8996" y="3468"/>
                  </a:lnTo>
                  <a:lnTo>
                    <a:pt x="22187" y="5624"/>
                  </a:lnTo>
                  <a:lnTo>
                    <a:pt x="54438" y="6413"/>
                  </a:lnTo>
                  <a:lnTo>
                    <a:pt x="83967" y="3041"/>
                  </a:lnTo>
                  <a:lnTo>
                    <a:pt x="114377" y="79"/>
                  </a:lnTo>
                  <a:lnTo>
                    <a:pt x="115405" y="779"/>
                  </a:lnTo>
                  <a:lnTo>
                    <a:pt x="116091" y="1971"/>
                  </a:lnTo>
                  <a:lnTo>
                    <a:pt x="123994" y="6532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64" name="SMARTInkShape-53"/>
            <p:cNvSpPr/>
            <p:nvPr>
              <p:custDataLst>
                <p:tags r:id="rId15"/>
              </p:custDataLst>
            </p:nvPr>
          </p:nvSpPr>
          <p:spPr>
            <a:xfrm>
              <a:off x="2038161" y="4931907"/>
              <a:ext cx="770354" cy="45043"/>
            </a:xfrm>
            <a:custGeom>
              <a:avLst/>
              <a:gdLst/>
              <a:ahLst/>
              <a:cxnLst/>
              <a:rect l="0" t="0" r="0" b="0"/>
              <a:pathLst>
                <a:path w="770354" h="45043">
                  <a:moveTo>
                    <a:pt x="19239" y="25447"/>
                  </a:moveTo>
                  <a:lnTo>
                    <a:pt x="19239" y="25447"/>
                  </a:lnTo>
                  <a:lnTo>
                    <a:pt x="15772" y="25447"/>
                  </a:lnTo>
                  <a:lnTo>
                    <a:pt x="14750" y="24721"/>
                  </a:lnTo>
                  <a:lnTo>
                    <a:pt x="14069" y="23512"/>
                  </a:lnTo>
                  <a:lnTo>
                    <a:pt x="13616" y="21980"/>
                  </a:lnTo>
                  <a:lnTo>
                    <a:pt x="5723" y="12214"/>
                  </a:lnTo>
                  <a:lnTo>
                    <a:pt x="845" y="7109"/>
                  </a:lnTo>
                  <a:lnTo>
                    <a:pt x="178" y="4476"/>
                  </a:lnTo>
                  <a:lnTo>
                    <a:pt x="0" y="2758"/>
                  </a:lnTo>
                  <a:lnTo>
                    <a:pt x="608" y="1612"/>
                  </a:lnTo>
                  <a:lnTo>
                    <a:pt x="1738" y="849"/>
                  </a:lnTo>
                  <a:lnTo>
                    <a:pt x="5655" y="0"/>
                  </a:lnTo>
                  <a:lnTo>
                    <a:pt x="16746" y="249"/>
                  </a:lnTo>
                  <a:lnTo>
                    <a:pt x="48325" y="5461"/>
                  </a:lnTo>
                  <a:lnTo>
                    <a:pt x="75542" y="5775"/>
                  </a:lnTo>
                  <a:lnTo>
                    <a:pt x="107118" y="5843"/>
                  </a:lnTo>
                  <a:lnTo>
                    <a:pt x="133089" y="5850"/>
                  </a:lnTo>
                  <a:lnTo>
                    <a:pt x="160503" y="5852"/>
                  </a:lnTo>
                  <a:lnTo>
                    <a:pt x="192831" y="11022"/>
                  </a:lnTo>
                  <a:lnTo>
                    <a:pt x="219395" y="12115"/>
                  </a:lnTo>
                  <a:lnTo>
                    <a:pt x="251144" y="16820"/>
                  </a:lnTo>
                  <a:lnTo>
                    <a:pt x="278703" y="18502"/>
                  </a:lnTo>
                  <a:lnTo>
                    <a:pt x="302220" y="20729"/>
                  </a:lnTo>
                  <a:lnTo>
                    <a:pt x="333571" y="24515"/>
                  </a:lnTo>
                  <a:lnTo>
                    <a:pt x="364117" y="25171"/>
                  </a:lnTo>
                  <a:lnTo>
                    <a:pt x="389214" y="28833"/>
                  </a:lnTo>
                  <a:lnTo>
                    <a:pt x="417373" y="31047"/>
                  </a:lnTo>
                  <a:lnTo>
                    <a:pt x="448967" y="32520"/>
                  </a:lnTo>
                  <a:lnTo>
                    <a:pt x="468783" y="35687"/>
                  </a:lnTo>
                  <a:lnTo>
                    <a:pt x="490785" y="34861"/>
                  </a:lnTo>
                  <a:lnTo>
                    <a:pt x="515282" y="37428"/>
                  </a:lnTo>
                  <a:lnTo>
                    <a:pt x="546247" y="36254"/>
                  </a:lnTo>
                  <a:lnTo>
                    <a:pt x="571872" y="33245"/>
                  </a:lnTo>
                  <a:lnTo>
                    <a:pt x="599058" y="32354"/>
                  </a:lnTo>
                  <a:lnTo>
                    <a:pt x="628885" y="30154"/>
                  </a:lnTo>
                  <a:lnTo>
                    <a:pt x="653446" y="26842"/>
                  </a:lnTo>
                  <a:lnTo>
                    <a:pt x="684285" y="25722"/>
                  </a:lnTo>
                  <a:lnTo>
                    <a:pt x="708163" y="25529"/>
                  </a:lnTo>
                  <a:lnTo>
                    <a:pt x="737090" y="25471"/>
                  </a:lnTo>
                  <a:lnTo>
                    <a:pt x="762278" y="26178"/>
                  </a:lnTo>
                  <a:lnTo>
                    <a:pt x="764970" y="27386"/>
                  </a:lnTo>
                  <a:lnTo>
                    <a:pt x="766764" y="28917"/>
                  </a:lnTo>
                  <a:lnTo>
                    <a:pt x="768758" y="34488"/>
                  </a:lnTo>
                  <a:lnTo>
                    <a:pt x="770353" y="45042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</p:grpSp>
      <p:grpSp>
        <p:nvGrpSpPr>
          <p:cNvPr id="68" name="SMARTInkShape-Group16"/>
          <p:cNvGrpSpPr/>
          <p:nvPr/>
        </p:nvGrpSpPr>
        <p:grpSpPr>
          <a:xfrm>
            <a:off x="816431" y="5457573"/>
            <a:ext cx="1212474" cy="595851"/>
            <a:chOff x="816431" y="5457573"/>
            <a:chExt cx="1212474" cy="595851"/>
          </a:xfrm>
        </p:grpSpPr>
        <p:sp>
          <p:nvSpPr>
            <p:cNvPr id="66" name="SMARTInkShape-54"/>
            <p:cNvSpPr/>
            <p:nvPr>
              <p:custDataLst>
                <p:tags r:id="rId9"/>
              </p:custDataLst>
            </p:nvPr>
          </p:nvSpPr>
          <p:spPr>
            <a:xfrm>
              <a:off x="816431" y="5742461"/>
              <a:ext cx="711924" cy="50917"/>
            </a:xfrm>
            <a:custGeom>
              <a:avLst/>
              <a:gdLst/>
              <a:ahLst/>
              <a:cxnLst/>
              <a:rect l="0" t="0" r="0" b="0"/>
              <a:pathLst>
                <a:path w="711924" h="50917">
                  <a:moveTo>
                    <a:pt x="6529" y="50916"/>
                  </a:moveTo>
                  <a:lnTo>
                    <a:pt x="6529" y="50916"/>
                  </a:lnTo>
                  <a:lnTo>
                    <a:pt x="0" y="50916"/>
                  </a:lnTo>
                  <a:lnTo>
                    <a:pt x="3466" y="50916"/>
                  </a:lnTo>
                  <a:lnTo>
                    <a:pt x="7103" y="48981"/>
                  </a:lnTo>
                  <a:lnTo>
                    <a:pt x="11138" y="46428"/>
                  </a:lnTo>
                  <a:lnTo>
                    <a:pt x="18335" y="44654"/>
                  </a:lnTo>
                  <a:lnTo>
                    <a:pt x="22687" y="40997"/>
                  </a:lnTo>
                  <a:lnTo>
                    <a:pt x="24558" y="40675"/>
                  </a:lnTo>
                  <a:lnTo>
                    <a:pt x="26531" y="41185"/>
                  </a:lnTo>
                  <a:lnTo>
                    <a:pt x="28572" y="42252"/>
                  </a:lnTo>
                  <a:lnTo>
                    <a:pt x="30659" y="42237"/>
                  </a:lnTo>
                  <a:lnTo>
                    <a:pt x="41157" y="38934"/>
                  </a:lnTo>
                  <a:lnTo>
                    <a:pt x="48045" y="37608"/>
                  </a:lnTo>
                  <a:lnTo>
                    <a:pt x="56729" y="33507"/>
                  </a:lnTo>
                  <a:lnTo>
                    <a:pt x="73034" y="31609"/>
                  </a:lnTo>
                  <a:lnTo>
                    <a:pt x="77936" y="33385"/>
                  </a:lnTo>
                  <a:lnTo>
                    <a:pt x="82534" y="35867"/>
                  </a:lnTo>
                  <a:lnTo>
                    <a:pt x="91399" y="37461"/>
                  </a:lnTo>
                  <a:lnTo>
                    <a:pt x="93589" y="37592"/>
                  </a:lnTo>
                  <a:lnTo>
                    <a:pt x="111296" y="34039"/>
                  </a:lnTo>
                  <a:lnTo>
                    <a:pt x="142206" y="37815"/>
                  </a:lnTo>
                  <a:lnTo>
                    <a:pt x="158017" y="37848"/>
                  </a:lnTo>
                  <a:lnTo>
                    <a:pt x="172672" y="34090"/>
                  </a:lnTo>
                  <a:lnTo>
                    <a:pt x="184531" y="35690"/>
                  </a:lnTo>
                  <a:lnTo>
                    <a:pt x="210892" y="31416"/>
                  </a:lnTo>
                  <a:lnTo>
                    <a:pt x="224561" y="29415"/>
                  </a:lnTo>
                  <a:lnTo>
                    <a:pt x="249199" y="25196"/>
                  </a:lnTo>
                  <a:lnTo>
                    <a:pt x="278731" y="24814"/>
                  </a:lnTo>
                  <a:lnTo>
                    <a:pt x="299864" y="24069"/>
                  </a:lnTo>
                  <a:lnTo>
                    <a:pt x="316402" y="19621"/>
                  </a:lnTo>
                  <a:lnTo>
                    <a:pt x="345844" y="18379"/>
                  </a:lnTo>
                  <a:lnTo>
                    <a:pt x="376625" y="18266"/>
                  </a:lnTo>
                  <a:lnTo>
                    <a:pt x="407848" y="18259"/>
                  </a:lnTo>
                  <a:lnTo>
                    <a:pt x="437985" y="18259"/>
                  </a:lnTo>
                  <a:lnTo>
                    <a:pt x="465141" y="13089"/>
                  </a:lnTo>
                  <a:lnTo>
                    <a:pt x="488321" y="12633"/>
                  </a:lnTo>
                  <a:lnTo>
                    <a:pt x="507946" y="15543"/>
                  </a:lnTo>
                  <a:lnTo>
                    <a:pt x="538880" y="12158"/>
                  </a:lnTo>
                  <a:lnTo>
                    <a:pt x="570728" y="11784"/>
                  </a:lnTo>
                  <a:lnTo>
                    <a:pt x="599339" y="7250"/>
                  </a:lnTo>
                  <a:lnTo>
                    <a:pt x="629875" y="5466"/>
                  </a:lnTo>
                  <a:lnTo>
                    <a:pt x="658113" y="3296"/>
                  </a:lnTo>
                  <a:lnTo>
                    <a:pt x="674208" y="37"/>
                  </a:lnTo>
                  <a:lnTo>
                    <a:pt x="685727" y="0"/>
                  </a:lnTo>
                  <a:lnTo>
                    <a:pt x="711923" y="5196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67" name="SMARTInkShape-55"/>
            <p:cNvSpPr/>
            <p:nvPr>
              <p:custDataLst>
                <p:tags r:id="rId10"/>
              </p:custDataLst>
            </p:nvPr>
          </p:nvSpPr>
          <p:spPr>
            <a:xfrm>
              <a:off x="1502388" y="5457573"/>
              <a:ext cx="526517" cy="595851"/>
            </a:xfrm>
            <a:custGeom>
              <a:avLst/>
              <a:gdLst/>
              <a:ahLst/>
              <a:cxnLst/>
              <a:rect l="0" t="0" r="0" b="0"/>
              <a:pathLst>
                <a:path w="526517" h="595851">
                  <a:moveTo>
                    <a:pt x="234972" y="54953"/>
                  </a:moveTo>
                  <a:lnTo>
                    <a:pt x="234972" y="54953"/>
                  </a:lnTo>
                  <a:lnTo>
                    <a:pt x="207543" y="54953"/>
                  </a:lnTo>
                  <a:lnTo>
                    <a:pt x="175501" y="69667"/>
                  </a:lnTo>
                  <a:lnTo>
                    <a:pt x="146044" y="86853"/>
                  </a:lnTo>
                  <a:lnTo>
                    <a:pt x="114363" y="111071"/>
                  </a:lnTo>
                  <a:lnTo>
                    <a:pt x="84539" y="136381"/>
                  </a:lnTo>
                  <a:lnTo>
                    <a:pt x="61108" y="168298"/>
                  </a:lnTo>
                  <a:lnTo>
                    <a:pt x="41177" y="196401"/>
                  </a:lnTo>
                  <a:lnTo>
                    <a:pt x="24789" y="225335"/>
                  </a:lnTo>
                  <a:lnTo>
                    <a:pt x="16004" y="256221"/>
                  </a:lnTo>
                  <a:lnTo>
                    <a:pt x="11581" y="286405"/>
                  </a:lnTo>
                  <a:lnTo>
                    <a:pt x="3934" y="313709"/>
                  </a:lnTo>
                  <a:lnTo>
                    <a:pt x="649" y="345604"/>
                  </a:lnTo>
                  <a:lnTo>
                    <a:pt x="0" y="371256"/>
                  </a:lnTo>
                  <a:lnTo>
                    <a:pt x="3340" y="400380"/>
                  </a:lnTo>
                  <a:lnTo>
                    <a:pt x="7908" y="428508"/>
                  </a:lnTo>
                  <a:lnTo>
                    <a:pt x="17460" y="455579"/>
                  </a:lnTo>
                  <a:lnTo>
                    <a:pt x="31637" y="486318"/>
                  </a:lnTo>
                  <a:lnTo>
                    <a:pt x="47471" y="516150"/>
                  </a:lnTo>
                  <a:lnTo>
                    <a:pt x="57658" y="529464"/>
                  </a:lnTo>
                  <a:lnTo>
                    <a:pt x="88302" y="555686"/>
                  </a:lnTo>
                  <a:lnTo>
                    <a:pt x="107088" y="567896"/>
                  </a:lnTo>
                  <a:lnTo>
                    <a:pt x="137362" y="579531"/>
                  </a:lnTo>
                  <a:lnTo>
                    <a:pt x="163923" y="583841"/>
                  </a:lnTo>
                  <a:lnTo>
                    <a:pt x="196371" y="590929"/>
                  </a:lnTo>
                  <a:lnTo>
                    <a:pt x="227267" y="595850"/>
                  </a:lnTo>
                  <a:lnTo>
                    <a:pt x="258823" y="591608"/>
                  </a:lnTo>
                  <a:lnTo>
                    <a:pt x="290645" y="581846"/>
                  </a:lnTo>
                  <a:lnTo>
                    <a:pt x="320894" y="570297"/>
                  </a:lnTo>
                  <a:lnTo>
                    <a:pt x="353222" y="556859"/>
                  </a:lnTo>
                  <a:lnTo>
                    <a:pt x="383350" y="537858"/>
                  </a:lnTo>
                  <a:lnTo>
                    <a:pt x="411212" y="507474"/>
                  </a:lnTo>
                  <a:lnTo>
                    <a:pt x="439423" y="477672"/>
                  </a:lnTo>
                  <a:lnTo>
                    <a:pt x="461243" y="450498"/>
                  </a:lnTo>
                  <a:lnTo>
                    <a:pt x="477788" y="423802"/>
                  </a:lnTo>
                  <a:lnTo>
                    <a:pt x="491807" y="392187"/>
                  </a:lnTo>
                  <a:lnTo>
                    <a:pt x="504253" y="363901"/>
                  </a:lnTo>
                  <a:lnTo>
                    <a:pt x="514330" y="334453"/>
                  </a:lnTo>
                  <a:lnTo>
                    <a:pt x="519977" y="306617"/>
                  </a:lnTo>
                  <a:lnTo>
                    <a:pt x="525353" y="274239"/>
                  </a:lnTo>
                  <a:lnTo>
                    <a:pt x="524425" y="244379"/>
                  </a:lnTo>
                  <a:lnTo>
                    <a:pt x="526516" y="219775"/>
                  </a:lnTo>
                  <a:lnTo>
                    <a:pt x="523392" y="189325"/>
                  </a:lnTo>
                  <a:lnTo>
                    <a:pt x="521364" y="177085"/>
                  </a:lnTo>
                  <a:lnTo>
                    <a:pt x="510172" y="145575"/>
                  </a:lnTo>
                  <a:lnTo>
                    <a:pt x="504603" y="131515"/>
                  </a:lnTo>
                  <a:lnTo>
                    <a:pt x="501086" y="127765"/>
                  </a:lnTo>
                  <a:lnTo>
                    <a:pt x="468715" y="99056"/>
                  </a:lnTo>
                  <a:lnTo>
                    <a:pt x="439199" y="69738"/>
                  </a:lnTo>
                  <a:lnTo>
                    <a:pt x="407069" y="37637"/>
                  </a:lnTo>
                  <a:lnTo>
                    <a:pt x="375030" y="10768"/>
                  </a:lnTo>
                  <a:lnTo>
                    <a:pt x="367614" y="5561"/>
                  </a:lnTo>
                  <a:lnTo>
                    <a:pt x="357061" y="828"/>
                  </a:lnTo>
                  <a:lnTo>
                    <a:pt x="352651" y="0"/>
                  </a:lnTo>
                  <a:lnTo>
                    <a:pt x="325084" y="2369"/>
                  </a:lnTo>
                  <a:lnTo>
                    <a:pt x="306818" y="2701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</p:grpSp>
      <p:sp>
        <p:nvSpPr>
          <p:cNvPr id="69" name="SMARTInkShape-56"/>
          <p:cNvSpPr/>
          <p:nvPr>
            <p:custDataLst>
              <p:tags r:id="rId7"/>
            </p:custDataLst>
          </p:nvPr>
        </p:nvSpPr>
        <p:spPr>
          <a:xfrm>
            <a:off x="2031354" y="5734602"/>
            <a:ext cx="613876" cy="26119"/>
          </a:xfrm>
          <a:custGeom>
            <a:avLst/>
            <a:gdLst/>
            <a:ahLst/>
            <a:cxnLst/>
            <a:rect l="0" t="0" r="0" b="0"/>
            <a:pathLst>
              <a:path w="613876" h="26119">
                <a:moveTo>
                  <a:pt x="6452" y="26118"/>
                </a:moveTo>
                <a:lnTo>
                  <a:pt x="6452" y="26118"/>
                </a:lnTo>
                <a:lnTo>
                  <a:pt x="2984" y="26118"/>
                </a:lnTo>
                <a:lnTo>
                  <a:pt x="1963" y="25392"/>
                </a:lnTo>
                <a:lnTo>
                  <a:pt x="1282" y="24183"/>
                </a:lnTo>
                <a:lnTo>
                  <a:pt x="100" y="19466"/>
                </a:lnTo>
                <a:lnTo>
                  <a:pt x="0" y="16388"/>
                </a:lnTo>
                <a:lnTo>
                  <a:pt x="699" y="15277"/>
                </a:lnTo>
                <a:lnTo>
                  <a:pt x="1891" y="14536"/>
                </a:lnTo>
                <a:lnTo>
                  <a:pt x="24066" y="7186"/>
                </a:lnTo>
                <a:lnTo>
                  <a:pt x="50710" y="3144"/>
                </a:lnTo>
                <a:lnTo>
                  <a:pt x="82701" y="407"/>
                </a:lnTo>
                <a:lnTo>
                  <a:pt x="115298" y="47"/>
                </a:lnTo>
                <a:lnTo>
                  <a:pt x="147794" y="0"/>
                </a:lnTo>
                <a:lnTo>
                  <a:pt x="180294" y="719"/>
                </a:lnTo>
                <a:lnTo>
                  <a:pt x="210366" y="7097"/>
                </a:lnTo>
                <a:lnTo>
                  <a:pt x="240577" y="11878"/>
                </a:lnTo>
                <a:lnTo>
                  <a:pt x="270238" y="18069"/>
                </a:lnTo>
                <a:lnTo>
                  <a:pt x="296027" y="19287"/>
                </a:lnTo>
                <a:lnTo>
                  <a:pt x="322597" y="24015"/>
                </a:lnTo>
                <a:lnTo>
                  <a:pt x="348883" y="25495"/>
                </a:lnTo>
                <a:lnTo>
                  <a:pt x="379941" y="25994"/>
                </a:lnTo>
                <a:lnTo>
                  <a:pt x="394516" y="25338"/>
                </a:lnTo>
                <a:lnTo>
                  <a:pt x="422903" y="20487"/>
                </a:lnTo>
                <a:lnTo>
                  <a:pt x="451745" y="19705"/>
                </a:lnTo>
                <a:lnTo>
                  <a:pt x="470526" y="17686"/>
                </a:lnTo>
                <a:lnTo>
                  <a:pt x="498397" y="13665"/>
                </a:lnTo>
                <a:lnTo>
                  <a:pt x="524782" y="13176"/>
                </a:lnTo>
                <a:lnTo>
                  <a:pt x="554266" y="9611"/>
                </a:lnTo>
                <a:lnTo>
                  <a:pt x="582960" y="6795"/>
                </a:lnTo>
                <a:lnTo>
                  <a:pt x="594394" y="6604"/>
                </a:lnTo>
                <a:lnTo>
                  <a:pt x="599895" y="8495"/>
                </a:lnTo>
                <a:lnTo>
                  <a:pt x="613875" y="19586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70" name="SMARTInkShape-57"/>
          <p:cNvSpPr/>
          <p:nvPr>
            <p:custDataLst>
              <p:tags r:id="rId8"/>
            </p:custDataLst>
          </p:nvPr>
        </p:nvSpPr>
        <p:spPr>
          <a:xfrm>
            <a:off x="1672338" y="5636747"/>
            <a:ext cx="221680" cy="234884"/>
          </a:xfrm>
          <a:custGeom>
            <a:avLst/>
            <a:gdLst/>
            <a:ahLst/>
            <a:cxnLst/>
            <a:rect l="0" t="0" r="0" b="0"/>
            <a:pathLst>
              <a:path w="221680" h="234884">
                <a:moveTo>
                  <a:pt x="12771" y="39064"/>
                </a:moveTo>
                <a:lnTo>
                  <a:pt x="12771" y="39064"/>
                </a:lnTo>
                <a:lnTo>
                  <a:pt x="12771" y="35597"/>
                </a:lnTo>
                <a:lnTo>
                  <a:pt x="10835" y="31959"/>
                </a:lnTo>
                <a:lnTo>
                  <a:pt x="8282" y="27924"/>
                </a:lnTo>
                <a:lnTo>
                  <a:pt x="6119" y="21572"/>
                </a:lnTo>
                <a:lnTo>
                  <a:pt x="1930" y="15093"/>
                </a:lnTo>
                <a:lnTo>
                  <a:pt x="0" y="7695"/>
                </a:lnTo>
                <a:lnTo>
                  <a:pt x="629" y="7991"/>
                </a:lnTo>
                <a:lnTo>
                  <a:pt x="3262" y="10256"/>
                </a:lnTo>
                <a:lnTo>
                  <a:pt x="4916" y="15617"/>
                </a:lnTo>
                <a:lnTo>
                  <a:pt x="13228" y="46405"/>
                </a:lnTo>
                <a:lnTo>
                  <a:pt x="27480" y="76908"/>
                </a:lnTo>
                <a:lnTo>
                  <a:pt x="37876" y="105599"/>
                </a:lnTo>
                <a:lnTo>
                  <a:pt x="51983" y="134697"/>
                </a:lnTo>
                <a:lnTo>
                  <a:pt x="69953" y="163714"/>
                </a:lnTo>
                <a:lnTo>
                  <a:pt x="84119" y="193956"/>
                </a:lnTo>
                <a:lnTo>
                  <a:pt x="89065" y="208330"/>
                </a:lnTo>
                <a:lnTo>
                  <a:pt x="90948" y="216619"/>
                </a:lnTo>
                <a:lnTo>
                  <a:pt x="96135" y="227854"/>
                </a:lnTo>
                <a:lnTo>
                  <a:pt x="97652" y="234883"/>
                </a:lnTo>
                <a:lnTo>
                  <a:pt x="97671" y="231503"/>
                </a:lnTo>
                <a:lnTo>
                  <a:pt x="99611" y="227887"/>
                </a:lnTo>
                <a:lnTo>
                  <a:pt x="102892" y="222408"/>
                </a:lnTo>
                <a:lnTo>
                  <a:pt x="108977" y="203086"/>
                </a:lnTo>
                <a:lnTo>
                  <a:pt x="111409" y="193243"/>
                </a:lnTo>
                <a:lnTo>
                  <a:pt x="123977" y="164655"/>
                </a:lnTo>
                <a:lnTo>
                  <a:pt x="137762" y="135611"/>
                </a:lnTo>
                <a:lnTo>
                  <a:pt x="150994" y="105387"/>
                </a:lnTo>
                <a:lnTo>
                  <a:pt x="170696" y="74370"/>
                </a:lnTo>
                <a:lnTo>
                  <a:pt x="192794" y="41850"/>
                </a:lnTo>
                <a:lnTo>
                  <a:pt x="214394" y="9553"/>
                </a:lnTo>
                <a:lnTo>
                  <a:pt x="221679" y="0"/>
                </a:lnTo>
                <a:lnTo>
                  <a:pt x="216144" y="5510"/>
                </a:lnTo>
                <a:lnTo>
                  <a:pt x="215245" y="12938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81840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v-FI" dirty="0" smtClean="0"/>
                  <a:t>Electrons </a:t>
                </a:r>
                <a:r>
                  <a:rPr lang="sv-FI" b="1" dirty="0" err="1" smtClean="0"/>
                  <a:t>cannot</a:t>
                </a:r>
                <a:r>
                  <a:rPr lang="sv-FI" b="1" dirty="0" smtClean="0"/>
                  <a:t> </a:t>
                </a:r>
                <a:r>
                  <a:rPr lang="sv-FI" b="1" dirty="0" err="1" smtClean="0"/>
                  <a:t>move</a:t>
                </a:r>
                <a:r>
                  <a:rPr lang="sv-FI" b="1" dirty="0" smtClean="0"/>
                  <a:t> </a:t>
                </a:r>
                <a:r>
                  <a:rPr lang="sv-FI" b="1" dirty="0" err="1" smtClean="0"/>
                  <a:t>freely</a:t>
                </a:r>
                <a:r>
                  <a:rPr lang="sv-FI" b="1" dirty="0" smtClean="0"/>
                  <a:t> </a:t>
                </a:r>
                <a:r>
                  <a:rPr lang="sv-FI" dirty="0" smtClean="0"/>
                  <a:t>in a wire (</a:t>
                </a:r>
                <a:r>
                  <a:rPr lang="sv-FI" dirty="0" err="1" smtClean="0"/>
                  <a:t>unless</a:t>
                </a:r>
                <a:r>
                  <a:rPr lang="sv-FI" dirty="0" smtClean="0"/>
                  <a:t> a </a:t>
                </a:r>
                <a:r>
                  <a:rPr lang="sv-FI" dirty="0" err="1" smtClean="0"/>
                  <a:t>superconductor</a:t>
                </a:r>
                <a:r>
                  <a:rPr lang="sv-FI" dirty="0" smtClean="0"/>
                  <a:t>). </a:t>
                </a:r>
                <a:r>
                  <a:rPr lang="sv-FI" dirty="0" err="1" smtClean="0"/>
                  <a:t>They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will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collide</a:t>
                </a:r>
                <a:r>
                  <a:rPr lang="sv-FI" dirty="0" smtClean="0"/>
                  <a:t> with </a:t>
                </a:r>
                <a:r>
                  <a:rPr lang="sv-FI" dirty="0" err="1" smtClean="0"/>
                  <a:t>each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other</a:t>
                </a:r>
                <a:r>
                  <a:rPr lang="sv-FI" dirty="0" smtClean="0"/>
                  <a:t> and </a:t>
                </a:r>
                <a:r>
                  <a:rPr lang="sv-FI" dirty="0" err="1" smtClean="0"/>
                  <a:t>impurities</a:t>
                </a:r>
                <a:r>
                  <a:rPr lang="sv-FI" dirty="0" smtClean="0"/>
                  <a:t>, </a:t>
                </a:r>
                <a:r>
                  <a:rPr lang="sv-FI" b="1" dirty="0" err="1" smtClean="0"/>
                  <a:t>heating</a:t>
                </a:r>
                <a:r>
                  <a:rPr lang="sv-FI" b="1" dirty="0" smtClean="0"/>
                  <a:t> the wire </a:t>
                </a:r>
                <a:r>
                  <a:rPr lang="sv-FI" dirty="0" smtClean="0"/>
                  <a:t>in the process.</a:t>
                </a:r>
              </a:p>
              <a:p>
                <a:r>
                  <a:rPr lang="sv-FI" b="1" dirty="0" err="1" smtClean="0"/>
                  <a:t>Ohm’s</a:t>
                </a:r>
                <a:r>
                  <a:rPr lang="sv-FI" b="1" dirty="0" smtClean="0"/>
                  <a:t> </a:t>
                </a:r>
                <a:r>
                  <a:rPr lang="sv-FI" b="1" dirty="0" err="1" smtClean="0"/>
                  <a:t>law</a:t>
                </a:r>
                <a:r>
                  <a:rPr lang="sv-FI" b="1" dirty="0" smtClean="0"/>
                  <a:t> for </a:t>
                </a:r>
                <a:r>
                  <a:rPr lang="sv-FI" b="1" dirty="0" err="1" smtClean="0"/>
                  <a:t>resistance</a:t>
                </a:r>
                <a:r>
                  <a:rPr lang="sv-FI" dirty="0" smtClean="0"/>
                  <a:t>:</a:t>
                </a:r>
                <a:br>
                  <a:rPr lang="sv-FI" dirty="0" smtClean="0"/>
                </a:br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𝑅</m:t>
                    </m:r>
                    <m:r>
                      <a:rPr lang="sv-F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𝑉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𝐼</m:t>
                        </m:r>
                      </m:den>
                    </m:f>
                  </m:oMath>
                </a14:m>
                <a:r>
                  <a:rPr lang="sv-FI" dirty="0" smtClean="0"/>
                  <a:t> 	(</a:t>
                </a:r>
                <a:r>
                  <a:rPr lang="sv-FI" dirty="0" err="1" smtClean="0"/>
                  <a:t>unit</a:t>
                </a:r>
                <a:r>
                  <a:rPr lang="sv-FI" dirty="0" smtClean="0"/>
                  <a:t>: Ohm, </a:t>
                </a:r>
                <a:r>
                  <a:rPr lang="el-GR" dirty="0" smtClean="0"/>
                  <a:t>Ω</a:t>
                </a:r>
                <a:r>
                  <a:rPr lang="sv-FI" dirty="0" smtClean="0"/>
                  <a:t>)</a:t>
                </a:r>
              </a:p>
              <a:p>
                <a:r>
                  <a:rPr lang="sv-FI" dirty="0" smtClean="0"/>
                  <a:t>(Note: not all </a:t>
                </a:r>
                <a:r>
                  <a:rPr lang="sv-FI" dirty="0" err="1" smtClean="0"/>
                  <a:t>components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follow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Ohm’s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law</a:t>
                </a:r>
                <a:r>
                  <a:rPr lang="sv-FI" dirty="0" smtClean="0"/>
                  <a:t>!)</a:t>
                </a:r>
              </a:p>
              <a:p>
                <a:endParaRPr lang="sv-FI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1752" r="-889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539012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FI" dirty="0" smtClean="0"/>
              <a:t>Lab1. </a:t>
            </a:r>
          </a:p>
          <a:p>
            <a:pPr lvl="1"/>
            <a:r>
              <a:rPr lang="sv-FI" dirty="0" err="1" smtClean="0"/>
              <a:t>Connect</a:t>
            </a:r>
            <a:r>
              <a:rPr lang="sv-FI" dirty="0" smtClean="0"/>
              <a:t> a light bulb to a </a:t>
            </a:r>
            <a:r>
              <a:rPr lang="sv-FI" dirty="0" err="1" smtClean="0"/>
              <a:t>battery</a:t>
            </a:r>
            <a:endParaRPr lang="sv-FI" dirty="0"/>
          </a:p>
          <a:p>
            <a:pPr lvl="1"/>
            <a:r>
              <a:rPr lang="sv-FI" dirty="0" err="1" smtClean="0"/>
              <a:t>Measure</a:t>
            </a:r>
            <a:r>
              <a:rPr lang="sv-FI" dirty="0" smtClean="0"/>
              <a:t> the </a:t>
            </a:r>
            <a:r>
              <a:rPr lang="sv-FI" dirty="0" err="1" smtClean="0"/>
              <a:t>voltage</a:t>
            </a:r>
            <a:r>
              <a:rPr lang="sv-FI" dirty="0" smtClean="0"/>
              <a:t> over the </a:t>
            </a:r>
            <a:r>
              <a:rPr lang="sv-FI" dirty="0" err="1" smtClean="0"/>
              <a:t>battery</a:t>
            </a:r>
            <a:endParaRPr lang="sv-FI" dirty="0" smtClean="0"/>
          </a:p>
          <a:p>
            <a:pPr lvl="1"/>
            <a:r>
              <a:rPr lang="sv-FI" dirty="0" err="1" smtClean="0"/>
              <a:t>Measure</a:t>
            </a:r>
            <a:r>
              <a:rPr lang="sv-FI" dirty="0" smtClean="0"/>
              <a:t> the </a:t>
            </a:r>
            <a:r>
              <a:rPr lang="sv-FI" dirty="0" err="1" smtClean="0"/>
              <a:t>current</a:t>
            </a:r>
            <a:r>
              <a:rPr lang="sv-FI" dirty="0" smtClean="0"/>
              <a:t> </a:t>
            </a:r>
            <a:r>
              <a:rPr lang="sv-FI" dirty="0" err="1" smtClean="0"/>
              <a:t>through</a:t>
            </a:r>
            <a:r>
              <a:rPr lang="sv-FI" dirty="0" smtClean="0"/>
              <a:t> </a:t>
            </a:r>
            <a:r>
              <a:rPr lang="sv-FI" dirty="0" err="1" smtClean="0"/>
              <a:t>thelight</a:t>
            </a:r>
            <a:r>
              <a:rPr lang="sv-FI" dirty="0" smtClean="0"/>
              <a:t> bulb</a:t>
            </a:r>
          </a:p>
          <a:p>
            <a:pPr lvl="1"/>
            <a:r>
              <a:rPr lang="sv-FI" dirty="0" err="1" smtClean="0"/>
              <a:t>Calculate</a:t>
            </a:r>
            <a:r>
              <a:rPr lang="sv-FI" dirty="0" smtClean="0"/>
              <a:t> the </a:t>
            </a:r>
            <a:r>
              <a:rPr lang="sv-FI" dirty="0" err="1" smtClean="0"/>
              <a:t>resistance</a:t>
            </a:r>
            <a:endParaRPr lang="sv-FI" dirty="0" smtClean="0"/>
          </a:p>
          <a:p>
            <a:pPr lvl="1"/>
            <a:r>
              <a:rPr lang="sv-FI" dirty="0" smtClean="0"/>
              <a:t>Make a </a:t>
            </a:r>
            <a:r>
              <a:rPr lang="sv-FI" dirty="0" err="1" smtClean="0"/>
              <a:t>circuit</a:t>
            </a:r>
            <a:r>
              <a:rPr lang="sv-FI" dirty="0" smtClean="0"/>
              <a:t> diagram!</a:t>
            </a:r>
          </a:p>
          <a:p>
            <a:r>
              <a:rPr lang="sv-FI" dirty="0" err="1" smtClean="0"/>
              <a:t>Note</a:t>
            </a:r>
            <a:r>
              <a:rPr lang="sv-FI" dirty="0" smtClean="0"/>
              <a:t>! </a:t>
            </a:r>
            <a:r>
              <a:rPr lang="sv-FI" b="1" dirty="0" smtClean="0"/>
              <a:t>Voltmeter ALWAYS </a:t>
            </a:r>
            <a:r>
              <a:rPr lang="sv-FI" b="1" dirty="0" err="1" smtClean="0"/>
              <a:t>parallel</a:t>
            </a:r>
            <a:r>
              <a:rPr lang="sv-FI" b="1" dirty="0" smtClean="0"/>
              <a:t> </a:t>
            </a:r>
            <a:r>
              <a:rPr lang="sv-FI" dirty="0" smtClean="0"/>
              <a:t>to the </a:t>
            </a:r>
            <a:r>
              <a:rPr lang="sv-FI" dirty="0" err="1" smtClean="0"/>
              <a:t>measured</a:t>
            </a:r>
            <a:r>
              <a:rPr lang="sv-FI" dirty="0" smtClean="0"/>
              <a:t> </a:t>
            </a:r>
            <a:r>
              <a:rPr lang="sv-FI" dirty="0" err="1" smtClean="0"/>
              <a:t>component</a:t>
            </a:r>
            <a:r>
              <a:rPr lang="sv-FI" dirty="0" smtClean="0"/>
              <a:t>, </a:t>
            </a:r>
            <a:r>
              <a:rPr lang="sv-FI" b="1" dirty="0" err="1" smtClean="0"/>
              <a:t>Ammeter</a:t>
            </a:r>
            <a:r>
              <a:rPr lang="sv-FI" b="1" dirty="0" smtClean="0"/>
              <a:t> ALWAYS in series</a:t>
            </a:r>
            <a:r>
              <a:rPr lang="sv-FI" dirty="0" smtClean="0"/>
              <a:t> with the </a:t>
            </a:r>
            <a:r>
              <a:rPr lang="sv-FI" dirty="0" err="1" smtClean="0"/>
              <a:t>measured</a:t>
            </a:r>
            <a:r>
              <a:rPr lang="sv-FI" dirty="0" smtClean="0"/>
              <a:t> </a:t>
            </a:r>
            <a:r>
              <a:rPr lang="sv-FI" dirty="0" err="1" smtClean="0"/>
              <a:t>component</a:t>
            </a:r>
            <a:r>
              <a:rPr lang="sv-FI" dirty="0" smtClean="0"/>
              <a:t>! </a:t>
            </a:r>
            <a:endParaRPr lang="sv-FI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/>
              <p14:cNvContentPartPr/>
              <p14:nvPr/>
            </p14:nvContentPartPr>
            <p14:xfrm>
              <a:off x="1711337" y="3056709"/>
              <a:ext cx="360" cy="360"/>
            </p14:xfrm>
          </p:contentPart>
        </mc:Choice>
        <mc:Fallback xmlns="">
          <p:pic>
            <p:nvPicPr>
              <p:cNvPr id="5" name="Ink 4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99457" y="3044829"/>
                <a:ext cx="24120" cy="2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5363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507288" cy="4493096"/>
              </a:xfrm>
            </p:spPr>
            <p:txBody>
              <a:bodyPr/>
              <a:lstStyle/>
              <a:p>
                <a:r>
                  <a:rPr lang="sv-FI" dirty="0" smtClean="0"/>
                  <a:t>Resistance in a wire:</a:t>
                </a:r>
                <a:br>
                  <a:rPr lang="sv-FI" dirty="0" smtClean="0"/>
                </a:br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𝑅</m:t>
                    </m:r>
                    <m:r>
                      <a:rPr lang="sv-FI" b="0" i="1" smtClean="0">
                        <a:latin typeface="Cambria Math"/>
                      </a:rPr>
                      <m:t>=</m:t>
                    </m:r>
                    <m:r>
                      <a:rPr lang="sv-FI" b="0" i="1" smtClean="0">
                        <a:latin typeface="Cambria Math"/>
                        <a:ea typeface="Cambria Math"/>
                      </a:rPr>
                      <m:t>𝜌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𝐿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𝐴</m:t>
                        </m:r>
                      </m:den>
                    </m:f>
                  </m:oMath>
                </a14:m>
                <a:r>
                  <a:rPr lang="sv-FI" dirty="0" smtClean="0"/>
                  <a:t> 		</a:t>
                </a:r>
                <a14:m>
                  <m:oMath xmlns:m="http://schemas.openxmlformats.org/officeDocument/2006/math">
                    <m:r>
                      <a:rPr lang="sv-FI" i="1" smtClean="0">
                        <a:latin typeface="Cambria Math"/>
                        <a:ea typeface="Cambria Math"/>
                      </a:rPr>
                      <m:t>𝜌</m:t>
                    </m:r>
                  </m:oMath>
                </a14:m>
                <a:r>
                  <a:rPr lang="sv-FI" dirty="0" smtClean="0"/>
                  <a:t> is the </a:t>
                </a:r>
                <a:r>
                  <a:rPr lang="sv-FI" i="1" dirty="0" err="1" smtClean="0"/>
                  <a:t>resistivity</a:t>
                </a:r>
                <a:r>
                  <a:rPr lang="sv-FI" dirty="0" smtClean="0"/>
                  <a:t> of the material</a:t>
                </a:r>
              </a:p>
              <a:p>
                <a:endParaRPr lang="sv-FI" dirty="0"/>
              </a:p>
              <a:p>
                <a:r>
                  <a:rPr lang="sv-FI" dirty="0" smtClean="0"/>
                  <a:t>Lab2: </a:t>
                </a:r>
                <a:r>
                  <a:rPr lang="sv-FI" dirty="0" err="1" smtClean="0"/>
                  <a:t>Find</a:t>
                </a:r>
                <a:r>
                  <a:rPr lang="sv-FI" dirty="0" smtClean="0"/>
                  <a:t> the </a:t>
                </a:r>
                <a:r>
                  <a:rPr lang="sv-FI" dirty="0" err="1" smtClean="0"/>
                  <a:t>resistivity</a:t>
                </a:r>
                <a:r>
                  <a:rPr lang="sv-FI" dirty="0" smtClean="0"/>
                  <a:t> of the material of the wire </a:t>
                </a:r>
                <a:r>
                  <a:rPr lang="sv-FI" dirty="0" err="1" smtClean="0"/>
                  <a:t>handed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out</a:t>
                </a:r>
                <a:endParaRPr lang="sv-FI" dirty="0" smtClean="0"/>
              </a:p>
              <a:p>
                <a:endParaRPr lang="sv-FI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507288" cy="4493096"/>
              </a:xfrm>
              <a:blipFill rotWithShape="1">
                <a:blip r:embed="rId2"/>
                <a:stretch>
                  <a:fillRect l="-1576" t="-1764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4857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v-FI" b="1" dirty="0" smtClean="0"/>
                  <a:t>Joules </a:t>
                </a:r>
                <a:r>
                  <a:rPr lang="sv-FI" b="1" dirty="0" err="1" smtClean="0"/>
                  <a:t>law</a:t>
                </a:r>
                <a:r>
                  <a:rPr lang="sv-FI" b="1" dirty="0" smtClean="0"/>
                  <a:t> </a:t>
                </a:r>
                <a:r>
                  <a:rPr lang="sv-FI" dirty="0" smtClean="0"/>
                  <a:t>for </a:t>
                </a:r>
                <a:r>
                  <a:rPr lang="sv-FI" dirty="0" err="1" smtClean="0"/>
                  <a:t>electric</a:t>
                </a:r>
                <a:r>
                  <a:rPr lang="sv-FI" dirty="0" smtClean="0"/>
                  <a:t> power:</a:t>
                </a:r>
                <a:br>
                  <a:rPr lang="sv-FI" dirty="0" smtClean="0"/>
                </a:br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𝑃</m:t>
                    </m:r>
                    <m:r>
                      <a:rPr lang="sv-FI" b="0" i="1" smtClean="0">
                        <a:latin typeface="Cambria Math"/>
                      </a:rPr>
                      <m:t>=</m:t>
                    </m:r>
                    <m:r>
                      <a:rPr lang="sv-FI" b="0" i="1" smtClean="0">
                        <a:latin typeface="Cambria Math"/>
                      </a:rPr>
                      <m:t>𝐼𝑉</m:t>
                    </m:r>
                  </m:oMath>
                </a14:m>
                <a:r>
                  <a:rPr lang="sv-FI" b="0" dirty="0" smtClean="0"/>
                  <a:t/>
                </a:r>
                <a:br>
                  <a:rPr lang="sv-FI" b="0" dirty="0" smtClean="0"/>
                </a:br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𝑃</m:t>
                    </m:r>
                    <m:r>
                      <a:rPr lang="sv-FI" b="0" i="1" smtClean="0">
                        <a:latin typeface="Cambria Math"/>
                      </a:rPr>
                      <m:t>=</m:t>
                    </m:r>
                    <m:r>
                      <a:rPr lang="sv-FI" b="0" i="1" smtClean="0">
                        <a:latin typeface="Cambria Math"/>
                      </a:rPr>
                      <m:t>𝐼𝑉</m:t>
                    </m:r>
                    <m:r>
                      <a:rPr lang="sv-FI" b="0" i="1" smtClean="0">
                        <a:latin typeface="Cambria Math"/>
                      </a:rPr>
                      <m:t>=</m:t>
                    </m:r>
                    <m:r>
                      <a:rPr lang="sv-FI" b="0" i="1" smtClean="0">
                        <a:latin typeface="Cambria Math"/>
                      </a:rPr>
                      <m:t>𝑅</m:t>
                    </m:r>
                    <m:sSup>
                      <m:sSup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v-FI" b="0" i="1" smtClean="0">
                            <a:latin typeface="Cambria Math"/>
                          </a:rPr>
                          <m:t>𝐼</m:t>
                        </m:r>
                      </m:e>
                      <m:sup>
                        <m:r>
                          <a:rPr lang="sv-FI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sv-F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v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v-FI" b="0" i="1" smtClean="0">
                                <a:latin typeface="Cambria Math"/>
                              </a:rPr>
                              <m:t>𝑉</m:t>
                            </m:r>
                          </m:e>
                          <m:sup>
                            <m:r>
                              <a:rPr lang="sv-FI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endParaRPr lang="sv-FI" dirty="0" smtClean="0"/>
              </a:p>
              <a:p>
                <a:endParaRPr lang="sv-FI" dirty="0" smtClean="0"/>
              </a:p>
              <a:p>
                <a:r>
                  <a:rPr lang="sv-FI" dirty="0" smtClean="0"/>
                  <a:t>Lab 3: </a:t>
                </a:r>
                <a:r>
                  <a:rPr lang="sv-FI" dirty="0" err="1" smtClean="0"/>
                  <a:t>Find</a:t>
                </a:r>
                <a:r>
                  <a:rPr lang="sv-FI" dirty="0" smtClean="0"/>
                  <a:t> the </a:t>
                </a:r>
                <a:r>
                  <a:rPr lang="sv-FI" dirty="0" err="1" smtClean="0"/>
                  <a:t>electric</a:t>
                </a:r>
                <a:r>
                  <a:rPr lang="sv-FI" dirty="0" smtClean="0"/>
                  <a:t> power </a:t>
                </a:r>
                <a:r>
                  <a:rPr lang="sv-FI" dirty="0" err="1" smtClean="0"/>
                  <a:t>used</a:t>
                </a:r>
                <a:r>
                  <a:rPr lang="sv-FI" dirty="0" smtClean="0"/>
                  <a:t> by your </a:t>
                </a:r>
                <a:r>
                  <a:rPr lang="sv-FI" dirty="0" err="1" smtClean="0"/>
                  <a:t>light</a:t>
                </a:r>
                <a:r>
                  <a:rPr lang="sv-FI" dirty="0" smtClean="0"/>
                  <a:t> </a:t>
                </a:r>
                <a:r>
                  <a:rPr lang="sv-FI" dirty="0" smtClean="0"/>
                  <a:t>bulb in Lab 1</a:t>
                </a:r>
                <a:endParaRPr lang="sv-FI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950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5"/>
                <a:ext cx="8435280" cy="5688632"/>
              </a:xfrm>
            </p:spPr>
            <p:txBody>
              <a:bodyPr>
                <a:normAutofit/>
              </a:bodyPr>
              <a:lstStyle/>
              <a:p>
                <a:r>
                  <a:rPr lang="sv-FI" b="1" dirty="0" smtClean="0"/>
                  <a:t>Electromotive force </a:t>
                </a:r>
                <a:r>
                  <a:rPr lang="sv-FI" dirty="0" smtClean="0"/>
                  <a:t>(</a:t>
                </a:r>
                <a:r>
                  <a:rPr lang="sv-FI" dirty="0" err="1" smtClean="0"/>
                  <a:t>emf</a:t>
                </a:r>
                <a:r>
                  <a:rPr lang="sv-FI" dirty="0" smtClean="0"/>
                  <a:t>): ”</a:t>
                </a:r>
                <a:r>
                  <a:rPr lang="sv-FI" dirty="0" err="1" smtClean="0"/>
                  <a:t>theoretical</a:t>
                </a:r>
                <a:r>
                  <a:rPr lang="sv-FI" dirty="0" smtClean="0"/>
                  <a:t> maximum </a:t>
                </a:r>
                <a:r>
                  <a:rPr lang="sv-FI" dirty="0" err="1" smtClean="0"/>
                  <a:t>voltage</a:t>
                </a:r>
                <a:r>
                  <a:rPr lang="sv-FI" dirty="0" smtClean="0"/>
                  <a:t> given by a cell”. The ”</a:t>
                </a:r>
                <a:r>
                  <a:rPr lang="sv-FI" dirty="0" err="1" smtClean="0"/>
                  <a:t>useful</a:t>
                </a:r>
                <a:r>
                  <a:rPr lang="sv-FI" dirty="0" smtClean="0"/>
                  <a:t>” </a:t>
                </a:r>
                <a:r>
                  <a:rPr lang="sv-FI" dirty="0" err="1" smtClean="0"/>
                  <a:t>voltage</a:t>
                </a:r>
                <a:r>
                  <a:rPr lang="sv-FI" dirty="0" smtClean="0"/>
                  <a:t> is </a:t>
                </a:r>
                <a:r>
                  <a:rPr lang="sv-FI" dirty="0" err="1" smtClean="0"/>
                  <a:t>lower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due</a:t>
                </a:r>
                <a:r>
                  <a:rPr lang="sv-FI" dirty="0" smtClean="0"/>
                  <a:t> to </a:t>
                </a:r>
                <a:r>
                  <a:rPr lang="sv-FI" dirty="0" err="1" smtClean="0"/>
                  <a:t>internal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resistance</a:t>
                </a:r>
                <a:r>
                  <a:rPr lang="sv-FI" dirty="0" smtClean="0"/>
                  <a:t>.</a:t>
                </a:r>
              </a:p>
              <a:p>
                <a:r>
                  <a:rPr lang="sv-FI" b="1" dirty="0" smtClean="0"/>
                  <a:t>Resistors in series</a:t>
                </a:r>
                <a:r>
                  <a:rPr lang="sv-FI" dirty="0" smtClean="0"/>
                  <a:t>:</a:t>
                </a:r>
                <a:br>
                  <a:rPr lang="sv-FI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𝑡𝑜𝑡𝑎𝑙</m:t>
                        </m:r>
                      </m:sub>
                    </m:sSub>
                    <m:r>
                      <a:rPr lang="sv-FI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sv-FI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sv-FI" b="0" i="1" smtClean="0">
                        <a:latin typeface="Cambria Math"/>
                      </a:rPr>
                      <m:t>+</m:t>
                    </m:r>
                  </m:oMath>
                </a14:m>
                <a:r>
                  <a:rPr lang="sv-FI" b="0" dirty="0" smtClean="0"/>
                  <a:t>...</a:t>
                </a:r>
              </a:p>
              <a:p>
                <a:r>
                  <a:rPr lang="sv-FI" b="1" dirty="0" smtClean="0"/>
                  <a:t>Resistors in parallell</a:t>
                </a:r>
                <a:r>
                  <a:rPr lang="sv-FI" dirty="0" smtClean="0"/>
                  <a:t>:</a:t>
                </a:r>
                <a:br>
                  <a:rPr lang="sv-FI" dirty="0" smtClean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sv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v-FI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sv-FI" b="0" i="1" smtClean="0">
                                <a:latin typeface="Cambria Math"/>
                              </a:rPr>
                              <m:t>𝑡𝑜𝑡𝑎𝑙</m:t>
                            </m:r>
                            <m:r>
                              <a:rPr lang="sv-FI" b="0" i="1" smtClean="0">
                                <a:latin typeface="Cambria Math"/>
                              </a:rPr>
                              <m:t> </m:t>
                            </m:r>
                          </m:sub>
                        </m:sSub>
                      </m:den>
                    </m:f>
                    <m:r>
                      <a:rPr lang="sv-F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sv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v-FI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sv-FI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sv-FI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sv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v-FI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sv-FI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sv-FI" b="0" i="1" smtClean="0">
                        <a:latin typeface="Cambria Math"/>
                      </a:rPr>
                      <m:t>+</m:t>
                    </m:r>
                  </m:oMath>
                </a14:m>
                <a:r>
                  <a:rPr lang="sv-FI" b="0" dirty="0" smtClean="0"/>
                  <a:t>...</a:t>
                </a:r>
              </a:p>
              <a:p>
                <a:endParaRPr lang="sv-FI" b="0" dirty="0" smtClean="0"/>
              </a:p>
              <a:p>
                <a:r>
                  <a:rPr lang="sv-FI" dirty="0" smtClean="0"/>
                  <a:t>Lab 4: </a:t>
                </a:r>
                <a:r>
                  <a:rPr lang="sv-FI" dirty="0" err="1" smtClean="0"/>
                  <a:t>Use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two</a:t>
                </a:r>
                <a:r>
                  <a:rPr lang="sv-FI" dirty="0" smtClean="0"/>
                  <a:t> different resistors to test </a:t>
                </a:r>
                <a:r>
                  <a:rPr lang="sv-FI" dirty="0" err="1" smtClean="0"/>
                  <a:t>both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these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laws</a:t>
                </a:r>
                <a:r>
                  <a:rPr lang="sv-FI" dirty="0" smtClean="0"/>
                  <a:t>! (</a:t>
                </a:r>
                <a:r>
                  <a:rPr lang="sv-FI" dirty="0" err="1" smtClean="0"/>
                  <a:t>Use</a:t>
                </a:r>
                <a:r>
                  <a:rPr lang="sv-FI" dirty="0" smtClean="0"/>
                  <a:t> multimeter in Ohm-</a:t>
                </a:r>
                <a:r>
                  <a:rPr lang="sv-FI" dirty="0" err="1" smtClean="0"/>
                  <a:t>setting</a:t>
                </a:r>
                <a:r>
                  <a:rPr lang="sv-FI" dirty="0" smtClean="0"/>
                  <a:t>)</a:t>
                </a:r>
                <a:endParaRPr lang="sv-FI" b="0" dirty="0" smtClean="0"/>
              </a:p>
              <a:p>
                <a:endParaRPr lang="sv-FI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5"/>
                <a:ext cx="8435280" cy="5688632"/>
              </a:xfrm>
              <a:blipFill>
                <a:blip r:embed="rId2"/>
                <a:stretch>
                  <a:fillRect l="-1662" t="-1392" r="-578" b="-2355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5385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v-FI" b="1" dirty="0" smtClean="0"/>
                  <a:t>Kirchhoff’s </a:t>
                </a:r>
                <a:r>
                  <a:rPr lang="sv-FI" b="1" dirty="0" err="1" smtClean="0"/>
                  <a:t>current</a:t>
                </a:r>
                <a:r>
                  <a:rPr lang="sv-FI" b="1" dirty="0" smtClean="0"/>
                  <a:t> </a:t>
                </a:r>
                <a:r>
                  <a:rPr lang="sv-FI" b="1" dirty="0" err="1" smtClean="0"/>
                  <a:t>law</a:t>
                </a:r>
                <a:r>
                  <a:rPr lang="sv-FI" b="1" dirty="0" smtClean="0"/>
                  <a:t> </a:t>
                </a:r>
                <a:r>
                  <a:rPr lang="sv-FI" dirty="0" smtClean="0"/>
                  <a:t>(1st </a:t>
                </a:r>
                <a:r>
                  <a:rPr lang="sv-FI" dirty="0" err="1" smtClean="0"/>
                  <a:t>law</a:t>
                </a:r>
                <a:r>
                  <a:rPr lang="sv-FI" dirty="0" smtClean="0"/>
                  <a:t>):</a:t>
                </a:r>
                <a:br>
                  <a:rPr lang="sv-FI" dirty="0" smtClean="0"/>
                </a:b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v-FI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sv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v-FI" b="0" i="1" smtClean="0">
                                <a:latin typeface="Cambria Math"/>
                              </a:rPr>
                              <m:t>𝐼</m:t>
                            </m:r>
                          </m:e>
                          <m:sub>
                            <m:r>
                              <a:rPr lang="sv-FI" b="0" i="1" smtClean="0">
                                <a:latin typeface="Cambria Math"/>
                              </a:rPr>
                              <m:t>𝑖𝑛</m:t>
                            </m:r>
                          </m:sub>
                        </m:sSub>
                        <m:r>
                          <a:rPr lang="sv-FI" b="0" i="1" smtClean="0">
                            <a:latin typeface="Cambria Math"/>
                          </a:rPr>
                          <m:t>=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v-FI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v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v-FI" b="0" i="1" smtClean="0">
                                    <a:latin typeface="Cambria Math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sv-FI" b="0" i="1" smtClean="0">
                                    <a:latin typeface="Cambria Math"/>
                                  </a:rPr>
                                  <m:t>𝑜𝑢𝑡</m:t>
                                </m:r>
                              </m:sub>
                            </m:sSub>
                          </m:e>
                        </m:nary>
                      </m:e>
                    </m:nary>
                  </m:oMath>
                </a14:m>
                <a:r>
                  <a:rPr lang="sv-FI" dirty="0" smtClean="0"/>
                  <a:t> 	in a </a:t>
                </a:r>
                <a:r>
                  <a:rPr lang="sv-FI" dirty="0" err="1" smtClean="0"/>
                  <a:t>junction</a:t>
                </a:r>
                <a:endParaRPr lang="sv-FI" dirty="0" smtClean="0"/>
              </a:p>
              <a:p>
                <a:r>
                  <a:rPr lang="sv-FI" b="1" dirty="0" smtClean="0"/>
                  <a:t>Kirchhoffs loop </a:t>
                </a:r>
                <a:r>
                  <a:rPr lang="sv-FI" b="1" dirty="0" err="1" smtClean="0"/>
                  <a:t>law</a:t>
                </a:r>
                <a:r>
                  <a:rPr lang="sv-FI" b="1" dirty="0" smtClean="0"/>
                  <a:t> </a:t>
                </a:r>
                <a:r>
                  <a:rPr lang="sv-FI" dirty="0" smtClean="0"/>
                  <a:t>(2nd </a:t>
                </a:r>
                <a:r>
                  <a:rPr lang="sv-FI" dirty="0" err="1" smtClean="0"/>
                  <a:t>law</a:t>
                </a:r>
                <a:r>
                  <a:rPr lang="sv-FI" dirty="0" smtClean="0"/>
                  <a:t>):</a:t>
                </a:r>
                <a:r>
                  <a:rPr lang="sv-FI" dirty="0"/>
                  <a:t/>
                </a:r>
                <a:br>
                  <a:rPr lang="sv-FI" dirty="0"/>
                </a:b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v-FI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v-FI" b="0" i="1" smtClean="0">
                            <a:latin typeface="Cambria Math"/>
                          </a:rPr>
                          <m:t>𝑉</m:t>
                        </m:r>
                        <m:r>
                          <a:rPr lang="sv-FI" b="0" i="1" smtClean="0">
                            <a:latin typeface="Cambria Math"/>
                          </a:rPr>
                          <m:t>=0</m:t>
                        </m:r>
                      </m:e>
                    </m:nary>
                  </m:oMath>
                </a14:m>
                <a:r>
                  <a:rPr lang="sv-FI" dirty="0" smtClean="0"/>
                  <a:t> 			</a:t>
                </a:r>
                <a:r>
                  <a:rPr lang="sv-FI" dirty="0" err="1" smtClean="0"/>
                  <a:t>around</a:t>
                </a:r>
                <a:r>
                  <a:rPr lang="sv-FI" dirty="0" smtClean="0"/>
                  <a:t> a </a:t>
                </a:r>
                <a:r>
                  <a:rPr lang="sv-FI" dirty="0" err="1" smtClean="0"/>
                  <a:t>closed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circuit</a:t>
                </a:r>
                <a:endParaRPr lang="sv-FI" dirty="0" smtClean="0"/>
              </a:p>
              <a:p>
                <a:pPr marL="0" indent="0">
                  <a:buNone/>
                </a:pPr>
                <a:endParaRPr lang="sv-FI" dirty="0"/>
              </a:p>
              <a:p>
                <a:pPr marL="0" indent="0">
                  <a:buNone/>
                </a:pPr>
                <a:r>
                  <a:rPr lang="sv-FI" dirty="0" smtClean="0"/>
                  <a:t>Lab. 5: </a:t>
                </a:r>
                <a:r>
                  <a:rPr lang="sv-FI" dirty="0" err="1" smtClean="0"/>
                  <a:t>Build</a:t>
                </a:r>
                <a:r>
                  <a:rPr lang="sv-FI" dirty="0" smtClean="0"/>
                  <a:t> a potential </a:t>
                </a:r>
                <a:r>
                  <a:rPr lang="sv-FI" dirty="0" err="1" smtClean="0"/>
                  <a:t>divider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circuit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using</a:t>
                </a:r>
                <a:r>
                  <a:rPr lang="sv-FI" dirty="0" smtClean="0"/>
                  <a:t> a </a:t>
                </a:r>
                <a:r>
                  <a:rPr lang="sv-FI" dirty="0" err="1" smtClean="0"/>
                  <a:t>thin</a:t>
                </a:r>
                <a:r>
                  <a:rPr lang="sv-FI" dirty="0" smtClean="0"/>
                  <a:t> wire for the </a:t>
                </a:r>
                <a:r>
                  <a:rPr lang="sv-FI" dirty="0" smtClean="0"/>
                  <a:t>slider </a:t>
                </a:r>
                <a:r>
                  <a:rPr lang="sv-FI" dirty="0" smtClean="0"/>
                  <a:t>and a </a:t>
                </a:r>
                <a:r>
                  <a:rPr lang="sv-FI" dirty="0" err="1" smtClean="0"/>
                  <a:t>lamp</a:t>
                </a:r>
                <a:r>
                  <a:rPr lang="sv-FI" dirty="0" smtClean="0"/>
                  <a:t> as resistor R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620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169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Office Theme</vt:lpstr>
      <vt:lpstr>6.2 Current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Åbo Akademi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5.2 Circuits</dc:title>
  <dc:creator>Markus Norrby</dc:creator>
  <cp:lastModifiedBy>Markus Norrby</cp:lastModifiedBy>
  <cp:revision>13</cp:revision>
  <dcterms:created xsi:type="dcterms:W3CDTF">2015-08-24T12:00:10Z</dcterms:created>
  <dcterms:modified xsi:type="dcterms:W3CDTF">2019-04-15T12:31:16Z</dcterms:modified>
</cp:coreProperties>
</file>